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avi" ContentType="video/x-msvide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7" r:id="rId2"/>
    <p:sldMasterId id="2147483680" r:id="rId3"/>
    <p:sldMasterId id="2147483694" r:id="rId4"/>
  </p:sldMasterIdLst>
  <p:notesMasterIdLst>
    <p:notesMasterId r:id="rId32"/>
  </p:notesMasterIdLst>
  <p:sldIdLst>
    <p:sldId id="261" r:id="rId5"/>
    <p:sldId id="263" r:id="rId6"/>
    <p:sldId id="265" r:id="rId7"/>
    <p:sldId id="293" r:id="rId8"/>
    <p:sldId id="266" r:id="rId9"/>
    <p:sldId id="267" r:id="rId10"/>
    <p:sldId id="269" r:id="rId11"/>
    <p:sldId id="270" r:id="rId12"/>
    <p:sldId id="285" r:id="rId13"/>
    <p:sldId id="286" r:id="rId14"/>
    <p:sldId id="287" r:id="rId15"/>
    <p:sldId id="288" r:id="rId16"/>
    <p:sldId id="289" r:id="rId17"/>
    <p:sldId id="290" r:id="rId18"/>
    <p:sldId id="291" r:id="rId19"/>
    <p:sldId id="292" r:id="rId20"/>
    <p:sldId id="280" r:id="rId21"/>
    <p:sldId id="281" r:id="rId22"/>
    <p:sldId id="282" r:id="rId23"/>
    <p:sldId id="294" r:id="rId24"/>
    <p:sldId id="295" r:id="rId25"/>
    <p:sldId id="296" r:id="rId26"/>
    <p:sldId id="297" r:id="rId27"/>
    <p:sldId id="298" r:id="rId28"/>
    <p:sldId id="299" r:id="rId29"/>
    <p:sldId id="300" r:id="rId30"/>
    <p:sldId id="301" r:id="rId31"/>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6976" userDrawn="1">
          <p15:clr>
            <a:srgbClr val="A4A3A4"/>
          </p15:clr>
        </p15:guide>
        <p15:guide id="4" pos="6562" userDrawn="1">
          <p15:clr>
            <a:srgbClr val="A4A3A4"/>
          </p15:clr>
        </p15:guide>
        <p15:guide id="6" orient="horz" pos="1049" userDrawn="1">
          <p15:clr>
            <a:srgbClr val="A4A3A4"/>
          </p15:clr>
        </p15:guide>
        <p15:guide id="9" orient="horz" pos="323" userDrawn="1">
          <p15:clr>
            <a:srgbClr val="A4A3A4"/>
          </p15:clr>
        </p15:guide>
        <p15:guide id="10" pos="5201" userDrawn="1">
          <p15:clr>
            <a:srgbClr val="A4A3A4"/>
          </p15:clr>
        </p15:guide>
        <p15:guide id="11" orient="horz" pos="4042" userDrawn="1">
          <p15:clr>
            <a:srgbClr val="A4A3A4"/>
          </p15:clr>
        </p15:guide>
        <p15:guide id="12" pos="2479" userDrawn="1">
          <p15:clr>
            <a:srgbClr val="A4A3A4"/>
          </p15:clr>
        </p15:guide>
        <p15:guide id="13" orient="horz" pos="1661" userDrawn="1">
          <p15:clr>
            <a:srgbClr val="A4A3A4"/>
          </p15:clr>
        </p15:guide>
        <p15:guide id="14" pos="704" userDrawn="1">
          <p15:clr>
            <a:srgbClr val="A4A3A4"/>
          </p15:clr>
        </p15:guide>
        <p15:guide id="15" pos="2411" userDrawn="1">
          <p15:clr>
            <a:srgbClr val="A4A3A4"/>
          </p15:clr>
        </p15:guide>
        <p15:guide id="16" orient="horz" pos="2636" userDrawn="1">
          <p15:clr>
            <a:srgbClr val="A4A3A4"/>
          </p15:clr>
        </p15:guide>
        <p15:guide id="17" pos="1164" userDrawn="1">
          <p15:clr>
            <a:srgbClr val="A4A3A4"/>
          </p15:clr>
        </p15:guide>
        <p15:guide id="18" orient="horz" pos="3226" userDrawn="1">
          <p15:clr>
            <a:srgbClr val="A4A3A4"/>
          </p15:clr>
        </p15:guide>
        <p15:guide id="19" pos="252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8DB6"/>
    <a:srgbClr val="92D050"/>
    <a:srgbClr val="D2A006"/>
    <a:srgbClr val="1F1F1F"/>
    <a:srgbClr val="232323"/>
    <a:srgbClr val="1C2734"/>
    <a:srgbClr val="1A2232"/>
    <a:srgbClr val="2B3854"/>
    <a:srgbClr val="4E7CDF"/>
    <a:srgbClr val="1B1B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2" d="100"/>
          <a:sy n="92" d="100"/>
        </p:scale>
        <p:origin x="498" y="84"/>
      </p:cViewPr>
      <p:guideLst>
        <p:guide pos="6976"/>
        <p:guide pos="6562"/>
        <p:guide orient="horz" pos="1049"/>
        <p:guide orient="horz" pos="323"/>
        <p:guide pos="5201"/>
        <p:guide orient="horz" pos="4042"/>
        <p:guide pos="2479"/>
        <p:guide orient="horz" pos="1661"/>
        <p:guide pos="704"/>
        <p:guide pos="2411"/>
        <p:guide orient="horz" pos="2636"/>
        <p:guide pos="1164"/>
        <p:guide orient="horz" pos="3226"/>
        <p:guide pos="2525"/>
      </p:guideLst>
    </p:cSldViewPr>
  </p:slideViewPr>
  <p:notesTextViewPr>
    <p:cViewPr>
      <p:scale>
        <a:sx n="1" d="1"/>
        <a:sy n="1" d="1"/>
      </p:scale>
      <p:origin x="0" y="0"/>
    </p:cViewPr>
  </p:notesTextViewPr>
  <p:sorterViewPr>
    <p:cViewPr>
      <p:scale>
        <a:sx n="50" d="100"/>
        <a:sy n="50" d="100"/>
      </p:scale>
      <p:origin x="0" y="-23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 Id="rId5" Type="http://schemas.openxmlformats.org/officeDocument/2006/relationships/package" Target="../embeddings/Microsoft_Excel____2.xlsx"/><Relationship Id="rId4" Type="http://schemas.openxmlformats.org/officeDocument/2006/relationships/image" Target="../media/image19.png"/></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1956036680808384E-2"/>
          <c:y val="3.2814222665946302E-2"/>
          <c:w val="0.95384835965111081"/>
          <c:h val="0.92780871013491817"/>
        </c:manualLayout>
      </c:layout>
      <c:areaChart>
        <c:grouping val="standard"/>
        <c:varyColors val="0"/>
        <c:ser>
          <c:idx val="0"/>
          <c:order val="0"/>
          <c:tx>
            <c:strRef>
              <c:f>Sheet1!$B$1</c:f>
              <c:strCache>
                <c:ptCount val="1"/>
                <c:pt idx="0">
                  <c:v>系列 1</c:v>
                </c:pt>
              </c:strCache>
            </c:strRef>
          </c:tx>
          <c:spPr>
            <a:solidFill>
              <a:srgbClr val="92D050">
                <a:alpha val="70000"/>
              </a:srgbClr>
            </a:solidFill>
            <a:ln>
              <a:noFill/>
            </a:ln>
            <a:effectLst/>
          </c:spPr>
          <c:cat>
            <c:multiLvlStrRef>
              <c:f>Sheet1!$A$2:$D$6</c:f>
              <c:multiLvlStrCache>
                <c:ptCount val="5"/>
                <c:lvl>
                  <c:pt idx="0">
                    <c:v>3</c:v>
                  </c:pt>
                  <c:pt idx="1">
                    <c:v>2</c:v>
                  </c:pt>
                  <c:pt idx="2">
                    <c:v>5</c:v>
                  </c:pt>
                  <c:pt idx="3">
                    <c:v>2</c:v>
                  </c:pt>
                  <c:pt idx="4">
                    <c:v>5</c:v>
                  </c:pt>
                </c:lvl>
                <c:lvl>
                  <c:pt idx="0">
                    <c:v>6</c:v>
                  </c:pt>
                  <c:pt idx="1">
                    <c:v>8</c:v>
                  </c:pt>
                  <c:pt idx="2">
                    <c:v>3</c:v>
                  </c:pt>
                  <c:pt idx="3">
                    <c:v>7</c:v>
                  </c:pt>
                  <c:pt idx="4">
                    <c:v>5</c:v>
                  </c:pt>
                </c:lvl>
                <c:lvl>
                  <c:pt idx="0">
                    <c:v>7</c:v>
                  </c:pt>
                  <c:pt idx="1">
                    <c:v>5</c:v>
                  </c:pt>
                  <c:pt idx="2">
                    <c:v>10</c:v>
                  </c:pt>
                  <c:pt idx="3">
                    <c:v>4</c:v>
                  </c:pt>
                  <c:pt idx="4">
                    <c:v>2</c:v>
                  </c:pt>
                </c:lvl>
                <c:lvl>
                  <c:pt idx="0">
                    <c:v>2002/1/5</c:v>
                  </c:pt>
                  <c:pt idx="1">
                    <c:v>2002/1/6</c:v>
                  </c:pt>
                  <c:pt idx="2">
                    <c:v>2002/1/7</c:v>
                  </c:pt>
                  <c:pt idx="3">
                    <c:v>2002/1/8</c:v>
                  </c:pt>
                  <c:pt idx="4">
                    <c:v>2002/1/9</c:v>
                  </c:pt>
                </c:lvl>
              </c:multiLvlStrCache>
            </c:multiLvlStrRef>
          </c:cat>
          <c:val>
            <c:numRef>
              <c:f>Sheet1!$B$2:$B$7</c:f>
              <c:numCache>
                <c:formatCode>General</c:formatCode>
                <c:ptCount val="6"/>
                <c:pt idx="0">
                  <c:v>7</c:v>
                </c:pt>
                <c:pt idx="1">
                  <c:v>5</c:v>
                </c:pt>
                <c:pt idx="2">
                  <c:v>10</c:v>
                </c:pt>
                <c:pt idx="3">
                  <c:v>4</c:v>
                </c:pt>
                <c:pt idx="4">
                  <c:v>2</c:v>
                </c:pt>
                <c:pt idx="5">
                  <c:v>5</c:v>
                </c:pt>
              </c:numCache>
            </c:numRef>
          </c:val>
          <c:extLst xmlns:c16r2="http://schemas.microsoft.com/office/drawing/2015/06/chart">
            <c:ext xmlns:c16="http://schemas.microsoft.com/office/drawing/2014/chart" uri="{C3380CC4-5D6E-409C-BE32-E72D297353CC}">
              <c16:uniqueId val="{00000000-E905-4270-BD47-086AE7E01F28}"/>
            </c:ext>
          </c:extLst>
        </c:ser>
        <c:ser>
          <c:idx val="1"/>
          <c:order val="1"/>
          <c:tx>
            <c:strRef>
              <c:f>Sheet1!$C$1</c:f>
              <c:strCache>
                <c:ptCount val="1"/>
                <c:pt idx="0">
                  <c:v>系列 2</c:v>
                </c:pt>
              </c:strCache>
            </c:strRef>
          </c:tx>
          <c:spPr>
            <a:solidFill>
              <a:srgbClr val="00B0F0">
                <a:alpha val="70000"/>
              </a:srgbClr>
            </a:solidFill>
            <a:ln>
              <a:noFill/>
            </a:ln>
            <a:effectLst/>
          </c:spPr>
          <c:cat>
            <c:multiLvlStrRef>
              <c:f>Sheet1!$A$2:$D$6</c:f>
              <c:multiLvlStrCache>
                <c:ptCount val="5"/>
                <c:lvl>
                  <c:pt idx="0">
                    <c:v>3</c:v>
                  </c:pt>
                  <c:pt idx="1">
                    <c:v>2</c:v>
                  </c:pt>
                  <c:pt idx="2">
                    <c:v>5</c:v>
                  </c:pt>
                  <c:pt idx="3">
                    <c:v>2</c:v>
                  </c:pt>
                  <c:pt idx="4">
                    <c:v>5</c:v>
                  </c:pt>
                </c:lvl>
                <c:lvl>
                  <c:pt idx="0">
                    <c:v>6</c:v>
                  </c:pt>
                  <c:pt idx="1">
                    <c:v>8</c:v>
                  </c:pt>
                  <c:pt idx="2">
                    <c:v>3</c:v>
                  </c:pt>
                  <c:pt idx="3">
                    <c:v>7</c:v>
                  </c:pt>
                  <c:pt idx="4">
                    <c:v>5</c:v>
                  </c:pt>
                </c:lvl>
                <c:lvl>
                  <c:pt idx="0">
                    <c:v>7</c:v>
                  </c:pt>
                  <c:pt idx="1">
                    <c:v>5</c:v>
                  </c:pt>
                  <c:pt idx="2">
                    <c:v>10</c:v>
                  </c:pt>
                  <c:pt idx="3">
                    <c:v>4</c:v>
                  </c:pt>
                  <c:pt idx="4">
                    <c:v>2</c:v>
                  </c:pt>
                </c:lvl>
                <c:lvl>
                  <c:pt idx="0">
                    <c:v>2002/1/5</c:v>
                  </c:pt>
                  <c:pt idx="1">
                    <c:v>2002/1/6</c:v>
                  </c:pt>
                  <c:pt idx="2">
                    <c:v>2002/1/7</c:v>
                  </c:pt>
                  <c:pt idx="3">
                    <c:v>2002/1/8</c:v>
                  </c:pt>
                  <c:pt idx="4">
                    <c:v>2002/1/9</c:v>
                  </c:pt>
                </c:lvl>
              </c:multiLvlStrCache>
            </c:multiLvlStrRef>
          </c:cat>
          <c:val>
            <c:numRef>
              <c:f>Sheet1!$C$2:$C$7</c:f>
              <c:numCache>
                <c:formatCode>General</c:formatCode>
                <c:ptCount val="6"/>
                <c:pt idx="0">
                  <c:v>6</c:v>
                </c:pt>
                <c:pt idx="1">
                  <c:v>8</c:v>
                </c:pt>
                <c:pt idx="2">
                  <c:v>3</c:v>
                </c:pt>
                <c:pt idx="3">
                  <c:v>7</c:v>
                </c:pt>
                <c:pt idx="4">
                  <c:v>5</c:v>
                </c:pt>
                <c:pt idx="5">
                  <c:v>3</c:v>
                </c:pt>
              </c:numCache>
            </c:numRef>
          </c:val>
          <c:extLst xmlns:c16r2="http://schemas.microsoft.com/office/drawing/2015/06/chart">
            <c:ext xmlns:c16="http://schemas.microsoft.com/office/drawing/2014/chart" uri="{C3380CC4-5D6E-409C-BE32-E72D297353CC}">
              <c16:uniqueId val="{00000001-E905-4270-BD47-086AE7E01F28}"/>
            </c:ext>
          </c:extLst>
        </c:ser>
        <c:ser>
          <c:idx val="2"/>
          <c:order val="2"/>
          <c:tx>
            <c:strRef>
              <c:f>Sheet1!$D$1</c:f>
              <c:strCache>
                <c:ptCount val="1"/>
                <c:pt idx="0">
                  <c:v>系列 3</c:v>
                </c:pt>
              </c:strCache>
            </c:strRef>
          </c:tx>
          <c:spPr>
            <a:solidFill>
              <a:srgbClr val="FFC000">
                <a:alpha val="70000"/>
              </a:srgbClr>
            </a:solidFill>
            <a:ln w="25400">
              <a:noFill/>
            </a:ln>
            <a:effectLst/>
          </c:spPr>
          <c:cat>
            <c:multiLvlStrRef>
              <c:f>Sheet1!$A$2:$D$6</c:f>
              <c:multiLvlStrCache>
                <c:ptCount val="5"/>
                <c:lvl>
                  <c:pt idx="0">
                    <c:v>3</c:v>
                  </c:pt>
                  <c:pt idx="1">
                    <c:v>2</c:v>
                  </c:pt>
                  <c:pt idx="2">
                    <c:v>5</c:v>
                  </c:pt>
                  <c:pt idx="3">
                    <c:v>2</c:v>
                  </c:pt>
                  <c:pt idx="4">
                    <c:v>5</c:v>
                  </c:pt>
                </c:lvl>
                <c:lvl>
                  <c:pt idx="0">
                    <c:v>6</c:v>
                  </c:pt>
                  <c:pt idx="1">
                    <c:v>8</c:v>
                  </c:pt>
                  <c:pt idx="2">
                    <c:v>3</c:v>
                  </c:pt>
                  <c:pt idx="3">
                    <c:v>7</c:v>
                  </c:pt>
                  <c:pt idx="4">
                    <c:v>5</c:v>
                  </c:pt>
                </c:lvl>
                <c:lvl>
                  <c:pt idx="0">
                    <c:v>7</c:v>
                  </c:pt>
                  <c:pt idx="1">
                    <c:v>5</c:v>
                  </c:pt>
                  <c:pt idx="2">
                    <c:v>10</c:v>
                  </c:pt>
                  <c:pt idx="3">
                    <c:v>4</c:v>
                  </c:pt>
                  <c:pt idx="4">
                    <c:v>2</c:v>
                  </c:pt>
                </c:lvl>
                <c:lvl>
                  <c:pt idx="0">
                    <c:v>2002/1/5</c:v>
                  </c:pt>
                  <c:pt idx="1">
                    <c:v>2002/1/6</c:v>
                  </c:pt>
                  <c:pt idx="2">
                    <c:v>2002/1/7</c:v>
                  </c:pt>
                  <c:pt idx="3">
                    <c:v>2002/1/8</c:v>
                  </c:pt>
                  <c:pt idx="4">
                    <c:v>2002/1/9</c:v>
                  </c:pt>
                </c:lvl>
              </c:multiLvlStrCache>
            </c:multiLvlStrRef>
          </c:cat>
          <c:val>
            <c:numRef>
              <c:f>Sheet1!$D$2:$D$7</c:f>
              <c:numCache>
                <c:formatCode>General</c:formatCode>
                <c:ptCount val="6"/>
                <c:pt idx="0">
                  <c:v>3</c:v>
                </c:pt>
                <c:pt idx="1">
                  <c:v>2</c:v>
                </c:pt>
                <c:pt idx="2">
                  <c:v>5</c:v>
                </c:pt>
                <c:pt idx="3">
                  <c:v>2</c:v>
                </c:pt>
                <c:pt idx="4">
                  <c:v>5</c:v>
                </c:pt>
                <c:pt idx="5">
                  <c:v>8</c:v>
                </c:pt>
              </c:numCache>
            </c:numRef>
          </c:val>
          <c:extLst xmlns:c16r2="http://schemas.microsoft.com/office/drawing/2015/06/chart">
            <c:ext xmlns:c16="http://schemas.microsoft.com/office/drawing/2014/chart" uri="{C3380CC4-5D6E-409C-BE32-E72D297353CC}">
              <c16:uniqueId val="{00000002-E905-4270-BD47-086AE7E01F28}"/>
            </c:ext>
          </c:extLst>
        </c:ser>
        <c:dLbls>
          <c:showLegendKey val="0"/>
          <c:showVal val="0"/>
          <c:showCatName val="0"/>
          <c:showSerName val="0"/>
          <c:showPercent val="0"/>
          <c:showBubbleSize val="0"/>
        </c:dLbls>
        <c:axId val="-517332784"/>
        <c:axId val="-517329520"/>
      </c:areaChart>
      <c:catAx>
        <c:axId val="-517332784"/>
        <c:scaling>
          <c:orientation val="minMax"/>
        </c:scaling>
        <c:delete val="1"/>
        <c:axPos val="b"/>
        <c:numFmt formatCode="General" sourceLinked="1"/>
        <c:majorTickMark val="out"/>
        <c:minorTickMark val="none"/>
        <c:tickLblPos val="nextTo"/>
        <c:crossAx val="-517329520"/>
        <c:crosses val="autoZero"/>
        <c:auto val="1"/>
        <c:lblAlgn val="ctr"/>
        <c:lblOffset val="100"/>
        <c:noMultiLvlLbl val="0"/>
      </c:catAx>
      <c:valAx>
        <c:axId val="-517329520"/>
        <c:scaling>
          <c:orientation val="minMax"/>
        </c:scaling>
        <c:delete val="1"/>
        <c:axPos val="l"/>
        <c:numFmt formatCode="General" sourceLinked="1"/>
        <c:majorTickMark val="none"/>
        <c:minorTickMark val="none"/>
        <c:tickLblPos val="nextTo"/>
        <c:crossAx val="-517332784"/>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blipFill dpi="0" rotWithShape="1">
              <a:blip xmlns:r="http://schemas.openxmlformats.org/officeDocument/2006/relationships" r:embed="rId1">
                <a:alphaModFix amt="80000"/>
              </a:blip>
              <a:srcRect/>
              <a:stretch>
                <a:fillRect/>
              </a:stretch>
            </a:blipFill>
            <a:ln>
              <a:noFill/>
            </a:ln>
            <a:effectLst/>
          </c:spPr>
          <c:invertIfNegative val="0"/>
          <c:pictureOptions>
            <c:pictureFormat val="stretch"/>
          </c:pictureOption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61F-4D32-8770-59A086AB9E6F}"/>
            </c:ext>
          </c:extLst>
        </c:ser>
        <c:ser>
          <c:idx val="1"/>
          <c:order val="1"/>
          <c:tx>
            <c:strRef>
              <c:f>Sheet1!$C$1</c:f>
              <c:strCache>
                <c:ptCount val="1"/>
                <c:pt idx="0">
                  <c:v>系列 2</c:v>
                </c:pt>
              </c:strCache>
            </c:strRef>
          </c:tx>
          <c:spPr>
            <a:blipFill dpi="0" rotWithShape="1">
              <a:blip xmlns:r="http://schemas.openxmlformats.org/officeDocument/2006/relationships" r:embed="rId2">
                <a:alphaModFix amt="80000"/>
              </a:blip>
              <a:srcRect/>
              <a:stretch>
                <a:fillRect/>
              </a:stretch>
            </a:blip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61F-4D32-8770-59A086AB9E6F}"/>
            </c:ext>
          </c:extLst>
        </c:ser>
        <c:ser>
          <c:idx val="2"/>
          <c:order val="2"/>
          <c:tx>
            <c:strRef>
              <c:f>Sheet1!$D$1</c:f>
              <c:strCache>
                <c:ptCount val="1"/>
                <c:pt idx="0">
                  <c:v>系列 3</c:v>
                </c:pt>
              </c:strCache>
            </c:strRef>
          </c:tx>
          <c:spPr>
            <a:blipFill dpi="0" rotWithShape="1">
              <a:blip xmlns:r="http://schemas.openxmlformats.org/officeDocument/2006/relationships" r:embed="rId3">
                <a:alphaModFix amt="80000"/>
              </a:blip>
              <a:srcRect/>
              <a:stretch>
                <a:fillRect/>
              </a:stretch>
            </a:blip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3-561F-4D32-8770-59A086AB9E6F}"/>
            </c:ext>
          </c:extLst>
        </c:ser>
        <c:dLbls>
          <c:showLegendKey val="0"/>
          <c:showVal val="0"/>
          <c:showCatName val="0"/>
          <c:showSerName val="0"/>
          <c:showPercent val="0"/>
          <c:showBubbleSize val="0"/>
        </c:dLbls>
        <c:gapWidth val="0"/>
        <c:overlap val="57"/>
        <c:axId val="-484718400"/>
        <c:axId val="-484731456"/>
      </c:barChart>
      <c:lineChart>
        <c:grouping val="stacked"/>
        <c:varyColors val="0"/>
        <c:ser>
          <c:idx val="3"/>
          <c:order val="3"/>
          <c:tx>
            <c:strRef>
              <c:f>Sheet1!$E$1</c:f>
              <c:strCache>
                <c:ptCount val="1"/>
                <c:pt idx="0">
                  <c:v>系统4</c:v>
                </c:pt>
              </c:strCache>
            </c:strRef>
          </c:tx>
          <c:spPr>
            <a:ln w="28575" cap="rnd">
              <a:solidFill>
                <a:srgbClr val="9B8DB6"/>
              </a:solidFill>
              <a:round/>
            </a:ln>
            <a:effectLst/>
          </c:spPr>
          <c:marker>
            <c:symbol val="picture"/>
            <c:spPr>
              <a:blipFill>
                <a:blip xmlns:r="http://schemas.openxmlformats.org/officeDocument/2006/relationships" r:embed="rId4"/>
                <a:stretch>
                  <a:fillRect/>
                </a:stretch>
              </a:blipFill>
              <a:ln w="25400">
                <a:noFill/>
              </a:ln>
              <a:effectLst/>
            </c:spPr>
          </c:marker>
          <c:cat>
            <c:strRef>
              <c:f>Sheet1!$A$2:$A$5</c:f>
              <c:strCache>
                <c:ptCount val="4"/>
                <c:pt idx="0">
                  <c:v>类别 1</c:v>
                </c:pt>
                <c:pt idx="1">
                  <c:v>类别 2</c:v>
                </c:pt>
                <c:pt idx="2">
                  <c:v>类别 3</c:v>
                </c:pt>
                <c:pt idx="3">
                  <c:v>类别 4</c:v>
                </c:pt>
              </c:strCache>
            </c:strRef>
          </c:cat>
          <c:val>
            <c:numRef>
              <c:f>Sheet1!$E$2:$E$5</c:f>
              <c:numCache>
                <c:formatCode>General</c:formatCode>
                <c:ptCount val="4"/>
                <c:pt idx="0">
                  <c:v>4</c:v>
                </c:pt>
                <c:pt idx="1">
                  <c:v>6</c:v>
                </c:pt>
                <c:pt idx="2">
                  <c:v>3</c:v>
                </c:pt>
                <c:pt idx="3">
                  <c:v>5</c:v>
                </c:pt>
              </c:numCache>
            </c:numRef>
          </c:val>
          <c:smooth val="0"/>
          <c:extLst xmlns:c16r2="http://schemas.microsoft.com/office/drawing/2015/06/chart">
            <c:ext xmlns:c16="http://schemas.microsoft.com/office/drawing/2014/chart" uri="{C3380CC4-5D6E-409C-BE32-E72D297353CC}">
              <c16:uniqueId val="{00000004-561F-4D32-8770-59A086AB9E6F}"/>
            </c:ext>
          </c:extLst>
        </c:ser>
        <c:dLbls>
          <c:showLegendKey val="0"/>
          <c:showVal val="0"/>
          <c:showCatName val="0"/>
          <c:showSerName val="0"/>
          <c:showPercent val="0"/>
          <c:showBubbleSize val="0"/>
        </c:dLbls>
        <c:marker val="1"/>
        <c:smooth val="0"/>
        <c:axId val="-484743968"/>
        <c:axId val="-484739616"/>
      </c:lineChart>
      <c:catAx>
        <c:axId val="-484718400"/>
        <c:scaling>
          <c:orientation val="minMax"/>
        </c:scaling>
        <c:delete val="1"/>
        <c:axPos val="b"/>
        <c:numFmt formatCode="General" sourceLinked="1"/>
        <c:majorTickMark val="none"/>
        <c:minorTickMark val="none"/>
        <c:tickLblPos val="nextTo"/>
        <c:crossAx val="-484731456"/>
        <c:crosses val="autoZero"/>
        <c:auto val="1"/>
        <c:lblAlgn val="ctr"/>
        <c:lblOffset val="100"/>
        <c:noMultiLvlLbl val="0"/>
      </c:catAx>
      <c:valAx>
        <c:axId val="-484731456"/>
        <c:scaling>
          <c:orientation val="minMax"/>
        </c:scaling>
        <c:delete val="1"/>
        <c:axPos val="l"/>
        <c:numFmt formatCode="General" sourceLinked="1"/>
        <c:majorTickMark val="none"/>
        <c:minorTickMark val="none"/>
        <c:tickLblPos val="nextTo"/>
        <c:crossAx val="-484718400"/>
        <c:crosses val="autoZero"/>
        <c:crossBetween val="between"/>
      </c:valAx>
      <c:valAx>
        <c:axId val="-484739616"/>
        <c:scaling>
          <c:orientation val="minMax"/>
        </c:scaling>
        <c:delete val="1"/>
        <c:axPos val="r"/>
        <c:numFmt formatCode="General" sourceLinked="1"/>
        <c:majorTickMark val="out"/>
        <c:minorTickMark val="none"/>
        <c:tickLblPos val="nextTo"/>
        <c:crossAx val="-484743968"/>
        <c:crosses val="max"/>
        <c:crossBetween val="between"/>
      </c:valAx>
      <c:catAx>
        <c:axId val="-484743968"/>
        <c:scaling>
          <c:orientation val="minMax"/>
        </c:scaling>
        <c:delete val="1"/>
        <c:axPos val="t"/>
        <c:numFmt formatCode="General" sourceLinked="1"/>
        <c:majorTickMark val="out"/>
        <c:minorTickMark val="none"/>
        <c:tickLblPos val="nextTo"/>
        <c:crossAx val="-484739616"/>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zh-CN"/>
    </a:p>
  </c:txPr>
  <c:externalData r:id="rId5">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bg1"/>
              </a:solidFill>
              <a:ln w="19050">
                <a:noFill/>
              </a:ln>
              <a:effectLst/>
            </c:spPr>
            <c:extLst xmlns:c16r2="http://schemas.microsoft.com/office/drawing/2015/06/chart">
              <c:ext xmlns:c16="http://schemas.microsoft.com/office/drawing/2014/chart" uri="{C3380CC4-5D6E-409C-BE32-E72D297353CC}">
                <c16:uniqueId val="{00000001-3D05-47D4-9CBE-55081ADBD584}"/>
              </c:ext>
            </c:extLst>
          </c:dPt>
          <c:dPt>
            <c:idx val="1"/>
            <c:bubble3D val="0"/>
            <c:spPr>
              <a:solidFill>
                <a:srgbClr val="92D050"/>
              </a:solidFill>
              <a:ln w="19050">
                <a:noFill/>
              </a:ln>
              <a:effectLst/>
            </c:spPr>
            <c:extLst xmlns:c16r2="http://schemas.microsoft.com/office/drawing/2015/06/chart">
              <c:ext xmlns:c16="http://schemas.microsoft.com/office/drawing/2014/chart" uri="{C3380CC4-5D6E-409C-BE32-E72D297353CC}">
                <c16:uniqueId val="{00000003-3D05-47D4-9CBE-55081ADBD584}"/>
              </c:ext>
            </c:extLst>
          </c:dPt>
          <c:cat>
            <c:strRef>
              <c:f>Sheet1!$A$2:$A$3</c:f>
              <c:strCache>
                <c:ptCount val="2"/>
                <c:pt idx="0">
                  <c:v>第一季度</c:v>
                </c:pt>
                <c:pt idx="1">
                  <c:v>第二季度</c:v>
                </c:pt>
              </c:strCache>
            </c:strRef>
          </c:cat>
          <c:val>
            <c:numRef>
              <c:f>Sheet1!$B$2:$B$3</c:f>
              <c:numCache>
                <c:formatCode>0%</c:formatCode>
                <c:ptCount val="2"/>
                <c:pt idx="0">
                  <c:v>0.25</c:v>
                </c:pt>
                <c:pt idx="1">
                  <c:v>0.75</c:v>
                </c:pt>
              </c:numCache>
            </c:numRef>
          </c:val>
          <c:extLst xmlns:c16r2="http://schemas.microsoft.com/office/drawing/2015/06/chart">
            <c:ext xmlns:c16="http://schemas.microsoft.com/office/drawing/2014/chart" uri="{C3380CC4-5D6E-409C-BE32-E72D297353CC}">
              <c16:uniqueId val="{00000004-3D05-47D4-9CBE-55081ADBD58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FFC000"/>
              </a:solidFill>
              <a:ln w="19050">
                <a:solidFill>
                  <a:schemeClr val="lt1"/>
                </a:solidFill>
              </a:ln>
              <a:effectLst/>
            </c:spPr>
            <c:extLst xmlns:c16r2="http://schemas.microsoft.com/office/drawing/2015/06/chart">
              <c:ext xmlns:c16="http://schemas.microsoft.com/office/drawing/2014/chart" uri="{C3380CC4-5D6E-409C-BE32-E72D297353CC}">
                <c16:uniqueId val="{00000001-F5F1-4188-B507-19B05E9D33AC}"/>
              </c:ext>
            </c:extLst>
          </c:dPt>
          <c:dPt>
            <c:idx val="1"/>
            <c:bubble3D val="0"/>
            <c:spPr>
              <a:solidFill>
                <a:srgbClr val="00B0F0"/>
              </a:solidFill>
              <a:ln w="19050">
                <a:solidFill>
                  <a:schemeClr val="lt1"/>
                </a:solidFill>
              </a:ln>
              <a:effectLst/>
            </c:spPr>
            <c:extLst xmlns:c16r2="http://schemas.microsoft.com/office/drawing/2015/06/chart">
              <c:ext xmlns:c16="http://schemas.microsoft.com/office/drawing/2014/chart" uri="{C3380CC4-5D6E-409C-BE32-E72D297353CC}">
                <c16:uniqueId val="{00000004-F5F1-4188-B507-19B05E9D33AC}"/>
              </c:ext>
            </c:extLst>
          </c:dPt>
          <c:dPt>
            <c:idx val="2"/>
            <c:bubble3D val="0"/>
            <c:spPr>
              <a:solidFill>
                <a:srgbClr val="92D050"/>
              </a:solidFill>
              <a:ln w="19050">
                <a:solidFill>
                  <a:schemeClr val="lt1"/>
                </a:solidFill>
              </a:ln>
              <a:effectLst/>
            </c:spPr>
            <c:extLst xmlns:c16r2="http://schemas.microsoft.com/office/drawing/2015/06/chart">
              <c:ext xmlns:c16="http://schemas.microsoft.com/office/drawing/2014/chart" uri="{C3380CC4-5D6E-409C-BE32-E72D297353CC}">
                <c16:uniqueId val="{00000003-F5F1-4188-B507-19B05E9D33AC}"/>
              </c:ext>
            </c:extLst>
          </c:dPt>
          <c:dPt>
            <c:idx val="3"/>
            <c:bubble3D val="0"/>
            <c:spPr>
              <a:solidFill>
                <a:srgbClr val="9B8DB6"/>
              </a:solidFill>
              <a:ln w="19050">
                <a:solidFill>
                  <a:schemeClr val="lt1"/>
                </a:solidFill>
              </a:ln>
              <a:effectLst/>
            </c:spPr>
            <c:extLst xmlns:c16r2="http://schemas.microsoft.com/office/drawing/2015/06/chart">
              <c:ext xmlns:c16="http://schemas.microsoft.com/office/drawing/2014/chart" uri="{C3380CC4-5D6E-409C-BE32-E72D297353CC}">
                <c16:uniqueId val="{00000002-F5F1-4188-B507-19B05E9D33AC}"/>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0-F5F1-4188-B507-19B05E9D33AC}"/>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708A5C-180A-4064-83CC-E2D19F516042}" type="datetimeFigureOut">
              <a:rPr lang="zh-CN" altLang="en-US" smtClean="0"/>
              <a:t>2018/11/6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6A7B38-FB3A-4BFD-B6F7-FCB197FDDE14}" type="slidenum">
              <a:rPr lang="zh-CN" altLang="en-US" smtClean="0"/>
              <a:t>‹#›</a:t>
            </a:fld>
            <a:endParaRPr lang="zh-CN" altLang="en-US"/>
          </a:p>
        </p:txBody>
      </p:sp>
    </p:spTree>
    <p:extLst>
      <p:ext uri="{BB962C8B-B14F-4D97-AF65-F5344CB8AC3E}">
        <p14:creationId xmlns:p14="http://schemas.microsoft.com/office/powerpoint/2010/main" val="1561426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a:t>
            </a:fld>
            <a:endParaRPr lang="zh-CN" altLang="en-US"/>
          </a:p>
        </p:txBody>
      </p:sp>
    </p:spTree>
    <p:extLst>
      <p:ext uri="{BB962C8B-B14F-4D97-AF65-F5344CB8AC3E}">
        <p14:creationId xmlns:p14="http://schemas.microsoft.com/office/powerpoint/2010/main" val="4135729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a:t>
            </a:fld>
            <a:endParaRPr lang="zh-CN" altLang="en-US"/>
          </a:p>
        </p:txBody>
      </p:sp>
    </p:spTree>
    <p:extLst>
      <p:ext uri="{BB962C8B-B14F-4D97-AF65-F5344CB8AC3E}">
        <p14:creationId xmlns:p14="http://schemas.microsoft.com/office/powerpoint/2010/main" val="1768788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3</a:t>
            </a:fld>
            <a:endParaRPr lang="zh-CN" altLang="en-US"/>
          </a:p>
        </p:txBody>
      </p:sp>
    </p:spTree>
    <p:extLst>
      <p:ext uri="{BB962C8B-B14F-4D97-AF65-F5344CB8AC3E}">
        <p14:creationId xmlns:p14="http://schemas.microsoft.com/office/powerpoint/2010/main" val="1554177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4</a:t>
            </a:fld>
            <a:endParaRPr lang="zh-CN" altLang="en-US"/>
          </a:p>
        </p:txBody>
      </p:sp>
    </p:spTree>
    <p:extLst>
      <p:ext uri="{BB962C8B-B14F-4D97-AF65-F5344CB8AC3E}">
        <p14:creationId xmlns:p14="http://schemas.microsoft.com/office/powerpoint/2010/main" val="2887991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5</a:t>
            </a:fld>
            <a:endParaRPr lang="zh-CN" altLang="en-US"/>
          </a:p>
        </p:txBody>
      </p:sp>
    </p:spTree>
    <p:extLst>
      <p:ext uri="{BB962C8B-B14F-4D97-AF65-F5344CB8AC3E}">
        <p14:creationId xmlns:p14="http://schemas.microsoft.com/office/powerpoint/2010/main" val="1205064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6</a:t>
            </a:fld>
            <a:endParaRPr lang="zh-CN" altLang="en-US"/>
          </a:p>
        </p:txBody>
      </p:sp>
    </p:spTree>
    <p:extLst>
      <p:ext uri="{BB962C8B-B14F-4D97-AF65-F5344CB8AC3E}">
        <p14:creationId xmlns:p14="http://schemas.microsoft.com/office/powerpoint/2010/main" val="2035024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7</a:t>
            </a:fld>
            <a:endParaRPr lang="zh-CN" altLang="en-US"/>
          </a:p>
        </p:txBody>
      </p:sp>
    </p:spTree>
    <p:extLst>
      <p:ext uri="{BB962C8B-B14F-4D97-AF65-F5344CB8AC3E}">
        <p14:creationId xmlns:p14="http://schemas.microsoft.com/office/powerpoint/2010/main" val="660488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8</a:t>
            </a:fld>
            <a:endParaRPr lang="zh-CN" altLang="en-US"/>
          </a:p>
        </p:txBody>
      </p:sp>
    </p:spTree>
    <p:extLst>
      <p:ext uri="{BB962C8B-B14F-4D97-AF65-F5344CB8AC3E}">
        <p14:creationId xmlns:p14="http://schemas.microsoft.com/office/powerpoint/2010/main" val="4142811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9</a:t>
            </a:fld>
            <a:endParaRPr lang="zh-CN" altLang="en-US"/>
          </a:p>
        </p:txBody>
      </p:sp>
    </p:spTree>
    <p:extLst>
      <p:ext uri="{BB962C8B-B14F-4D97-AF65-F5344CB8AC3E}">
        <p14:creationId xmlns:p14="http://schemas.microsoft.com/office/powerpoint/2010/main" val="2080869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10</a:t>
            </a:fld>
            <a:endParaRPr lang="zh-CN" altLang="en-US"/>
          </a:p>
        </p:txBody>
      </p:sp>
    </p:spTree>
    <p:extLst>
      <p:ext uri="{BB962C8B-B14F-4D97-AF65-F5344CB8AC3E}">
        <p14:creationId xmlns:p14="http://schemas.microsoft.com/office/powerpoint/2010/main" val="900076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11</a:t>
            </a:fld>
            <a:endParaRPr lang="zh-CN" altLang="en-US"/>
          </a:p>
        </p:txBody>
      </p:sp>
    </p:spTree>
    <p:extLst>
      <p:ext uri="{BB962C8B-B14F-4D97-AF65-F5344CB8AC3E}">
        <p14:creationId xmlns:p14="http://schemas.microsoft.com/office/powerpoint/2010/main" val="36685077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12</a:t>
            </a:fld>
            <a:endParaRPr lang="zh-CN" altLang="en-US"/>
          </a:p>
        </p:txBody>
      </p:sp>
    </p:spTree>
    <p:extLst>
      <p:ext uri="{BB962C8B-B14F-4D97-AF65-F5344CB8AC3E}">
        <p14:creationId xmlns:p14="http://schemas.microsoft.com/office/powerpoint/2010/main" val="685509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13</a:t>
            </a:fld>
            <a:endParaRPr lang="zh-CN" altLang="en-US"/>
          </a:p>
        </p:txBody>
      </p:sp>
    </p:spTree>
    <p:extLst>
      <p:ext uri="{BB962C8B-B14F-4D97-AF65-F5344CB8AC3E}">
        <p14:creationId xmlns:p14="http://schemas.microsoft.com/office/powerpoint/2010/main" val="30584924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14</a:t>
            </a:fld>
            <a:endParaRPr lang="zh-CN" altLang="en-US"/>
          </a:p>
        </p:txBody>
      </p:sp>
    </p:spTree>
    <p:extLst>
      <p:ext uri="{BB962C8B-B14F-4D97-AF65-F5344CB8AC3E}">
        <p14:creationId xmlns:p14="http://schemas.microsoft.com/office/powerpoint/2010/main" val="12839150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15</a:t>
            </a:fld>
            <a:endParaRPr lang="zh-CN" altLang="en-US"/>
          </a:p>
        </p:txBody>
      </p:sp>
    </p:spTree>
    <p:extLst>
      <p:ext uri="{BB962C8B-B14F-4D97-AF65-F5344CB8AC3E}">
        <p14:creationId xmlns:p14="http://schemas.microsoft.com/office/powerpoint/2010/main" val="31630878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16</a:t>
            </a:fld>
            <a:endParaRPr lang="zh-CN" altLang="en-US"/>
          </a:p>
        </p:txBody>
      </p:sp>
    </p:spTree>
    <p:extLst>
      <p:ext uri="{BB962C8B-B14F-4D97-AF65-F5344CB8AC3E}">
        <p14:creationId xmlns:p14="http://schemas.microsoft.com/office/powerpoint/2010/main" val="27425743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17</a:t>
            </a:fld>
            <a:endParaRPr lang="zh-CN" altLang="en-US"/>
          </a:p>
        </p:txBody>
      </p:sp>
    </p:spTree>
    <p:extLst>
      <p:ext uri="{BB962C8B-B14F-4D97-AF65-F5344CB8AC3E}">
        <p14:creationId xmlns:p14="http://schemas.microsoft.com/office/powerpoint/2010/main" val="1247598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18</a:t>
            </a:fld>
            <a:endParaRPr lang="zh-CN" altLang="en-US"/>
          </a:p>
        </p:txBody>
      </p:sp>
    </p:spTree>
    <p:extLst>
      <p:ext uri="{BB962C8B-B14F-4D97-AF65-F5344CB8AC3E}">
        <p14:creationId xmlns:p14="http://schemas.microsoft.com/office/powerpoint/2010/main" val="33570712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19</a:t>
            </a:fld>
            <a:endParaRPr lang="zh-CN" altLang="en-US"/>
          </a:p>
        </p:txBody>
      </p:sp>
    </p:spTree>
    <p:extLst>
      <p:ext uri="{BB962C8B-B14F-4D97-AF65-F5344CB8AC3E}">
        <p14:creationId xmlns:p14="http://schemas.microsoft.com/office/powerpoint/2010/main" val="37988472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20</a:t>
            </a:fld>
            <a:endParaRPr lang="zh-CN" altLang="en-US"/>
          </a:p>
        </p:txBody>
      </p:sp>
    </p:spTree>
    <p:extLst>
      <p:ext uri="{BB962C8B-B14F-4D97-AF65-F5344CB8AC3E}">
        <p14:creationId xmlns:p14="http://schemas.microsoft.com/office/powerpoint/2010/main" val="24418968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21</a:t>
            </a:fld>
            <a:endParaRPr lang="zh-CN" altLang="en-US"/>
          </a:p>
        </p:txBody>
      </p:sp>
    </p:spTree>
    <p:extLst>
      <p:ext uri="{BB962C8B-B14F-4D97-AF65-F5344CB8AC3E}">
        <p14:creationId xmlns:p14="http://schemas.microsoft.com/office/powerpoint/2010/main" val="24931134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22</a:t>
            </a:fld>
            <a:endParaRPr lang="zh-CN" altLang="en-US"/>
          </a:p>
        </p:txBody>
      </p:sp>
    </p:spTree>
    <p:extLst>
      <p:ext uri="{BB962C8B-B14F-4D97-AF65-F5344CB8AC3E}">
        <p14:creationId xmlns:p14="http://schemas.microsoft.com/office/powerpoint/2010/main" val="11803515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23</a:t>
            </a:fld>
            <a:endParaRPr lang="zh-CN" altLang="en-US"/>
          </a:p>
        </p:txBody>
      </p:sp>
    </p:spTree>
    <p:extLst>
      <p:ext uri="{BB962C8B-B14F-4D97-AF65-F5344CB8AC3E}">
        <p14:creationId xmlns:p14="http://schemas.microsoft.com/office/powerpoint/2010/main" val="18127405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24</a:t>
            </a:fld>
            <a:endParaRPr lang="zh-CN" altLang="en-US"/>
          </a:p>
        </p:txBody>
      </p:sp>
    </p:spTree>
    <p:extLst>
      <p:ext uri="{BB962C8B-B14F-4D97-AF65-F5344CB8AC3E}">
        <p14:creationId xmlns:p14="http://schemas.microsoft.com/office/powerpoint/2010/main" val="38746508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25</a:t>
            </a:fld>
            <a:endParaRPr lang="zh-CN" altLang="en-US"/>
          </a:p>
        </p:txBody>
      </p:sp>
    </p:spTree>
    <p:extLst>
      <p:ext uri="{BB962C8B-B14F-4D97-AF65-F5344CB8AC3E}">
        <p14:creationId xmlns:p14="http://schemas.microsoft.com/office/powerpoint/2010/main" val="10731745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26</a:t>
            </a:fld>
            <a:endParaRPr lang="zh-CN" altLang="en-US"/>
          </a:p>
        </p:txBody>
      </p:sp>
    </p:spTree>
    <p:extLst>
      <p:ext uri="{BB962C8B-B14F-4D97-AF65-F5344CB8AC3E}">
        <p14:creationId xmlns:p14="http://schemas.microsoft.com/office/powerpoint/2010/main" val="25327488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27</a:t>
            </a:fld>
            <a:endParaRPr lang="zh-CN" altLang="en-US"/>
          </a:p>
        </p:txBody>
      </p:sp>
    </p:spTree>
    <p:extLst>
      <p:ext uri="{BB962C8B-B14F-4D97-AF65-F5344CB8AC3E}">
        <p14:creationId xmlns:p14="http://schemas.microsoft.com/office/powerpoint/2010/main" val="1877977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avi"/><Relationship Id="rId1" Type="http://schemas.microsoft.com/office/2007/relationships/media" Target="../media/media1.avi"/><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E418AE5A-ED49-4EAD-9ADB-0D5F77D6621A}" type="datetimeFigureOut">
              <a:rPr lang="zh-CN" altLang="en-US" smtClean="0"/>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1367975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418AE5A-ED49-4EAD-9ADB-0D5F77D6621A}" type="datetimeFigureOut">
              <a:rPr lang="zh-CN" altLang="en-US" smtClean="0"/>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3925777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E418AE5A-ED49-4EAD-9ADB-0D5F77D6621A}" type="datetimeFigureOut">
              <a:rPr lang="zh-CN" altLang="en-US" smtClean="0"/>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2752076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418AE5A-ED49-4EAD-9ADB-0D5F77D6621A}" type="datetimeFigureOut">
              <a:rPr lang="zh-CN" altLang="en-US" smtClean="0"/>
              <a:t>2018/11/6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299613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418AE5A-ED49-4EAD-9ADB-0D5F77D6621A}" type="datetimeFigureOut">
              <a:rPr lang="zh-CN" altLang="en-US" smtClean="0"/>
              <a:t>2018/11/6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1754631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418AE5A-ED49-4EAD-9ADB-0D5F77D6621A}" type="datetimeFigureOut">
              <a:rPr lang="zh-CN" altLang="en-US" smtClean="0"/>
              <a:t>2018/11/6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2346883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418AE5A-ED49-4EAD-9ADB-0D5F77D6621A}" type="datetimeFigureOut">
              <a:rPr lang="zh-CN" altLang="en-US" smtClean="0"/>
              <a:t>2018/11/6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2735089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418AE5A-ED49-4EAD-9ADB-0D5F77D6621A}" type="datetimeFigureOut">
              <a:rPr lang="zh-CN" altLang="en-US" smtClean="0"/>
              <a:t>2018/11/6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2888341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418AE5A-ED49-4EAD-9ADB-0D5F77D6621A}" type="datetimeFigureOut">
              <a:rPr lang="zh-CN" altLang="en-US" smtClean="0"/>
              <a:t>2018/11/6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851002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418AE5A-ED49-4EAD-9ADB-0D5F77D6621A}" type="datetimeFigureOut">
              <a:rPr lang="zh-CN" altLang="en-US" smtClean="0"/>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628186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418AE5A-ED49-4EAD-9ADB-0D5F77D6621A}" type="datetimeFigureOut">
              <a:rPr lang="zh-CN" altLang="en-US" smtClean="0"/>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799173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4781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2" name="内页背景">
            <a:hlinkClick r:id="" action="ppaction://media"/>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4" name="矩形 3"/>
          <p:cNvSpPr/>
          <p:nvPr userDrawn="1"/>
        </p:nvSpPr>
        <p:spPr>
          <a:xfrm>
            <a:off x="-199046" y="-383937"/>
            <a:ext cx="13315950" cy="767715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73752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68BCBD30-92A3-41D3-B856-2D8D66AD7106}" type="datetime1">
              <a:rPr lang="zh-CN" altLang="en-US" smtClean="0"/>
              <a:pPr/>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41540069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9D3D77D-49A0-4D11-AD82-4565438F9E92}" type="datetime1">
              <a:rPr lang="zh-CN" altLang="en-US" smtClean="0"/>
              <a:pPr/>
              <a:t>2018/11/6</a:t>
            </a:fld>
            <a:endParaRPr lang="zh-CN" altLang="en-US"/>
          </a:p>
        </p:txBody>
      </p:sp>
      <p:sp>
        <p:nvSpPr>
          <p:cNvPr id="5" name="页脚占位符 4"/>
          <p:cNvSpPr>
            <a:spLocks noGrp="1"/>
          </p:cNvSpPr>
          <p:nvPr>
            <p:ph type="ftr" sz="quarter" idx="11"/>
          </p:nvPr>
        </p:nvSpPr>
        <p:spPr/>
        <p:txBody>
          <a:bodyPr/>
          <a:lstStyle/>
          <a:p>
            <a:endParaRPr lang="zh-CN" altLang="en-US"/>
          </a:p>
        </p:txBody>
      </p:sp>
      <p:grpSp>
        <p:nvGrpSpPr>
          <p:cNvPr id="11" name="组合 10"/>
          <p:cNvGrpSpPr/>
          <p:nvPr/>
        </p:nvGrpSpPr>
        <p:grpSpPr>
          <a:xfrm>
            <a:off x="11386622" y="285543"/>
            <a:ext cx="479425" cy="696909"/>
            <a:chOff x="8512534" y="214157"/>
            <a:chExt cx="359569" cy="522682"/>
          </a:xfrm>
        </p:grpSpPr>
        <p:sp>
          <p:nvSpPr>
            <p:cNvPr id="12"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3"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FC611F"/>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4" name="Oval 42"/>
            <p:cNvSpPr>
              <a:spLocks noChangeArrowheads="1"/>
            </p:cNvSpPr>
            <p:nvPr userDrawn="1"/>
          </p:nvSpPr>
          <p:spPr bwMode="auto">
            <a:xfrm>
              <a:off x="8557317" y="265733"/>
              <a:ext cx="270000" cy="270000"/>
            </a:xfrm>
            <a:prstGeom prst="ellipse">
              <a:avLst/>
            </a:prstGeom>
            <a:solidFill>
              <a:schemeClr val="bg1">
                <a:alpha val="32157"/>
              </a:schemeClr>
            </a:solidFill>
            <a:ln w="57150">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grpSp>
      <p:sp>
        <p:nvSpPr>
          <p:cNvPr id="6" name="灯片编号占位符 5"/>
          <p:cNvSpPr>
            <a:spLocks noGrp="1"/>
          </p:cNvSpPr>
          <p:nvPr>
            <p:ph type="sldNum" sz="quarter" idx="12"/>
          </p:nvPr>
        </p:nvSpPr>
        <p:spPr>
          <a:xfrm>
            <a:off x="10198997" y="348894"/>
            <a:ext cx="2844800" cy="366183"/>
          </a:xfrm>
        </p:spPr>
        <p:txBody>
          <a:bodyPr/>
          <a:lstStyle>
            <a:lvl1pPr algn="ctr">
              <a:defRPr sz="2133">
                <a:solidFill>
                  <a:schemeClr val="bg1"/>
                </a:solidFill>
              </a:defRPr>
            </a:lvl1pPr>
          </a:lstStyle>
          <a:p>
            <a:fld id="{9C689EE7-C798-4E5C-9338-2BD7BFF69A97}" type="slidenum">
              <a:rPr lang="zh-CN" altLang="en-US" smtClean="0"/>
              <a:pPr/>
              <a:t>‹#›</a:t>
            </a:fld>
            <a:endParaRPr lang="zh-CN" altLang="en-US" dirty="0"/>
          </a:p>
        </p:txBody>
      </p:sp>
    </p:spTree>
    <p:extLst>
      <p:ext uri="{BB962C8B-B14F-4D97-AF65-F5344CB8AC3E}">
        <p14:creationId xmlns:p14="http://schemas.microsoft.com/office/powerpoint/2010/main" val="34132340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7A3E1FB8-671C-42D5-8780-4A37A3F9ABBB}" type="datetime1">
              <a:rPr lang="zh-CN" altLang="en-US" smtClean="0"/>
              <a:pPr/>
              <a:t>2018/11/6</a:t>
            </a:fld>
            <a:endParaRPr lang="zh-CN" altLang="en-US"/>
          </a:p>
        </p:txBody>
      </p:sp>
      <p:sp>
        <p:nvSpPr>
          <p:cNvPr id="5" name="页脚占位符 4"/>
          <p:cNvSpPr>
            <a:spLocks noGrp="1"/>
          </p:cNvSpPr>
          <p:nvPr>
            <p:ph type="ftr" sz="quarter" idx="11"/>
          </p:nvPr>
        </p:nvSpPr>
        <p:spPr/>
        <p:txBody>
          <a:bodyPr/>
          <a:lstStyle/>
          <a:p>
            <a:endParaRPr lang="zh-CN" altLang="en-US"/>
          </a:p>
        </p:txBody>
      </p:sp>
      <p:grpSp>
        <p:nvGrpSpPr>
          <p:cNvPr id="16" name="组合 15"/>
          <p:cNvGrpSpPr/>
          <p:nvPr/>
        </p:nvGrpSpPr>
        <p:grpSpPr>
          <a:xfrm>
            <a:off x="11386622" y="285543"/>
            <a:ext cx="479425" cy="696909"/>
            <a:chOff x="8512534" y="214157"/>
            <a:chExt cx="359569" cy="522682"/>
          </a:xfrm>
        </p:grpSpPr>
        <p:sp>
          <p:nvSpPr>
            <p:cNvPr id="17"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8"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1C2B38"/>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9" name="Oval 42"/>
            <p:cNvSpPr>
              <a:spLocks noChangeArrowheads="1"/>
            </p:cNvSpPr>
            <p:nvPr userDrawn="1"/>
          </p:nvSpPr>
          <p:spPr bwMode="auto">
            <a:xfrm>
              <a:off x="8557317" y="265733"/>
              <a:ext cx="270000" cy="270000"/>
            </a:xfrm>
            <a:prstGeom prst="ellipse">
              <a:avLst/>
            </a:prstGeom>
            <a:solidFill>
              <a:schemeClr val="bg1">
                <a:alpha val="32157"/>
              </a:schemeClr>
            </a:solidFill>
            <a:ln w="57150">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grpSp>
      <p:sp>
        <p:nvSpPr>
          <p:cNvPr id="20" name="灯片编号占位符 5"/>
          <p:cNvSpPr>
            <a:spLocks noGrp="1"/>
          </p:cNvSpPr>
          <p:nvPr>
            <p:ph type="sldNum" sz="quarter" idx="12"/>
          </p:nvPr>
        </p:nvSpPr>
        <p:spPr>
          <a:xfrm>
            <a:off x="10198997" y="348894"/>
            <a:ext cx="2844800" cy="366183"/>
          </a:xfrm>
        </p:spPr>
        <p:txBody>
          <a:bodyPr/>
          <a:lstStyle>
            <a:lvl1pPr algn="ctr">
              <a:defRPr sz="2133">
                <a:solidFill>
                  <a:schemeClr val="bg1"/>
                </a:solidFill>
              </a:defRPr>
            </a:lvl1pPr>
          </a:lstStyle>
          <a:p>
            <a:fld id="{58D60263-A96F-46DE-8AEE-71093E484CCF}" type="slidenum">
              <a:rPr lang="zh-CN" altLang="en-US" smtClean="0"/>
              <a:pPr/>
              <a:t>‹#›</a:t>
            </a:fld>
            <a:endParaRPr lang="zh-CN" altLang="en-US" dirty="0"/>
          </a:p>
        </p:txBody>
      </p:sp>
      <p:grpSp>
        <p:nvGrpSpPr>
          <p:cNvPr id="9" name="组合 8"/>
          <p:cNvGrpSpPr/>
          <p:nvPr userDrawn="1"/>
        </p:nvGrpSpPr>
        <p:grpSpPr>
          <a:xfrm>
            <a:off x="11386622" y="285543"/>
            <a:ext cx="479425" cy="696909"/>
            <a:chOff x="8512534" y="214157"/>
            <a:chExt cx="359569" cy="522682"/>
          </a:xfrm>
        </p:grpSpPr>
        <p:sp>
          <p:nvSpPr>
            <p:cNvPr id="10"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1"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1C2B38"/>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2" name="Oval 42"/>
            <p:cNvSpPr>
              <a:spLocks noChangeArrowheads="1"/>
            </p:cNvSpPr>
            <p:nvPr userDrawn="1"/>
          </p:nvSpPr>
          <p:spPr bwMode="auto">
            <a:xfrm>
              <a:off x="8557317" y="265733"/>
              <a:ext cx="270000" cy="270000"/>
            </a:xfrm>
            <a:prstGeom prst="ellipse">
              <a:avLst/>
            </a:prstGeom>
            <a:solidFill>
              <a:schemeClr val="bg1">
                <a:alpha val="32157"/>
              </a:schemeClr>
            </a:solidFill>
            <a:ln w="57150">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grpSp>
    </p:spTree>
    <p:extLst>
      <p:ext uri="{BB962C8B-B14F-4D97-AF65-F5344CB8AC3E}">
        <p14:creationId xmlns:p14="http://schemas.microsoft.com/office/powerpoint/2010/main" val="22310266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E389472F-A5DA-4179-B9F8-99F9FACC98FA}" type="datetime1">
              <a:rPr lang="zh-CN" altLang="en-US" smtClean="0"/>
              <a:pPr/>
              <a:t>2018/11/6</a:t>
            </a:fld>
            <a:endParaRPr lang="zh-CN" altLang="en-US"/>
          </a:p>
        </p:txBody>
      </p:sp>
      <p:sp>
        <p:nvSpPr>
          <p:cNvPr id="6" name="页脚占位符 5"/>
          <p:cNvSpPr>
            <a:spLocks noGrp="1"/>
          </p:cNvSpPr>
          <p:nvPr>
            <p:ph type="ftr" sz="quarter" idx="11"/>
          </p:nvPr>
        </p:nvSpPr>
        <p:spPr/>
        <p:txBody>
          <a:bodyPr/>
          <a:lstStyle/>
          <a:p>
            <a:endParaRPr lang="zh-CN" altLang="en-US"/>
          </a:p>
        </p:txBody>
      </p:sp>
      <p:grpSp>
        <p:nvGrpSpPr>
          <p:cNvPr id="18" name="组合 17"/>
          <p:cNvGrpSpPr/>
          <p:nvPr/>
        </p:nvGrpSpPr>
        <p:grpSpPr>
          <a:xfrm>
            <a:off x="11386622" y="285543"/>
            <a:ext cx="479425" cy="696909"/>
            <a:chOff x="8512534" y="214157"/>
            <a:chExt cx="359569" cy="522682"/>
          </a:xfrm>
        </p:grpSpPr>
        <p:sp>
          <p:nvSpPr>
            <p:cNvPr id="19"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20"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464F5A"/>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21" name="Oval 42"/>
            <p:cNvSpPr>
              <a:spLocks noChangeArrowheads="1"/>
            </p:cNvSpPr>
            <p:nvPr userDrawn="1"/>
          </p:nvSpPr>
          <p:spPr bwMode="auto">
            <a:xfrm>
              <a:off x="8557317" y="265733"/>
              <a:ext cx="270000" cy="270000"/>
            </a:xfrm>
            <a:prstGeom prst="ellipse">
              <a:avLst/>
            </a:prstGeom>
            <a:solidFill>
              <a:schemeClr val="bg1">
                <a:alpha val="32157"/>
              </a:schemeClr>
            </a:solidFill>
            <a:ln w="57150">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grpSp>
      <p:sp>
        <p:nvSpPr>
          <p:cNvPr id="22" name="灯片编号占位符 5"/>
          <p:cNvSpPr>
            <a:spLocks noGrp="1"/>
          </p:cNvSpPr>
          <p:nvPr>
            <p:ph type="sldNum" sz="quarter" idx="12"/>
          </p:nvPr>
        </p:nvSpPr>
        <p:spPr>
          <a:xfrm>
            <a:off x="10198997" y="348894"/>
            <a:ext cx="2844800" cy="366183"/>
          </a:xfrm>
        </p:spPr>
        <p:txBody>
          <a:bodyPr/>
          <a:lstStyle>
            <a:lvl1pPr algn="ctr">
              <a:defRPr sz="2133">
                <a:solidFill>
                  <a:schemeClr val="bg1"/>
                </a:solidFill>
              </a:defRPr>
            </a:lvl1pPr>
          </a:lstStyle>
          <a:p>
            <a:fld id="{15126A41-347E-4916-BBAE-EA725A5E32CB}" type="slidenum">
              <a:rPr lang="zh-CN" altLang="en-US" smtClean="0"/>
              <a:pPr/>
              <a:t>‹#›</a:t>
            </a:fld>
            <a:endParaRPr lang="zh-CN" altLang="en-US" dirty="0"/>
          </a:p>
        </p:txBody>
      </p:sp>
    </p:spTree>
    <p:extLst>
      <p:ext uri="{BB962C8B-B14F-4D97-AF65-F5344CB8AC3E}">
        <p14:creationId xmlns:p14="http://schemas.microsoft.com/office/powerpoint/2010/main" val="40275539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sp>
        <p:nvSpPr>
          <p:cNvPr id="7" name="日期占位符 6"/>
          <p:cNvSpPr>
            <a:spLocks noGrp="1"/>
          </p:cNvSpPr>
          <p:nvPr>
            <p:ph type="dt" sz="half" idx="10"/>
          </p:nvPr>
        </p:nvSpPr>
        <p:spPr/>
        <p:txBody>
          <a:bodyPr/>
          <a:lstStyle/>
          <a:p>
            <a:fld id="{10879419-A016-494D-98D6-AC0758BAF85D}" type="datetime1">
              <a:rPr lang="zh-CN" altLang="en-US" smtClean="0"/>
              <a:pPr/>
              <a:t>2018/11/6</a:t>
            </a:fld>
            <a:endParaRPr lang="zh-CN" altLang="en-US"/>
          </a:p>
        </p:txBody>
      </p:sp>
      <p:sp>
        <p:nvSpPr>
          <p:cNvPr id="8" name="页脚占位符 7"/>
          <p:cNvSpPr>
            <a:spLocks noGrp="1"/>
          </p:cNvSpPr>
          <p:nvPr>
            <p:ph type="ftr" sz="quarter" idx="11"/>
          </p:nvPr>
        </p:nvSpPr>
        <p:spPr/>
        <p:txBody>
          <a:bodyPr/>
          <a:lstStyle/>
          <a:p>
            <a:endParaRPr lang="zh-CN" altLang="en-US"/>
          </a:p>
        </p:txBody>
      </p:sp>
      <p:grpSp>
        <p:nvGrpSpPr>
          <p:cNvPr id="20" name="组合 19"/>
          <p:cNvGrpSpPr/>
          <p:nvPr/>
        </p:nvGrpSpPr>
        <p:grpSpPr>
          <a:xfrm>
            <a:off x="11386622" y="285543"/>
            <a:ext cx="479425" cy="696909"/>
            <a:chOff x="8512534" y="214157"/>
            <a:chExt cx="359569" cy="522682"/>
          </a:xfrm>
        </p:grpSpPr>
        <p:sp>
          <p:nvSpPr>
            <p:cNvPr id="21"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22"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FFC543"/>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23" name="Oval 42"/>
            <p:cNvSpPr>
              <a:spLocks noChangeArrowheads="1"/>
            </p:cNvSpPr>
            <p:nvPr userDrawn="1"/>
          </p:nvSpPr>
          <p:spPr bwMode="auto">
            <a:xfrm>
              <a:off x="8557317" y="265733"/>
              <a:ext cx="270000" cy="270000"/>
            </a:xfrm>
            <a:prstGeom prst="ellipse">
              <a:avLst/>
            </a:prstGeom>
            <a:solidFill>
              <a:schemeClr val="bg1">
                <a:alpha val="69000"/>
              </a:schemeClr>
            </a:solidFill>
            <a:ln w="57150">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grpSp>
      <p:sp>
        <p:nvSpPr>
          <p:cNvPr id="24" name="灯片编号占位符 5"/>
          <p:cNvSpPr>
            <a:spLocks noGrp="1"/>
          </p:cNvSpPr>
          <p:nvPr>
            <p:ph type="sldNum" sz="quarter" idx="12"/>
          </p:nvPr>
        </p:nvSpPr>
        <p:spPr>
          <a:xfrm>
            <a:off x="10198997" y="348894"/>
            <a:ext cx="2844800" cy="366183"/>
          </a:xfrm>
        </p:spPr>
        <p:txBody>
          <a:bodyPr/>
          <a:lstStyle>
            <a:lvl1pPr algn="ctr">
              <a:defRPr sz="2133">
                <a:solidFill>
                  <a:srgbClr val="152C34"/>
                </a:solidFill>
              </a:defRPr>
            </a:lvl1pPr>
          </a:lstStyle>
          <a:p>
            <a:fld id="{9C689EE7-C798-4E5C-9338-2BD7BFF69A97}" type="slidenum">
              <a:rPr lang="zh-CN" altLang="en-US" smtClean="0"/>
              <a:pPr/>
              <a:t>‹#›</a:t>
            </a:fld>
            <a:endParaRPr lang="zh-CN" altLang="en-US" dirty="0"/>
          </a:p>
        </p:txBody>
      </p:sp>
    </p:spTree>
    <p:extLst>
      <p:ext uri="{BB962C8B-B14F-4D97-AF65-F5344CB8AC3E}">
        <p14:creationId xmlns:p14="http://schemas.microsoft.com/office/powerpoint/2010/main" val="20196702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F3516252-7B8A-42FB-B731-A593BE82547B}" type="datetime1">
              <a:rPr lang="zh-CN" altLang="en-US" smtClean="0"/>
              <a:pPr/>
              <a:t>2018/11/6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2949122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D0A479A-F0E9-408E-AC96-12A50DF6DFD5}" type="datetime1">
              <a:rPr lang="zh-CN" altLang="en-US" smtClean="0"/>
              <a:pPr/>
              <a:t>2018/11/6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40885311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内容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78516493-6163-4328-B0E8-1451112E27BD}" type="datetime1">
              <a:rPr lang="zh-CN" altLang="en-US" smtClean="0"/>
              <a:pPr/>
              <a:t>2018/11/6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28837402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图片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A765B05B-AFAC-47C2-9CCD-15FF9FAC62EE}" type="datetime1">
              <a:rPr lang="zh-CN" altLang="en-US" smtClean="0"/>
              <a:pPr/>
              <a:t>2018/11/6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34528198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标题和竖排文字">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0E5EDAB2-564E-4532-81D9-99F974405A41}" type="datetime1">
              <a:rPr lang="zh-CN" altLang="en-US" smtClean="0"/>
              <a:pPr/>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42322220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垂直排列标题与文本">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10034B0C-A1BD-45C6-8646-14FE5DDBB0A6}" type="datetime1">
              <a:rPr lang="zh-CN" altLang="en-US" smtClean="0"/>
              <a:pPr/>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19579982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8700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18AE5A-ED49-4EAD-9ADB-0D5F77D6621A}" type="datetimeFigureOut">
              <a:rPr lang="zh-CN" altLang="en-US" smtClean="0"/>
              <a:t>2018/11/6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42330579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8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609600" y="6356351"/>
            <a:ext cx="28448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fld id="{E418AE5A-ED49-4EAD-9ADB-0D5F77D6621A}" type="datetimeFigureOut">
              <a:rPr lang="zh-CN" altLang="en-US" smtClean="0"/>
              <a:t>2018/11/6</a:t>
            </a:fld>
            <a:endParaRPr lang="zh-CN" altLang="en-US"/>
          </a:p>
        </p:txBody>
      </p:sp>
      <p:sp>
        <p:nvSpPr>
          <p:cNvPr id="5" name="页脚占位符 4"/>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452718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cstate="print">
            <a:alphaModFix amt="93000"/>
            <a:lum/>
          </a:blip>
          <a:srcRect/>
          <a:stretch>
            <a:fillRect t="-7000" b="-18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5167"/>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43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A5D5B3FF-2FF4-47A8-ADC4-EB7F1FE02C4B}" type="slidenum">
              <a:rPr lang="zh-CN" altLang="en-US" smtClean="0"/>
              <a:t>‹#›</a:t>
            </a:fld>
            <a:endParaRPr lang="zh-CN" altLang="en-US"/>
          </a:p>
        </p:txBody>
      </p:sp>
      <p:sp>
        <p:nvSpPr>
          <p:cNvPr id="8" name="矩形 7"/>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Tree>
    <p:extLst>
      <p:ext uri="{BB962C8B-B14F-4D97-AF65-F5344CB8AC3E}">
        <p14:creationId xmlns:p14="http://schemas.microsoft.com/office/powerpoint/2010/main" val="3511571977"/>
      </p:ext>
    </p:extLst>
  </p:cSld>
  <p:clrMap bg1="lt1" tx1="dk1" bg2="lt2" tx2="dk2" accent1="accent1" accent2="accent2" accent3="accent3" accent4="accent4" accent5="accent5" accent6="accent6" hlink="hlink" folHlink="folHlink"/>
  <p:transition>
    <p:wipe dir="r"/>
  </p:transition>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cstate="print">
            <a:alphaModFix amt="93000"/>
            <a:lum/>
          </a:blip>
          <a:srcRect/>
          <a:stretch>
            <a:fillRect t="-7000" b="-18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5167"/>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43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A5D5B3FF-2FF4-47A8-ADC4-EB7F1FE02C4B}" type="slidenum">
              <a:rPr lang="zh-CN" altLang="en-US" smtClean="0"/>
              <a:t>‹#›</a:t>
            </a:fld>
            <a:endParaRPr lang="zh-CN" altLang="en-US"/>
          </a:p>
        </p:txBody>
      </p:sp>
      <p:sp>
        <p:nvSpPr>
          <p:cNvPr id="8" name="矩形 7"/>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Tree>
    <p:extLst>
      <p:ext uri="{BB962C8B-B14F-4D97-AF65-F5344CB8AC3E}">
        <p14:creationId xmlns:p14="http://schemas.microsoft.com/office/powerpoint/2010/main" val="1438109264"/>
      </p:ext>
    </p:extLst>
  </p:cSld>
  <p:clrMap bg1="lt1" tx1="dk1" bg2="lt2" tx2="dk2" accent1="accent1" accent2="accent2" accent3="accent3" accent4="accent4" accent5="accent5" accent6="accent6" hlink="hlink" folHlink="folHlink"/>
  <p:transition>
    <p:wipe dir="r"/>
  </p:transition>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chart" Target="../charts/chart1.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image" Target="../media/image21.pn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788854" y="2462432"/>
            <a:ext cx="8319906" cy="923330"/>
          </a:xfrm>
          <a:prstGeom prst="rect">
            <a:avLst/>
          </a:prstGeom>
          <a:noFill/>
        </p:spPr>
        <p:txBody>
          <a:bodyPr wrap="none" rtlCol="0">
            <a:spAutoFit/>
          </a:bodyPr>
          <a:lstStyle/>
          <a:p>
            <a:pPr lvl="0">
              <a:defRPr/>
            </a:pPr>
            <a:r>
              <a:rPr lang="zh-CN" altLang="en-US" sz="5400" b="1" kern="0" dirty="0">
                <a:solidFill>
                  <a:schemeClr val="bg1"/>
                </a:solidFill>
                <a:latin typeface="微软雅黑" panose="020B0503020204020204" pitchFamily="34" charset="-122"/>
                <a:ea typeface="微软雅黑" panose="020B0503020204020204" pitchFamily="34" charset="-122"/>
              </a:rPr>
              <a:t>服装市场调研报告</a:t>
            </a:r>
            <a:r>
              <a:rPr lang="en-US" altLang="zh-CN" sz="5400" b="1" kern="0" dirty="0" err="1">
                <a:solidFill>
                  <a:schemeClr val="bg1"/>
                </a:solidFill>
                <a:latin typeface="微软雅黑" panose="020B0503020204020204" pitchFamily="34" charset="-122"/>
                <a:ea typeface="微软雅黑" panose="020B0503020204020204" pitchFamily="34" charset="-122"/>
              </a:rPr>
              <a:t>ppt</a:t>
            </a:r>
            <a:r>
              <a:rPr lang="zh-CN" altLang="en-US" sz="5400" b="1" kern="0" dirty="0">
                <a:solidFill>
                  <a:schemeClr val="bg1"/>
                </a:solidFill>
                <a:latin typeface="微软雅黑" panose="020B0503020204020204" pitchFamily="34" charset="-122"/>
                <a:ea typeface="微软雅黑" panose="020B0503020204020204" pitchFamily="34" charset="-122"/>
              </a:rPr>
              <a:t>模板</a:t>
            </a:r>
            <a:endParaRPr kumimoji="0" lang="zh-CN" altLang="en-US" sz="16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32" name="文本框 31"/>
          <p:cNvSpPr txBox="1"/>
          <p:nvPr/>
        </p:nvSpPr>
        <p:spPr>
          <a:xfrm>
            <a:off x="1291128" y="514536"/>
            <a:ext cx="4744040" cy="506229"/>
          </a:xfrm>
          <a:prstGeom prst="rect">
            <a:avLst/>
          </a:prstGeom>
          <a:noFill/>
        </p:spPr>
        <p:txBody>
          <a:bodyPr wrap="square" rtlCol="0">
            <a:spAutoFit/>
          </a:bodyPr>
          <a:lstStyle/>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chemeClr val="bg1"/>
                </a:solidFill>
                <a:effectLst/>
                <a:uLnTx/>
                <a:uFillTx/>
              </a:rPr>
              <a:t>YOU CAN INPUT SOME ENGLISH HERE TO IMPROVE YOUR BIGGER. </a:t>
            </a:r>
            <a:endParaRPr kumimoji="0" lang="zh-CN" altLang="en-US" sz="1600" b="0" i="0" u="none" strike="noStrike" kern="0" cap="none" spc="0" normalizeH="0" baseline="0" noProof="0" dirty="0">
              <a:ln>
                <a:noFill/>
              </a:ln>
              <a:solidFill>
                <a:schemeClr val="bg1"/>
              </a:solidFill>
              <a:effectLst/>
              <a:uLnTx/>
              <a:uFillTx/>
            </a:endParaRPr>
          </a:p>
        </p:txBody>
      </p:sp>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2356" y="3426349"/>
            <a:ext cx="360707" cy="360707"/>
          </a:xfrm>
          <a:prstGeom prst="rect">
            <a:avLst/>
          </a:prstGeom>
        </p:spPr>
      </p:pic>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02356" y="3810014"/>
            <a:ext cx="360707" cy="360707"/>
          </a:xfrm>
          <a:prstGeom prst="rect">
            <a:avLst/>
          </a:prstGeom>
        </p:spPr>
      </p:pic>
      <p:pic>
        <p:nvPicPr>
          <p:cNvPr id="25" name="图片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02356" y="2659019"/>
            <a:ext cx="360707" cy="360707"/>
          </a:xfrm>
          <a:prstGeom prst="rect">
            <a:avLst/>
          </a:prstGeom>
        </p:spPr>
      </p:pic>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02356" y="3042684"/>
            <a:ext cx="360707" cy="360707"/>
          </a:xfrm>
          <a:prstGeom prst="rect">
            <a:avLst/>
          </a:prstGeom>
        </p:spPr>
      </p:pic>
      <p:pic>
        <p:nvPicPr>
          <p:cNvPr id="27" name="图片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02709" y="4193679"/>
            <a:ext cx="360000" cy="360000"/>
          </a:xfrm>
          <a:prstGeom prst="rect">
            <a:avLst/>
          </a:prstGeom>
        </p:spPr>
      </p:pic>
      <p:sp useBgFill="1">
        <p:nvSpPr>
          <p:cNvPr id="5" name="矩形 4"/>
          <p:cNvSpPr/>
          <p:nvPr/>
        </p:nvSpPr>
        <p:spPr>
          <a:xfrm>
            <a:off x="10625509" y="4576637"/>
            <a:ext cx="914400" cy="2281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任意多边形 28"/>
          <p:cNvSpPr/>
          <p:nvPr/>
        </p:nvSpPr>
        <p:spPr>
          <a:xfrm>
            <a:off x="10949580" y="4576639"/>
            <a:ext cx="266258" cy="266258"/>
          </a:xfrm>
          <a:custGeom>
            <a:avLst/>
            <a:gdLst>
              <a:gd name="connsiteX0" fmla="*/ 123546 w 266258"/>
              <a:gd name="connsiteY0" fmla="*/ 66695 h 266258"/>
              <a:gd name="connsiteX1" fmla="*/ 123546 w 266258"/>
              <a:gd name="connsiteY1" fmla="*/ 123546 h 266258"/>
              <a:gd name="connsiteX2" fmla="*/ 66695 w 266258"/>
              <a:gd name="connsiteY2" fmla="*/ 123546 h 266258"/>
              <a:gd name="connsiteX3" fmla="*/ 66695 w 266258"/>
              <a:gd name="connsiteY3" fmla="*/ 142712 h 266258"/>
              <a:gd name="connsiteX4" fmla="*/ 123546 w 266258"/>
              <a:gd name="connsiteY4" fmla="*/ 142712 h 266258"/>
              <a:gd name="connsiteX5" fmla="*/ 123546 w 266258"/>
              <a:gd name="connsiteY5" fmla="*/ 199563 h 266258"/>
              <a:gd name="connsiteX6" fmla="*/ 142712 w 266258"/>
              <a:gd name="connsiteY6" fmla="*/ 199563 h 266258"/>
              <a:gd name="connsiteX7" fmla="*/ 142712 w 266258"/>
              <a:gd name="connsiteY7" fmla="*/ 142712 h 266258"/>
              <a:gd name="connsiteX8" fmla="*/ 199563 w 266258"/>
              <a:gd name="connsiteY8" fmla="*/ 142712 h 266258"/>
              <a:gd name="connsiteX9" fmla="*/ 199563 w 266258"/>
              <a:gd name="connsiteY9" fmla="*/ 123546 h 266258"/>
              <a:gd name="connsiteX10" fmla="*/ 142712 w 266258"/>
              <a:gd name="connsiteY10" fmla="*/ 123546 h 266258"/>
              <a:gd name="connsiteX11" fmla="*/ 142712 w 266258"/>
              <a:gd name="connsiteY11" fmla="*/ 66695 h 266258"/>
              <a:gd name="connsiteX12" fmla="*/ 133129 w 266258"/>
              <a:gd name="connsiteY12" fmla="*/ 0 h 266258"/>
              <a:gd name="connsiteX13" fmla="*/ 266258 w 266258"/>
              <a:gd name="connsiteY13" fmla="*/ 133129 h 266258"/>
              <a:gd name="connsiteX14" fmla="*/ 133129 w 266258"/>
              <a:gd name="connsiteY14" fmla="*/ 266258 h 266258"/>
              <a:gd name="connsiteX15" fmla="*/ 0 w 266258"/>
              <a:gd name="connsiteY15" fmla="*/ 133129 h 266258"/>
              <a:gd name="connsiteX16" fmla="*/ 133129 w 266258"/>
              <a:gd name="connsiteY16" fmla="*/ 0 h 26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6258" h="266258">
                <a:moveTo>
                  <a:pt x="123546" y="66695"/>
                </a:moveTo>
                <a:lnTo>
                  <a:pt x="123546" y="123546"/>
                </a:lnTo>
                <a:lnTo>
                  <a:pt x="66695" y="123546"/>
                </a:lnTo>
                <a:lnTo>
                  <a:pt x="66695" y="142712"/>
                </a:lnTo>
                <a:lnTo>
                  <a:pt x="123546" y="142712"/>
                </a:lnTo>
                <a:lnTo>
                  <a:pt x="123546" y="199563"/>
                </a:lnTo>
                <a:lnTo>
                  <a:pt x="142712" y="199563"/>
                </a:lnTo>
                <a:lnTo>
                  <a:pt x="142712" y="142712"/>
                </a:lnTo>
                <a:lnTo>
                  <a:pt x="199563" y="142712"/>
                </a:lnTo>
                <a:lnTo>
                  <a:pt x="199563" y="123546"/>
                </a:lnTo>
                <a:lnTo>
                  <a:pt x="142712" y="123546"/>
                </a:lnTo>
                <a:lnTo>
                  <a:pt x="142712" y="66695"/>
                </a:lnTo>
                <a:close/>
                <a:moveTo>
                  <a:pt x="133129" y="0"/>
                </a:moveTo>
                <a:cubicBezTo>
                  <a:pt x="206654" y="0"/>
                  <a:pt x="266258" y="59604"/>
                  <a:pt x="266258" y="133129"/>
                </a:cubicBezTo>
                <a:cubicBezTo>
                  <a:pt x="266258" y="206654"/>
                  <a:pt x="206654" y="266258"/>
                  <a:pt x="133129" y="266258"/>
                </a:cubicBezTo>
                <a:cubicBezTo>
                  <a:pt x="59604" y="266258"/>
                  <a:pt x="0" y="206654"/>
                  <a:pt x="0" y="133129"/>
                </a:cubicBezTo>
                <a:cubicBezTo>
                  <a:pt x="0" y="59604"/>
                  <a:pt x="59604" y="0"/>
                  <a:pt x="13312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8" name="组合 27"/>
          <p:cNvGrpSpPr/>
          <p:nvPr/>
        </p:nvGrpSpPr>
        <p:grpSpPr>
          <a:xfrm>
            <a:off x="8256833" y="953872"/>
            <a:ext cx="2952505" cy="362250"/>
            <a:chOff x="7856087" y="1327065"/>
            <a:chExt cx="3005239" cy="368720"/>
          </a:xfrm>
        </p:grpSpPr>
        <p:grpSp>
          <p:nvGrpSpPr>
            <p:cNvPr id="30" name="组合 29"/>
            <p:cNvGrpSpPr/>
            <p:nvPr/>
          </p:nvGrpSpPr>
          <p:grpSpPr>
            <a:xfrm>
              <a:off x="7856087" y="1327065"/>
              <a:ext cx="3005239" cy="368720"/>
              <a:chOff x="6453554" y="703385"/>
              <a:chExt cx="4401249" cy="540000"/>
            </a:xfrm>
          </p:grpSpPr>
          <p:sp>
            <p:nvSpPr>
              <p:cNvPr id="37" name="矩形 36"/>
              <p:cNvSpPr/>
              <p:nvPr/>
            </p:nvSpPr>
            <p:spPr>
              <a:xfrm>
                <a:off x="6453554" y="703385"/>
                <a:ext cx="3727938" cy="540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0314803" y="703385"/>
                <a:ext cx="540000" cy="54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10565742" y="1400562"/>
              <a:ext cx="222447" cy="221726"/>
              <a:chOff x="2963383" y="1200890"/>
              <a:chExt cx="339522" cy="338421"/>
            </a:xfrm>
            <a:solidFill>
              <a:srgbClr val="587CDA"/>
            </a:solidFill>
          </p:grpSpPr>
          <p:sp>
            <p:nvSpPr>
              <p:cNvPr id="35" name="Freeform 267"/>
              <p:cNvSpPr>
                <a:spLocks noEditPoints="1"/>
              </p:cNvSpPr>
              <p:nvPr/>
            </p:nvSpPr>
            <p:spPr bwMode="auto">
              <a:xfrm>
                <a:off x="2963382" y="1200889"/>
                <a:ext cx="284406" cy="284406"/>
              </a:xfrm>
              <a:custGeom>
                <a:avLst/>
                <a:gdLst>
                  <a:gd name="T0" fmla="*/ 54 w 109"/>
                  <a:gd name="T1" fmla="*/ 109 h 109"/>
                  <a:gd name="T2" fmla="*/ 0 w 109"/>
                  <a:gd name="T3" fmla="*/ 55 h 109"/>
                  <a:gd name="T4" fmla="*/ 54 w 109"/>
                  <a:gd name="T5" fmla="*/ 0 h 109"/>
                  <a:gd name="T6" fmla="*/ 109 w 109"/>
                  <a:gd name="T7" fmla="*/ 55 h 109"/>
                  <a:gd name="T8" fmla="*/ 54 w 109"/>
                  <a:gd name="T9" fmla="*/ 109 h 109"/>
                  <a:gd name="T10" fmla="*/ 54 w 109"/>
                  <a:gd name="T11" fmla="*/ 8 h 109"/>
                  <a:gd name="T12" fmla="*/ 8 w 109"/>
                  <a:gd name="T13" fmla="*/ 55 h 109"/>
                  <a:gd name="T14" fmla="*/ 54 w 109"/>
                  <a:gd name="T15" fmla="*/ 101 h 109"/>
                  <a:gd name="T16" fmla="*/ 101 w 109"/>
                  <a:gd name="T17" fmla="*/ 55 h 109"/>
                  <a:gd name="T18" fmla="*/ 54 w 109"/>
                  <a:gd name="T19" fmla="*/ 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4" y="109"/>
                    </a:moveTo>
                    <a:cubicBezTo>
                      <a:pt x="24" y="109"/>
                      <a:pt x="0" y="85"/>
                      <a:pt x="0" y="55"/>
                    </a:cubicBezTo>
                    <a:cubicBezTo>
                      <a:pt x="0" y="25"/>
                      <a:pt x="24" y="0"/>
                      <a:pt x="54" y="0"/>
                    </a:cubicBezTo>
                    <a:cubicBezTo>
                      <a:pt x="84" y="0"/>
                      <a:pt x="109" y="25"/>
                      <a:pt x="109" y="55"/>
                    </a:cubicBezTo>
                    <a:cubicBezTo>
                      <a:pt x="109" y="85"/>
                      <a:pt x="84" y="109"/>
                      <a:pt x="54" y="109"/>
                    </a:cubicBezTo>
                    <a:close/>
                    <a:moveTo>
                      <a:pt x="54" y="8"/>
                    </a:moveTo>
                    <a:cubicBezTo>
                      <a:pt x="29" y="8"/>
                      <a:pt x="8" y="29"/>
                      <a:pt x="8" y="55"/>
                    </a:cubicBezTo>
                    <a:cubicBezTo>
                      <a:pt x="8" y="80"/>
                      <a:pt x="29" y="101"/>
                      <a:pt x="54" y="101"/>
                    </a:cubicBezTo>
                    <a:cubicBezTo>
                      <a:pt x="80" y="101"/>
                      <a:pt x="101" y="80"/>
                      <a:pt x="101" y="55"/>
                    </a:cubicBezTo>
                    <a:cubicBezTo>
                      <a:pt x="101" y="29"/>
                      <a:pt x="80" y="8"/>
                      <a:pt x="54" y="8"/>
                    </a:cubicBezTo>
                    <a:close/>
                  </a:path>
                </a:pathLst>
              </a:custGeom>
              <a:solidFill>
                <a:schemeClr val="bg1"/>
              </a:solid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68"/>
              <p:cNvSpPr>
                <a:spLocks/>
              </p:cNvSpPr>
              <p:nvPr/>
            </p:nvSpPr>
            <p:spPr bwMode="auto">
              <a:xfrm>
                <a:off x="3188261" y="1426871"/>
                <a:ext cx="114644" cy="112440"/>
              </a:xfrm>
              <a:custGeom>
                <a:avLst/>
                <a:gdLst>
                  <a:gd name="T0" fmla="*/ 39 w 44"/>
                  <a:gd name="T1" fmla="*/ 43 h 43"/>
                  <a:gd name="T2" fmla="*/ 37 w 44"/>
                  <a:gd name="T3" fmla="*/ 42 h 43"/>
                  <a:gd name="T4" fmla="*/ 2 w 44"/>
                  <a:gd name="T5" fmla="*/ 7 h 43"/>
                  <a:gd name="T6" fmla="*/ 2 w 44"/>
                  <a:gd name="T7" fmla="*/ 1 h 43"/>
                  <a:gd name="T8" fmla="*/ 7 w 44"/>
                  <a:gd name="T9" fmla="*/ 1 h 43"/>
                  <a:gd name="T10" fmla="*/ 42 w 44"/>
                  <a:gd name="T11" fmla="*/ 36 h 43"/>
                  <a:gd name="T12" fmla="*/ 42 w 44"/>
                  <a:gd name="T13" fmla="*/ 42 h 43"/>
                  <a:gd name="T14" fmla="*/ 39 w 44"/>
                  <a:gd name="T15" fmla="*/ 43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43">
                    <a:moveTo>
                      <a:pt x="39" y="43"/>
                    </a:moveTo>
                    <a:cubicBezTo>
                      <a:pt x="38" y="43"/>
                      <a:pt x="37" y="43"/>
                      <a:pt x="37" y="42"/>
                    </a:cubicBezTo>
                    <a:cubicBezTo>
                      <a:pt x="2" y="7"/>
                      <a:pt x="2" y="7"/>
                      <a:pt x="2" y="7"/>
                    </a:cubicBezTo>
                    <a:cubicBezTo>
                      <a:pt x="0" y="5"/>
                      <a:pt x="0" y="3"/>
                      <a:pt x="2" y="1"/>
                    </a:cubicBezTo>
                    <a:cubicBezTo>
                      <a:pt x="3" y="0"/>
                      <a:pt x="6" y="0"/>
                      <a:pt x="7" y="1"/>
                    </a:cubicBezTo>
                    <a:cubicBezTo>
                      <a:pt x="42" y="36"/>
                      <a:pt x="42" y="36"/>
                      <a:pt x="42" y="36"/>
                    </a:cubicBezTo>
                    <a:cubicBezTo>
                      <a:pt x="44" y="38"/>
                      <a:pt x="44" y="40"/>
                      <a:pt x="42" y="42"/>
                    </a:cubicBezTo>
                    <a:cubicBezTo>
                      <a:pt x="41" y="43"/>
                      <a:pt x="40" y="43"/>
                      <a:pt x="39" y="43"/>
                    </a:cubicBezTo>
                    <a:close/>
                  </a:path>
                </a:pathLst>
              </a:custGeom>
              <a:solidFill>
                <a:schemeClr val="bg1"/>
              </a:solid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3" name="直接连接符 2"/>
          <p:cNvCxnSpPr/>
          <p:nvPr/>
        </p:nvCxnSpPr>
        <p:spPr>
          <a:xfrm>
            <a:off x="874714" y="6096000"/>
            <a:ext cx="10227293"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09785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9"/>
                    </p:tgtEl>
                  </p:cond>
                </p:stCondLst>
                <p:endSync evt="end" delay="0">
                  <p:rtn val="all"/>
                </p:endSync>
                <p:childTnLst>
                  <p:par>
                    <p:cTn id="3" fill="hold">
                      <p:stCondLst>
                        <p:cond delay="0"/>
                      </p:stCondLst>
                      <p:childTnLst>
                        <p:par>
                          <p:cTn id="4" fill="hold">
                            <p:stCondLst>
                              <p:cond delay="0"/>
                            </p:stCondLst>
                            <p:childTnLst>
                              <p:par>
                                <p:cTn id="5" presetID="8" presetClass="emph" presetSubtype="0" fill="hold" grpId="0" nodeType="clickEffect">
                                  <p:stCondLst>
                                    <p:cond delay="0"/>
                                  </p:stCondLst>
                                  <p:childTnLst>
                                    <p:animRot by="5400000">
                                      <p:cBhvr>
                                        <p:cTn id="6" dur="500" fill="hold"/>
                                        <p:tgtEl>
                                          <p:spTgt spid="29"/>
                                        </p:tgtEl>
                                        <p:attrNameLst>
                                          <p:attrName>r</p:attrName>
                                        </p:attrNameLst>
                                      </p:cBhvr>
                                    </p:animRot>
                                  </p:childTnLst>
                                </p:cTn>
                              </p:par>
                              <p:par>
                                <p:cTn id="7" presetID="2" presetClass="entr" presetSubtype="4" fill="hold" nodeType="withEffect">
                                  <p:stCondLst>
                                    <p:cond delay="0"/>
                                  </p:stCondLst>
                                  <p:childTnLst>
                                    <p:set>
                                      <p:cBhvr>
                                        <p:cTn id="8" dur="1" fill="hold">
                                          <p:stCondLst>
                                            <p:cond delay="0"/>
                                          </p:stCondLst>
                                        </p:cTn>
                                        <p:tgtEl>
                                          <p:spTgt spid="27"/>
                                        </p:tgtEl>
                                        <p:attrNameLst>
                                          <p:attrName>style.visibility</p:attrName>
                                        </p:attrNameLst>
                                      </p:cBhvr>
                                      <p:to>
                                        <p:strVal val="visible"/>
                                      </p:to>
                                    </p:set>
                                    <p:anim calcmode="lin" valueType="num">
                                      <p:cBhvr additive="base">
                                        <p:cTn id="9" dur="500" fill="hold"/>
                                        <p:tgtEl>
                                          <p:spTgt spid="27"/>
                                        </p:tgtEl>
                                        <p:attrNameLst>
                                          <p:attrName>ppt_x</p:attrName>
                                        </p:attrNameLst>
                                      </p:cBhvr>
                                      <p:tavLst>
                                        <p:tav tm="0">
                                          <p:val>
                                            <p:strVal val="#ppt_x"/>
                                          </p:val>
                                        </p:tav>
                                        <p:tav tm="100000">
                                          <p:val>
                                            <p:strVal val="#ppt_x"/>
                                          </p:val>
                                        </p:tav>
                                      </p:tavLst>
                                    </p:anim>
                                    <p:anim calcmode="lin" valueType="num">
                                      <p:cBhvr additive="base">
                                        <p:cTn id="10" dur="500" fill="hold"/>
                                        <p:tgtEl>
                                          <p:spTgt spid="27"/>
                                        </p:tgtEl>
                                        <p:attrNameLst>
                                          <p:attrName>ppt_y</p:attrName>
                                        </p:attrNameLst>
                                      </p:cBhvr>
                                      <p:tavLst>
                                        <p:tav tm="0">
                                          <p:val>
                                            <p:strVal val="1+#ppt_h/2"/>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ppt_x"/>
                                          </p:val>
                                        </p:tav>
                                        <p:tav tm="100000">
                                          <p:val>
                                            <p:strVal val="#ppt_x"/>
                                          </p:val>
                                        </p:tav>
                                      </p:tavLst>
                                    </p:anim>
                                    <p:anim calcmode="lin" valueType="num">
                                      <p:cBhvr additive="base">
                                        <p:cTn id="22" dur="500" fill="hold"/>
                                        <p:tgtEl>
                                          <p:spTgt spid="2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8" presetClass="emph" presetSubtype="0" fill="hold" grpId="1" nodeType="clickEffect">
                                  <p:stCondLst>
                                    <p:cond delay="0"/>
                                  </p:stCondLst>
                                  <p:childTnLst>
                                    <p:animRot by="-5400000">
                                      <p:cBhvr>
                                        <p:cTn id="30" dur="500" fill="hold"/>
                                        <p:tgtEl>
                                          <p:spTgt spid="29"/>
                                        </p:tgtEl>
                                        <p:attrNameLst>
                                          <p:attrName>r</p:attrName>
                                        </p:attrNameLst>
                                      </p:cBhvr>
                                    </p:animRot>
                                  </p:childTnLst>
                                </p:cTn>
                              </p:par>
                              <p:par>
                                <p:cTn id="31" presetID="2" presetClass="exit" presetSubtype="4" fill="hold" nodeType="withEffect">
                                  <p:stCondLst>
                                    <p:cond delay="0"/>
                                  </p:stCondLst>
                                  <p:childTnLst>
                                    <p:anim calcmode="lin" valueType="num">
                                      <p:cBhvr additive="base">
                                        <p:cTn id="32" dur="1000"/>
                                        <p:tgtEl>
                                          <p:spTgt spid="27"/>
                                        </p:tgtEl>
                                        <p:attrNameLst>
                                          <p:attrName>ppt_x</p:attrName>
                                        </p:attrNameLst>
                                      </p:cBhvr>
                                      <p:tavLst>
                                        <p:tav tm="0">
                                          <p:val>
                                            <p:strVal val="ppt_x"/>
                                          </p:val>
                                        </p:tav>
                                        <p:tav tm="100000">
                                          <p:val>
                                            <p:strVal val="ppt_x"/>
                                          </p:val>
                                        </p:tav>
                                      </p:tavLst>
                                    </p:anim>
                                    <p:anim calcmode="lin" valueType="num">
                                      <p:cBhvr additive="base">
                                        <p:cTn id="33" dur="1000"/>
                                        <p:tgtEl>
                                          <p:spTgt spid="27"/>
                                        </p:tgtEl>
                                        <p:attrNameLst>
                                          <p:attrName>ppt_y</p:attrName>
                                        </p:attrNameLst>
                                      </p:cBhvr>
                                      <p:tavLst>
                                        <p:tav tm="0">
                                          <p:val>
                                            <p:strVal val="ppt_y"/>
                                          </p:val>
                                        </p:tav>
                                        <p:tav tm="100000">
                                          <p:val>
                                            <p:strVal val="1+ppt_h/2"/>
                                          </p:val>
                                        </p:tav>
                                      </p:tavLst>
                                    </p:anim>
                                    <p:set>
                                      <p:cBhvr>
                                        <p:cTn id="34" dur="1" fill="hold">
                                          <p:stCondLst>
                                            <p:cond delay="999"/>
                                          </p:stCondLst>
                                        </p:cTn>
                                        <p:tgtEl>
                                          <p:spTgt spid="27"/>
                                        </p:tgtEl>
                                        <p:attrNameLst>
                                          <p:attrName>style.visibility</p:attrName>
                                        </p:attrNameLst>
                                      </p:cBhvr>
                                      <p:to>
                                        <p:strVal val="hidden"/>
                                      </p:to>
                                    </p:set>
                                  </p:childTnLst>
                                </p:cTn>
                              </p:par>
                              <p:par>
                                <p:cTn id="35" presetID="2" presetClass="exit" presetSubtype="4" fill="hold" nodeType="withEffect">
                                  <p:stCondLst>
                                    <p:cond delay="0"/>
                                  </p:stCondLst>
                                  <p:childTnLst>
                                    <p:anim calcmode="lin" valueType="num">
                                      <p:cBhvr additive="base">
                                        <p:cTn id="36" dur="1000"/>
                                        <p:tgtEl>
                                          <p:spTgt spid="24"/>
                                        </p:tgtEl>
                                        <p:attrNameLst>
                                          <p:attrName>ppt_x</p:attrName>
                                        </p:attrNameLst>
                                      </p:cBhvr>
                                      <p:tavLst>
                                        <p:tav tm="0">
                                          <p:val>
                                            <p:strVal val="ppt_x"/>
                                          </p:val>
                                        </p:tav>
                                        <p:tav tm="100000">
                                          <p:val>
                                            <p:strVal val="ppt_x"/>
                                          </p:val>
                                        </p:tav>
                                      </p:tavLst>
                                    </p:anim>
                                    <p:anim calcmode="lin" valueType="num">
                                      <p:cBhvr additive="base">
                                        <p:cTn id="37" dur="1000"/>
                                        <p:tgtEl>
                                          <p:spTgt spid="24"/>
                                        </p:tgtEl>
                                        <p:attrNameLst>
                                          <p:attrName>ppt_y</p:attrName>
                                        </p:attrNameLst>
                                      </p:cBhvr>
                                      <p:tavLst>
                                        <p:tav tm="0">
                                          <p:val>
                                            <p:strVal val="ppt_y"/>
                                          </p:val>
                                        </p:tav>
                                        <p:tav tm="100000">
                                          <p:val>
                                            <p:strVal val="1+ppt_h/2"/>
                                          </p:val>
                                        </p:tav>
                                      </p:tavLst>
                                    </p:anim>
                                    <p:set>
                                      <p:cBhvr>
                                        <p:cTn id="38" dur="1" fill="hold">
                                          <p:stCondLst>
                                            <p:cond delay="999"/>
                                          </p:stCondLst>
                                        </p:cTn>
                                        <p:tgtEl>
                                          <p:spTgt spid="24"/>
                                        </p:tgtEl>
                                        <p:attrNameLst>
                                          <p:attrName>style.visibility</p:attrName>
                                        </p:attrNameLst>
                                      </p:cBhvr>
                                      <p:to>
                                        <p:strVal val="hidden"/>
                                      </p:to>
                                    </p:set>
                                  </p:childTnLst>
                                </p:cTn>
                              </p:par>
                              <p:par>
                                <p:cTn id="39" presetID="2" presetClass="exit" presetSubtype="4" fill="hold" nodeType="withEffect">
                                  <p:stCondLst>
                                    <p:cond delay="0"/>
                                  </p:stCondLst>
                                  <p:childTnLst>
                                    <p:anim calcmode="lin" valueType="num">
                                      <p:cBhvr additive="base">
                                        <p:cTn id="40" dur="1000"/>
                                        <p:tgtEl>
                                          <p:spTgt spid="20"/>
                                        </p:tgtEl>
                                        <p:attrNameLst>
                                          <p:attrName>ppt_x</p:attrName>
                                        </p:attrNameLst>
                                      </p:cBhvr>
                                      <p:tavLst>
                                        <p:tav tm="0">
                                          <p:val>
                                            <p:strVal val="ppt_x"/>
                                          </p:val>
                                        </p:tav>
                                        <p:tav tm="100000">
                                          <p:val>
                                            <p:strVal val="ppt_x"/>
                                          </p:val>
                                        </p:tav>
                                      </p:tavLst>
                                    </p:anim>
                                    <p:anim calcmode="lin" valueType="num">
                                      <p:cBhvr additive="base">
                                        <p:cTn id="41" dur="1000"/>
                                        <p:tgtEl>
                                          <p:spTgt spid="20"/>
                                        </p:tgtEl>
                                        <p:attrNameLst>
                                          <p:attrName>ppt_y</p:attrName>
                                        </p:attrNameLst>
                                      </p:cBhvr>
                                      <p:tavLst>
                                        <p:tav tm="0">
                                          <p:val>
                                            <p:strVal val="ppt_y"/>
                                          </p:val>
                                        </p:tav>
                                        <p:tav tm="100000">
                                          <p:val>
                                            <p:strVal val="1+ppt_h/2"/>
                                          </p:val>
                                        </p:tav>
                                      </p:tavLst>
                                    </p:anim>
                                    <p:set>
                                      <p:cBhvr>
                                        <p:cTn id="42" dur="1" fill="hold">
                                          <p:stCondLst>
                                            <p:cond delay="999"/>
                                          </p:stCondLst>
                                        </p:cTn>
                                        <p:tgtEl>
                                          <p:spTgt spid="20"/>
                                        </p:tgtEl>
                                        <p:attrNameLst>
                                          <p:attrName>style.visibility</p:attrName>
                                        </p:attrNameLst>
                                      </p:cBhvr>
                                      <p:to>
                                        <p:strVal val="hidden"/>
                                      </p:to>
                                    </p:set>
                                  </p:childTnLst>
                                </p:cTn>
                              </p:par>
                              <p:par>
                                <p:cTn id="43" presetID="2" presetClass="exit" presetSubtype="4" fill="hold" nodeType="withEffect">
                                  <p:stCondLst>
                                    <p:cond delay="0"/>
                                  </p:stCondLst>
                                  <p:childTnLst>
                                    <p:anim calcmode="lin" valueType="num">
                                      <p:cBhvr additive="base">
                                        <p:cTn id="44" dur="1000"/>
                                        <p:tgtEl>
                                          <p:spTgt spid="26"/>
                                        </p:tgtEl>
                                        <p:attrNameLst>
                                          <p:attrName>ppt_x</p:attrName>
                                        </p:attrNameLst>
                                      </p:cBhvr>
                                      <p:tavLst>
                                        <p:tav tm="0">
                                          <p:val>
                                            <p:strVal val="ppt_x"/>
                                          </p:val>
                                        </p:tav>
                                        <p:tav tm="100000">
                                          <p:val>
                                            <p:strVal val="ppt_x"/>
                                          </p:val>
                                        </p:tav>
                                      </p:tavLst>
                                    </p:anim>
                                    <p:anim calcmode="lin" valueType="num">
                                      <p:cBhvr additive="base">
                                        <p:cTn id="45" dur="1000"/>
                                        <p:tgtEl>
                                          <p:spTgt spid="26"/>
                                        </p:tgtEl>
                                        <p:attrNameLst>
                                          <p:attrName>ppt_y</p:attrName>
                                        </p:attrNameLst>
                                      </p:cBhvr>
                                      <p:tavLst>
                                        <p:tav tm="0">
                                          <p:val>
                                            <p:strVal val="ppt_y"/>
                                          </p:val>
                                        </p:tav>
                                        <p:tav tm="100000">
                                          <p:val>
                                            <p:strVal val="1+ppt_h/2"/>
                                          </p:val>
                                        </p:tav>
                                      </p:tavLst>
                                    </p:anim>
                                    <p:set>
                                      <p:cBhvr>
                                        <p:cTn id="46" dur="1" fill="hold">
                                          <p:stCondLst>
                                            <p:cond delay="999"/>
                                          </p:stCondLst>
                                        </p:cTn>
                                        <p:tgtEl>
                                          <p:spTgt spid="26"/>
                                        </p:tgtEl>
                                        <p:attrNameLst>
                                          <p:attrName>style.visibility</p:attrName>
                                        </p:attrNameLst>
                                      </p:cBhvr>
                                      <p:to>
                                        <p:strVal val="hidden"/>
                                      </p:to>
                                    </p:set>
                                  </p:childTnLst>
                                </p:cTn>
                              </p:par>
                              <p:par>
                                <p:cTn id="47" presetID="2" presetClass="exit" presetSubtype="4" fill="hold" nodeType="withEffect">
                                  <p:stCondLst>
                                    <p:cond delay="0"/>
                                  </p:stCondLst>
                                  <p:childTnLst>
                                    <p:anim calcmode="lin" valueType="num">
                                      <p:cBhvr additive="base">
                                        <p:cTn id="48" dur="1000"/>
                                        <p:tgtEl>
                                          <p:spTgt spid="25"/>
                                        </p:tgtEl>
                                        <p:attrNameLst>
                                          <p:attrName>ppt_x</p:attrName>
                                        </p:attrNameLst>
                                      </p:cBhvr>
                                      <p:tavLst>
                                        <p:tav tm="0">
                                          <p:val>
                                            <p:strVal val="ppt_x"/>
                                          </p:val>
                                        </p:tav>
                                        <p:tav tm="100000">
                                          <p:val>
                                            <p:strVal val="ppt_x"/>
                                          </p:val>
                                        </p:tav>
                                      </p:tavLst>
                                    </p:anim>
                                    <p:anim calcmode="lin" valueType="num">
                                      <p:cBhvr additive="base">
                                        <p:cTn id="49" dur="1000"/>
                                        <p:tgtEl>
                                          <p:spTgt spid="25"/>
                                        </p:tgtEl>
                                        <p:attrNameLst>
                                          <p:attrName>ppt_y</p:attrName>
                                        </p:attrNameLst>
                                      </p:cBhvr>
                                      <p:tavLst>
                                        <p:tav tm="0">
                                          <p:val>
                                            <p:strVal val="ppt_y"/>
                                          </p:val>
                                        </p:tav>
                                        <p:tav tm="100000">
                                          <p:val>
                                            <p:strVal val="1+ppt_h/2"/>
                                          </p:val>
                                        </p:tav>
                                      </p:tavLst>
                                    </p:anim>
                                    <p:set>
                                      <p:cBhvr>
                                        <p:cTn id="50" dur="1" fill="hold">
                                          <p:stCondLst>
                                            <p:cond delay="999"/>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9"/>
                  </p:tgtEl>
                </p:cond>
              </p:nextCondLst>
            </p:seq>
          </p:childTnLst>
        </p:cTn>
      </p:par>
    </p:tnLst>
    <p:bldLst>
      <p:bldP spid="29" grpId="0" animBg="1"/>
      <p:bldP spid="29"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78523" y="-1276771"/>
            <a:ext cx="13270523" cy="7819292"/>
            <a:chOff x="-1078523" y="-961292"/>
            <a:chExt cx="13270523" cy="7819292"/>
          </a:xfrm>
        </p:grpSpPr>
        <p:sp>
          <p:nvSpPr>
            <p:cNvPr id="18" name="矩形 17"/>
            <p:cNvSpPr/>
            <p:nvPr/>
          </p:nvSpPr>
          <p:spPr>
            <a:xfrm>
              <a:off x="0" y="0"/>
              <a:ext cx="12192000" cy="685800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正五边形 4"/>
          <p:cNvSpPr/>
          <p:nvPr/>
        </p:nvSpPr>
        <p:spPr>
          <a:xfrm>
            <a:off x="-2948078" y="-980533"/>
            <a:ext cx="8202169" cy="7811589"/>
          </a:xfrm>
          <a:prstGeom prst="pent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6877314" y="1516336"/>
            <a:ext cx="4330634" cy="3821973"/>
            <a:chOff x="6877314" y="1516336"/>
            <a:chExt cx="4330634" cy="3821973"/>
          </a:xfrm>
        </p:grpSpPr>
        <p:sp>
          <p:nvSpPr>
            <p:cNvPr id="28" name="文本框 27"/>
            <p:cNvSpPr txBox="1"/>
            <p:nvPr/>
          </p:nvSpPr>
          <p:spPr>
            <a:xfrm>
              <a:off x="7018523" y="1516336"/>
              <a:ext cx="4189425" cy="584775"/>
            </a:xfrm>
            <a:prstGeom prst="rect">
              <a:avLst/>
            </a:prstGeom>
            <a:noFill/>
          </p:spPr>
          <p:txBody>
            <a:bodyPr wrap="square" rtlCol="0">
              <a:spAutoFit/>
            </a:bodyPr>
            <a:lstStyle/>
            <a:p>
              <a:pPr>
                <a:spcBef>
                  <a:spcPct val="50000"/>
                </a:spcBef>
              </a:pPr>
              <a:r>
                <a:rPr lang="en-US" altLang="zh-CN" sz="3200" dirty="0">
                  <a:solidFill>
                    <a:schemeClr val="bg1"/>
                  </a:solidFill>
                  <a:latin typeface="微软雅黑" panose="020B0503020204020204" pitchFamily="34" charset="-122"/>
                  <a:ea typeface="微软雅黑" panose="020B0503020204020204" pitchFamily="34" charset="-122"/>
                </a:rPr>
                <a:t>PART </a:t>
              </a:r>
              <a:r>
                <a:rPr lang="en-US" altLang="zh-CN" sz="3200" b="1" dirty="0">
                  <a:solidFill>
                    <a:srgbClr val="FFC000"/>
                  </a:solidFill>
                  <a:latin typeface="微软雅黑" panose="020B0503020204020204" pitchFamily="34" charset="-122"/>
                  <a:ea typeface="微软雅黑" panose="020B0503020204020204" pitchFamily="34" charset="-122"/>
                </a:rPr>
                <a:t>1</a:t>
              </a:r>
              <a:r>
                <a:rPr lang="en-US" altLang="zh-CN" sz="3200" dirty="0">
                  <a:solidFill>
                    <a:schemeClr val="bg1"/>
                  </a:solidFill>
                  <a:latin typeface="微软雅黑" panose="020B0503020204020204" pitchFamily="34" charset="-122"/>
                  <a:ea typeface="微软雅黑" panose="020B0503020204020204" pitchFamily="34" charset="-122"/>
                </a:rPr>
                <a:t>   </a:t>
              </a:r>
              <a:r>
                <a:rPr lang="zh-CN" altLang="en-US" sz="3200" dirty="0">
                  <a:solidFill>
                    <a:schemeClr val="bg1"/>
                  </a:solidFill>
                  <a:latin typeface="微软雅黑" panose="020B0503020204020204" pitchFamily="34" charset="-122"/>
                  <a:ea typeface="微软雅黑" panose="020B0503020204020204" pitchFamily="34" charset="-122"/>
                </a:rPr>
                <a:t>请输入文字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29" name="矩形 5"/>
            <p:cNvSpPr>
              <a:spLocks noChangeArrowheads="1"/>
            </p:cNvSpPr>
            <p:nvPr/>
          </p:nvSpPr>
          <p:spPr bwMode="auto">
            <a:xfrm>
              <a:off x="6877314" y="1516336"/>
              <a:ext cx="141210" cy="584775"/>
            </a:xfrm>
            <a:prstGeom prst="rect">
              <a:avLst/>
            </a:prstGeom>
            <a:solidFill>
              <a:srgbClr val="FFC000"/>
            </a:solidFill>
            <a:ln>
              <a:noFill/>
            </a:ln>
          </p:spPr>
          <p:txBody>
            <a:bodyPr anchor="ctr"/>
            <a:lstStyle/>
            <a:p>
              <a:pPr algn="ctr" fontAlgn="base">
                <a:spcBef>
                  <a:spcPct val="0"/>
                </a:spcBef>
                <a:spcAft>
                  <a:spcPct val="0"/>
                </a:spcAft>
                <a:buFont typeface="Arial" panose="020B0604020202020204" pitchFamily="34" charset="0"/>
                <a:buNone/>
              </a:pPr>
              <a:endParaRPr lang="zh-CN" altLang="zh-CN">
                <a:solidFill>
                  <a:srgbClr val="FFFFFF"/>
                </a:solidFill>
                <a:latin typeface="Arial" panose="020B0604020202020204" pitchFamily="34" charset="0"/>
                <a:ea typeface="宋体" panose="02010600030101010101" pitchFamily="2" charset="-122"/>
              </a:endParaRPr>
            </a:p>
          </p:txBody>
        </p:sp>
        <p:sp>
          <p:nvSpPr>
            <p:cNvPr id="30" name="矩形 5"/>
            <p:cNvSpPr>
              <a:spLocks noChangeArrowheads="1"/>
            </p:cNvSpPr>
            <p:nvPr/>
          </p:nvSpPr>
          <p:spPr bwMode="auto">
            <a:xfrm>
              <a:off x="6877314" y="3134935"/>
              <a:ext cx="141210" cy="584775"/>
            </a:xfrm>
            <a:prstGeom prst="rect">
              <a:avLst/>
            </a:prstGeom>
            <a:solidFill>
              <a:srgbClr val="FFC000"/>
            </a:solidFill>
            <a:ln>
              <a:noFill/>
            </a:ln>
          </p:spPr>
          <p:txBody>
            <a:bodyPr anchor="ctr"/>
            <a:lstStyle/>
            <a:p>
              <a:pPr algn="ctr" fontAlgn="base">
                <a:spcBef>
                  <a:spcPct val="0"/>
                </a:spcBef>
                <a:spcAft>
                  <a:spcPct val="0"/>
                </a:spcAft>
                <a:buFont typeface="Arial" panose="020B0604020202020204" pitchFamily="34" charset="0"/>
                <a:buNone/>
              </a:pPr>
              <a:endParaRPr lang="zh-CN" altLang="zh-CN">
                <a:solidFill>
                  <a:srgbClr val="FFFFFF"/>
                </a:solidFill>
                <a:latin typeface="Arial" panose="020B0604020202020204" pitchFamily="34" charset="0"/>
                <a:ea typeface="宋体" panose="02010600030101010101" pitchFamily="2" charset="-122"/>
              </a:endParaRPr>
            </a:p>
          </p:txBody>
        </p:sp>
        <p:sp>
          <p:nvSpPr>
            <p:cNvPr id="32" name="文本框 31"/>
            <p:cNvSpPr txBox="1"/>
            <p:nvPr/>
          </p:nvSpPr>
          <p:spPr>
            <a:xfrm>
              <a:off x="7018524" y="4753534"/>
              <a:ext cx="4071502" cy="584775"/>
            </a:xfrm>
            <a:prstGeom prst="rect">
              <a:avLst/>
            </a:prstGeom>
            <a:noFill/>
          </p:spPr>
          <p:txBody>
            <a:bodyPr wrap="square" rtlCol="0">
              <a:spAutoFit/>
            </a:bodyPr>
            <a:lstStyle/>
            <a:p>
              <a:pPr>
                <a:spcBef>
                  <a:spcPct val="50000"/>
                </a:spcBef>
              </a:pPr>
              <a:r>
                <a:rPr lang="en-US" altLang="zh-CN" sz="3200" dirty="0">
                  <a:solidFill>
                    <a:schemeClr val="bg1"/>
                  </a:solidFill>
                  <a:latin typeface="微软雅黑" panose="020B0503020204020204" pitchFamily="34" charset="-122"/>
                  <a:ea typeface="微软雅黑" panose="020B0503020204020204" pitchFamily="34" charset="-122"/>
                </a:rPr>
                <a:t>PART </a:t>
              </a:r>
              <a:r>
                <a:rPr lang="en-US" altLang="zh-CN" sz="3200" b="1" dirty="0">
                  <a:solidFill>
                    <a:srgbClr val="FFC000"/>
                  </a:solidFill>
                  <a:latin typeface="微软雅黑" panose="020B0503020204020204" pitchFamily="34" charset="-122"/>
                  <a:ea typeface="微软雅黑" panose="020B0503020204020204" pitchFamily="34" charset="-122"/>
                </a:rPr>
                <a:t>3</a:t>
              </a:r>
              <a:r>
                <a:rPr lang="en-US" altLang="zh-CN" sz="3200" dirty="0">
                  <a:solidFill>
                    <a:schemeClr val="bg1"/>
                  </a:solidFill>
                  <a:latin typeface="微软雅黑" panose="020B0503020204020204" pitchFamily="34" charset="-122"/>
                  <a:ea typeface="微软雅黑" panose="020B0503020204020204" pitchFamily="34" charset="-122"/>
                </a:rPr>
                <a:t>   </a:t>
              </a:r>
              <a:r>
                <a:rPr lang="zh-CN" altLang="en-US" sz="3200" dirty="0">
                  <a:solidFill>
                    <a:schemeClr val="bg1"/>
                  </a:solidFill>
                  <a:latin typeface="微软雅黑" panose="020B0503020204020204" pitchFamily="34" charset="-122"/>
                  <a:ea typeface="微软雅黑" panose="020B0503020204020204" pitchFamily="34" charset="-122"/>
                </a:rPr>
                <a:t>请输入文字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33" name="矩形 5"/>
            <p:cNvSpPr>
              <a:spLocks noChangeArrowheads="1"/>
            </p:cNvSpPr>
            <p:nvPr/>
          </p:nvSpPr>
          <p:spPr bwMode="auto">
            <a:xfrm>
              <a:off x="6877314" y="4753534"/>
              <a:ext cx="141210" cy="584775"/>
            </a:xfrm>
            <a:prstGeom prst="rect">
              <a:avLst/>
            </a:prstGeom>
            <a:solidFill>
              <a:srgbClr val="FFC000"/>
            </a:solidFill>
            <a:ln>
              <a:noFill/>
            </a:ln>
          </p:spPr>
          <p:txBody>
            <a:bodyPr anchor="ctr"/>
            <a:lstStyle/>
            <a:p>
              <a:pPr algn="ctr" fontAlgn="base">
                <a:spcBef>
                  <a:spcPct val="0"/>
                </a:spcBef>
                <a:spcAft>
                  <a:spcPct val="0"/>
                </a:spcAft>
                <a:buFont typeface="Arial" panose="020B0604020202020204" pitchFamily="34" charset="0"/>
                <a:buNone/>
              </a:pPr>
              <a:endParaRPr lang="zh-CN" altLang="zh-CN">
                <a:solidFill>
                  <a:srgbClr val="FFFFFF"/>
                </a:solidFill>
                <a:latin typeface="Arial" panose="020B0604020202020204" pitchFamily="34" charset="0"/>
                <a:ea typeface="宋体" panose="02010600030101010101" pitchFamily="2" charset="-122"/>
              </a:endParaRPr>
            </a:p>
          </p:txBody>
        </p:sp>
        <p:sp>
          <p:nvSpPr>
            <p:cNvPr id="35" name="文本框 34"/>
            <p:cNvSpPr txBox="1"/>
            <p:nvPr/>
          </p:nvSpPr>
          <p:spPr>
            <a:xfrm>
              <a:off x="7018523" y="3158507"/>
              <a:ext cx="4071503" cy="584775"/>
            </a:xfrm>
            <a:prstGeom prst="rect">
              <a:avLst/>
            </a:prstGeom>
            <a:noFill/>
          </p:spPr>
          <p:txBody>
            <a:bodyPr wrap="square" rtlCol="0">
              <a:spAutoFit/>
            </a:bodyPr>
            <a:lstStyle/>
            <a:p>
              <a:pPr>
                <a:spcBef>
                  <a:spcPct val="50000"/>
                </a:spcBef>
              </a:pPr>
              <a:r>
                <a:rPr lang="en-US" altLang="zh-CN" sz="3200" dirty="0">
                  <a:solidFill>
                    <a:schemeClr val="bg1"/>
                  </a:solidFill>
                  <a:latin typeface="微软雅黑" panose="020B0503020204020204" pitchFamily="34" charset="-122"/>
                  <a:ea typeface="微软雅黑" panose="020B0503020204020204" pitchFamily="34" charset="-122"/>
                </a:rPr>
                <a:t>PART </a:t>
              </a:r>
              <a:r>
                <a:rPr lang="en-US" altLang="zh-CN" sz="3200" b="1" dirty="0">
                  <a:solidFill>
                    <a:srgbClr val="FFC000"/>
                  </a:solidFill>
                  <a:latin typeface="微软雅黑" panose="020B0503020204020204" pitchFamily="34" charset="-122"/>
                  <a:ea typeface="微软雅黑" panose="020B0503020204020204" pitchFamily="34" charset="-122"/>
                </a:rPr>
                <a:t>2</a:t>
              </a:r>
              <a:r>
                <a:rPr lang="en-US" altLang="zh-CN" sz="3200" dirty="0">
                  <a:solidFill>
                    <a:schemeClr val="bg1"/>
                  </a:solidFill>
                  <a:latin typeface="微软雅黑" panose="020B0503020204020204" pitchFamily="34" charset="-122"/>
                  <a:ea typeface="微软雅黑" panose="020B0503020204020204" pitchFamily="34" charset="-122"/>
                </a:rPr>
                <a:t>   </a:t>
              </a:r>
              <a:r>
                <a:rPr lang="zh-CN" altLang="en-US" sz="3200" dirty="0">
                  <a:solidFill>
                    <a:schemeClr val="bg1"/>
                  </a:solidFill>
                  <a:latin typeface="微软雅黑" panose="020B0503020204020204" pitchFamily="34" charset="-122"/>
                  <a:ea typeface="微软雅黑" panose="020B0503020204020204" pitchFamily="34" charset="-122"/>
                </a:rPr>
                <a:t>请输入文字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grpSp>
      <p:sp>
        <p:nvSpPr>
          <p:cNvPr id="3" name="文本框 2"/>
          <p:cNvSpPr txBox="1"/>
          <p:nvPr/>
        </p:nvSpPr>
        <p:spPr>
          <a:xfrm>
            <a:off x="1153007" y="2648114"/>
            <a:ext cx="3133725" cy="1785104"/>
          </a:xfrm>
          <a:prstGeom prst="rect">
            <a:avLst/>
          </a:prstGeom>
          <a:noFill/>
        </p:spPr>
        <p:txBody>
          <a:bodyPr wrap="square" rtlCol="0">
            <a:spAutoFit/>
          </a:bodyPr>
          <a:lstStyle/>
          <a:p>
            <a:pPr algn="r">
              <a:lnSpc>
                <a:spcPts val="6600"/>
              </a:lnSpc>
            </a:pPr>
            <a:r>
              <a:rPr lang="en-US" altLang="zh-CN" sz="6600" kern="600" spc="300" dirty="0">
                <a:solidFill>
                  <a:schemeClr val="bg1"/>
                </a:solidFill>
                <a:latin typeface="微软雅黑" panose="020B0503020204020204" pitchFamily="34" charset="-122"/>
                <a:ea typeface="微软雅黑" panose="020B0503020204020204" pitchFamily="34" charset="-122"/>
              </a:rPr>
              <a:t>C</a:t>
            </a:r>
            <a:r>
              <a:rPr lang="en-US" altLang="zh-CN" sz="6600" kern="600" spc="300" dirty="0">
                <a:solidFill>
                  <a:srgbClr val="FFC000"/>
                </a:solidFill>
                <a:latin typeface="微软雅黑" panose="020B0503020204020204" pitchFamily="34" charset="-122"/>
                <a:ea typeface="微软雅黑" panose="020B0503020204020204" pitchFamily="34" charset="-122"/>
              </a:rPr>
              <a:t>   </a:t>
            </a:r>
            <a:r>
              <a:rPr lang="en-US" altLang="zh-CN" sz="6600" kern="600" spc="300" dirty="0">
                <a:solidFill>
                  <a:schemeClr val="bg1"/>
                </a:solidFill>
                <a:latin typeface="微软雅黑" panose="020B0503020204020204" pitchFamily="34" charset="-122"/>
                <a:ea typeface="微软雅黑" panose="020B0503020204020204" pitchFamily="34" charset="-122"/>
              </a:rPr>
              <a:t>N</a:t>
            </a:r>
          </a:p>
          <a:p>
            <a:pPr algn="r">
              <a:lnSpc>
                <a:spcPts val="6600"/>
              </a:lnSpc>
            </a:pPr>
            <a:r>
              <a:rPr lang="en-US" altLang="zh-CN" sz="6600" kern="600" spc="300" dirty="0">
                <a:solidFill>
                  <a:schemeClr val="bg1"/>
                </a:solidFill>
                <a:latin typeface="微软雅黑" panose="020B0503020204020204" pitchFamily="34" charset="-122"/>
                <a:ea typeface="微软雅黑" panose="020B0503020204020204" pitchFamily="34" charset="-122"/>
              </a:rPr>
              <a:t>TENTS</a:t>
            </a:r>
            <a:endParaRPr lang="zh-CN" altLang="en-US" sz="6600" kern="600" spc="300" dirty="0">
              <a:solidFill>
                <a:schemeClr val="bg1"/>
              </a:solidFill>
              <a:latin typeface="微软雅黑" panose="020B0503020204020204" pitchFamily="34" charset="-122"/>
              <a:ea typeface="微软雅黑" panose="020B0503020204020204" pitchFamily="34" charset="-122"/>
            </a:endParaRPr>
          </a:p>
        </p:txBody>
      </p:sp>
      <p:sp>
        <p:nvSpPr>
          <p:cNvPr id="31" name="任意多边形 30"/>
          <p:cNvSpPr/>
          <p:nvPr/>
        </p:nvSpPr>
        <p:spPr>
          <a:xfrm>
            <a:off x="2590582" y="2639593"/>
            <a:ext cx="783490" cy="787730"/>
          </a:xfrm>
          <a:custGeom>
            <a:avLst/>
            <a:gdLst>
              <a:gd name="connsiteX0" fmla="*/ 1008058 w 1451354"/>
              <a:gd name="connsiteY0" fmla="*/ 1355958 h 1459200"/>
              <a:gd name="connsiteX1" fmla="*/ 1001763 w 1451354"/>
              <a:gd name="connsiteY1" fmla="*/ 1361266 h 1459200"/>
              <a:gd name="connsiteX2" fmla="*/ 688005 w 1451354"/>
              <a:gd name="connsiteY2" fmla="*/ 1459200 h 1459200"/>
              <a:gd name="connsiteX3" fmla="*/ 126831 w 1451354"/>
              <a:gd name="connsiteY3" fmla="*/ 885762 h 1459200"/>
              <a:gd name="connsiteX4" fmla="*/ 291196 w 1451354"/>
              <a:gd name="connsiteY4" fmla="*/ 480280 h 1459200"/>
              <a:gd name="connsiteX5" fmla="*/ 345462 w 1451354"/>
              <a:gd name="connsiteY5" fmla="*/ 434528 h 1459200"/>
              <a:gd name="connsiteX6" fmla="*/ 310447 w 1451354"/>
              <a:gd name="connsiteY6" fmla="*/ 499038 h 1459200"/>
              <a:gd name="connsiteX7" fmla="*/ 261282 w 1451354"/>
              <a:gd name="connsiteY7" fmla="*/ 742556 h 1459200"/>
              <a:gd name="connsiteX8" fmla="*/ 886898 w 1451354"/>
              <a:gd name="connsiteY8" fmla="*/ 1368172 h 1459200"/>
              <a:gd name="connsiteX9" fmla="*/ 1024672 w 1451354"/>
              <a:gd name="connsiteY9" fmla="*/ 362075 h 1459200"/>
              <a:gd name="connsiteX10" fmla="*/ 960162 w 1451354"/>
              <a:gd name="connsiteY10" fmla="*/ 327060 h 1459200"/>
              <a:gd name="connsiteX11" fmla="*/ 716644 w 1451354"/>
              <a:gd name="connsiteY11" fmla="*/ 277896 h 1459200"/>
              <a:gd name="connsiteX12" fmla="*/ 91028 w 1451354"/>
              <a:gd name="connsiteY12" fmla="*/ 903512 h 1459200"/>
              <a:gd name="connsiteX13" fmla="*/ 103242 w 1451354"/>
              <a:gd name="connsiteY13" fmla="*/ 1024672 h 1459200"/>
              <a:gd name="connsiteX14" fmla="*/ 97934 w 1451354"/>
              <a:gd name="connsiteY14" fmla="*/ 1018377 h 1459200"/>
              <a:gd name="connsiteX15" fmla="*/ 0 w 1451354"/>
              <a:gd name="connsiteY15" fmla="*/ 704619 h 1459200"/>
              <a:gd name="connsiteX16" fmla="*/ 573438 w 1451354"/>
              <a:gd name="connsiteY16" fmla="*/ 143445 h 1459200"/>
              <a:gd name="connsiteX17" fmla="*/ 978920 w 1451354"/>
              <a:gd name="connsiteY17" fmla="*/ 307809 h 1459200"/>
              <a:gd name="connsiteX18" fmla="*/ 1307909 w 1451354"/>
              <a:gd name="connsiteY18" fmla="*/ 573438 h 1459200"/>
              <a:gd name="connsiteX19" fmla="*/ 1143545 w 1451354"/>
              <a:gd name="connsiteY19" fmla="*/ 978920 h 1459200"/>
              <a:gd name="connsiteX20" fmla="*/ 1089279 w 1451354"/>
              <a:gd name="connsiteY20" fmla="*/ 1024672 h 1459200"/>
              <a:gd name="connsiteX21" fmla="*/ 1124295 w 1451354"/>
              <a:gd name="connsiteY21" fmla="*/ 960162 h 1459200"/>
              <a:gd name="connsiteX22" fmla="*/ 1173459 w 1451354"/>
              <a:gd name="connsiteY22" fmla="*/ 716644 h 1459200"/>
              <a:gd name="connsiteX23" fmla="*/ 547843 w 1451354"/>
              <a:gd name="connsiteY23" fmla="*/ 91028 h 1459200"/>
              <a:gd name="connsiteX24" fmla="*/ 426683 w 1451354"/>
              <a:gd name="connsiteY24" fmla="*/ 103241 h 1459200"/>
              <a:gd name="connsiteX25" fmla="*/ 432978 w 1451354"/>
              <a:gd name="connsiteY25" fmla="*/ 97933 h 1459200"/>
              <a:gd name="connsiteX26" fmla="*/ 746736 w 1451354"/>
              <a:gd name="connsiteY26" fmla="*/ 0 h 1459200"/>
              <a:gd name="connsiteX27" fmla="*/ 1307909 w 1451354"/>
              <a:gd name="connsiteY27" fmla="*/ 573438 h 1459200"/>
              <a:gd name="connsiteX28" fmla="*/ 1451354 w 1451354"/>
              <a:gd name="connsiteY28" fmla="*/ 768297 h 1459200"/>
              <a:gd name="connsiteX29" fmla="*/ 877916 w 1451354"/>
              <a:gd name="connsiteY29" fmla="*/ 1329471 h 1459200"/>
              <a:gd name="connsiteX30" fmla="*/ 472434 w 1451354"/>
              <a:gd name="connsiteY30" fmla="*/ 1165107 h 1459200"/>
              <a:gd name="connsiteX31" fmla="*/ 426682 w 1451354"/>
              <a:gd name="connsiteY31" fmla="*/ 1110841 h 1459200"/>
              <a:gd name="connsiteX32" fmla="*/ 491192 w 1451354"/>
              <a:gd name="connsiteY32" fmla="*/ 1145856 h 1459200"/>
              <a:gd name="connsiteX33" fmla="*/ 734710 w 1451354"/>
              <a:gd name="connsiteY33" fmla="*/ 1195020 h 1459200"/>
              <a:gd name="connsiteX34" fmla="*/ 1360326 w 1451354"/>
              <a:gd name="connsiteY34" fmla="*/ 569404 h 1459200"/>
              <a:gd name="connsiteX35" fmla="*/ 1348112 w 1451354"/>
              <a:gd name="connsiteY35" fmla="*/ 448244 h 1459200"/>
              <a:gd name="connsiteX36" fmla="*/ 1353420 w 1451354"/>
              <a:gd name="connsiteY36" fmla="*/ 454539 h 1459200"/>
              <a:gd name="connsiteX37" fmla="*/ 1451354 w 1451354"/>
              <a:gd name="connsiteY37" fmla="*/ 768297 h 14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451354" h="1459200">
                <a:moveTo>
                  <a:pt x="1008058" y="1355958"/>
                </a:moveTo>
                <a:lnTo>
                  <a:pt x="1001763" y="1361266"/>
                </a:lnTo>
                <a:cubicBezTo>
                  <a:pt x="912199" y="1423096"/>
                  <a:pt x="804228" y="1459200"/>
                  <a:pt x="688005" y="1459200"/>
                </a:cubicBezTo>
                <a:cubicBezTo>
                  <a:pt x="378077" y="1459200"/>
                  <a:pt x="126831" y="1202463"/>
                  <a:pt x="126831" y="885762"/>
                </a:cubicBezTo>
                <a:cubicBezTo>
                  <a:pt x="126831" y="727411"/>
                  <a:pt x="189644" y="584052"/>
                  <a:pt x="291196" y="480280"/>
                </a:cubicBezTo>
                <a:lnTo>
                  <a:pt x="345462" y="434528"/>
                </a:lnTo>
                <a:lnTo>
                  <a:pt x="310447" y="499038"/>
                </a:lnTo>
                <a:cubicBezTo>
                  <a:pt x="278789" y="573886"/>
                  <a:pt x="261283" y="656176"/>
                  <a:pt x="261282" y="742556"/>
                </a:cubicBezTo>
                <a:cubicBezTo>
                  <a:pt x="261282" y="1088074"/>
                  <a:pt x="541380" y="1368172"/>
                  <a:pt x="886898" y="1368172"/>
                </a:cubicBezTo>
                <a:close/>
                <a:moveTo>
                  <a:pt x="1024672" y="362075"/>
                </a:moveTo>
                <a:lnTo>
                  <a:pt x="960162" y="327060"/>
                </a:lnTo>
                <a:cubicBezTo>
                  <a:pt x="885314" y="295402"/>
                  <a:pt x="803024" y="277896"/>
                  <a:pt x="716644" y="277896"/>
                </a:cubicBezTo>
                <a:cubicBezTo>
                  <a:pt x="371126" y="277896"/>
                  <a:pt x="91028" y="557994"/>
                  <a:pt x="91028" y="903512"/>
                </a:cubicBezTo>
                <a:lnTo>
                  <a:pt x="103242" y="1024672"/>
                </a:lnTo>
                <a:lnTo>
                  <a:pt x="97934" y="1018377"/>
                </a:lnTo>
                <a:cubicBezTo>
                  <a:pt x="36104" y="928813"/>
                  <a:pt x="0" y="820842"/>
                  <a:pt x="0" y="704619"/>
                </a:cubicBezTo>
                <a:cubicBezTo>
                  <a:pt x="0" y="394691"/>
                  <a:pt x="256737" y="143445"/>
                  <a:pt x="573438" y="143445"/>
                </a:cubicBezTo>
                <a:cubicBezTo>
                  <a:pt x="731789" y="143445"/>
                  <a:pt x="875148" y="206257"/>
                  <a:pt x="978920" y="307809"/>
                </a:cubicBezTo>
                <a:close/>
                <a:moveTo>
                  <a:pt x="1307909" y="573438"/>
                </a:moveTo>
                <a:cubicBezTo>
                  <a:pt x="1307909" y="731789"/>
                  <a:pt x="1245098" y="875148"/>
                  <a:pt x="1143545" y="978920"/>
                </a:cubicBezTo>
                <a:lnTo>
                  <a:pt x="1089279" y="1024672"/>
                </a:lnTo>
                <a:lnTo>
                  <a:pt x="1124295" y="960162"/>
                </a:lnTo>
                <a:cubicBezTo>
                  <a:pt x="1155953" y="885314"/>
                  <a:pt x="1173459" y="803024"/>
                  <a:pt x="1173459" y="716644"/>
                </a:cubicBezTo>
                <a:cubicBezTo>
                  <a:pt x="1173459" y="371126"/>
                  <a:pt x="893361" y="91028"/>
                  <a:pt x="547843" y="91028"/>
                </a:cubicBezTo>
                <a:lnTo>
                  <a:pt x="426683" y="103241"/>
                </a:lnTo>
                <a:lnTo>
                  <a:pt x="432978" y="97933"/>
                </a:lnTo>
                <a:cubicBezTo>
                  <a:pt x="522542" y="36104"/>
                  <a:pt x="630513" y="0"/>
                  <a:pt x="746736" y="0"/>
                </a:cubicBezTo>
                <a:cubicBezTo>
                  <a:pt x="1056663" y="0"/>
                  <a:pt x="1307909" y="256737"/>
                  <a:pt x="1307909" y="573438"/>
                </a:cubicBezTo>
                <a:close/>
                <a:moveTo>
                  <a:pt x="1451354" y="768297"/>
                </a:moveTo>
                <a:cubicBezTo>
                  <a:pt x="1451354" y="1078225"/>
                  <a:pt x="1194617" y="1329471"/>
                  <a:pt x="877916" y="1329471"/>
                </a:cubicBezTo>
                <a:cubicBezTo>
                  <a:pt x="719565" y="1329471"/>
                  <a:pt x="576206" y="1266659"/>
                  <a:pt x="472434" y="1165107"/>
                </a:cubicBezTo>
                <a:lnTo>
                  <a:pt x="426682" y="1110841"/>
                </a:lnTo>
                <a:lnTo>
                  <a:pt x="491192" y="1145856"/>
                </a:lnTo>
                <a:cubicBezTo>
                  <a:pt x="566040" y="1177514"/>
                  <a:pt x="648330" y="1195020"/>
                  <a:pt x="734710" y="1195020"/>
                </a:cubicBezTo>
                <a:cubicBezTo>
                  <a:pt x="1080228" y="1195020"/>
                  <a:pt x="1360326" y="914922"/>
                  <a:pt x="1360326" y="569404"/>
                </a:cubicBezTo>
                <a:lnTo>
                  <a:pt x="1348112" y="448244"/>
                </a:lnTo>
                <a:lnTo>
                  <a:pt x="1353420" y="454539"/>
                </a:lnTo>
                <a:cubicBezTo>
                  <a:pt x="1415250" y="544103"/>
                  <a:pt x="1451354" y="652074"/>
                  <a:pt x="1451354" y="7682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20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36600064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print">
            <a:grayscl/>
            <a:extLst>
              <a:ext uri="{28A0092B-C50C-407E-A947-70E740481C1C}">
                <a14:useLocalDpi xmlns:a14="http://schemas.microsoft.com/office/drawing/2010/main" val="0"/>
              </a:ext>
            </a:extLst>
          </a:blip>
          <a:srcRect l="37267" t="14069" r="37269" b="40996"/>
          <a:stretch/>
        </p:blipFill>
        <p:spPr>
          <a:xfrm>
            <a:off x="12192000" y="1664361"/>
            <a:ext cx="501274" cy="432133"/>
          </a:xfrm>
          <a:custGeom>
            <a:avLst/>
            <a:gdLst>
              <a:gd name="connsiteX0" fmla="*/ 0 w 2531010"/>
              <a:gd name="connsiteY0" fmla="*/ 0 h 2181905"/>
              <a:gd name="connsiteX1" fmla="*/ 2531010 w 2531010"/>
              <a:gd name="connsiteY1" fmla="*/ 0 h 2181905"/>
              <a:gd name="connsiteX2" fmla="*/ 1265505 w 2531010"/>
              <a:gd name="connsiteY2" fmla="*/ 2181905 h 2181905"/>
            </a:gdLst>
            <a:ahLst/>
            <a:cxnLst>
              <a:cxn ang="0">
                <a:pos x="connsiteX0" y="connsiteY0"/>
              </a:cxn>
              <a:cxn ang="0">
                <a:pos x="connsiteX1" y="connsiteY1"/>
              </a:cxn>
              <a:cxn ang="0">
                <a:pos x="connsiteX2" y="connsiteY2"/>
              </a:cxn>
            </a:cxnLst>
            <a:rect l="l" t="t" r="r" b="b"/>
            <a:pathLst>
              <a:path w="2531010" h="2181905">
                <a:moveTo>
                  <a:pt x="0" y="0"/>
                </a:moveTo>
                <a:lnTo>
                  <a:pt x="2531010" y="0"/>
                </a:lnTo>
                <a:lnTo>
                  <a:pt x="1265505" y="2181905"/>
                </a:lnTo>
                <a:close/>
              </a:path>
            </a:pathLst>
          </a:custGeom>
          <a:ln>
            <a:solidFill>
              <a:srgbClr val="FFC000"/>
            </a:solidFill>
          </a:ln>
        </p:spPr>
      </p:pic>
      <p:sp>
        <p:nvSpPr>
          <p:cNvPr id="9" name="矩形 8"/>
          <p:cNvSpPr/>
          <p:nvPr/>
        </p:nvSpPr>
        <p:spPr>
          <a:xfrm>
            <a:off x="0" y="0"/>
            <a:ext cx="12192000" cy="685800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正五边形 6"/>
          <p:cNvSpPr/>
          <p:nvPr/>
        </p:nvSpPr>
        <p:spPr>
          <a:xfrm rot="15924193">
            <a:off x="7101402" y="-1023345"/>
            <a:ext cx="9349923" cy="8904688"/>
          </a:xfrm>
          <a:prstGeom prst="pent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543935" y="2364864"/>
            <a:ext cx="6638444" cy="2128269"/>
            <a:chOff x="2810357" y="2256473"/>
            <a:chExt cx="6638444" cy="2128269"/>
          </a:xfrm>
        </p:grpSpPr>
        <p:sp>
          <p:nvSpPr>
            <p:cNvPr id="18" name="文本框 17"/>
            <p:cNvSpPr txBox="1"/>
            <p:nvPr/>
          </p:nvSpPr>
          <p:spPr>
            <a:xfrm>
              <a:off x="2863864" y="2256473"/>
              <a:ext cx="6584937" cy="1446550"/>
            </a:xfrm>
            <a:prstGeom prst="rect">
              <a:avLst/>
            </a:prstGeom>
            <a:noFill/>
          </p:spPr>
          <p:txBody>
            <a:bodyPr wrap="square" rtlCol="0">
              <a:spAutoFit/>
            </a:bodyPr>
            <a:lstStyle/>
            <a:p>
              <a:pPr algn="ctr">
                <a:spcBef>
                  <a:spcPct val="50000"/>
                </a:spcBef>
              </a:pPr>
              <a:r>
                <a:rPr lang="zh-CN" altLang="en-US" sz="8800" b="1" dirty="0">
                  <a:solidFill>
                    <a:schemeClr val="bg1"/>
                  </a:solidFill>
                  <a:latin typeface="微软雅黑" panose="020B0503020204020204" pitchFamily="34" charset="-122"/>
                  <a:ea typeface="微软雅黑" panose="020B0503020204020204" pitchFamily="34" charset="-122"/>
                </a:rPr>
                <a:t>请</a:t>
              </a:r>
              <a:r>
                <a:rPr lang="zh-CN" altLang="en-US" sz="8800" b="1" dirty="0">
                  <a:solidFill>
                    <a:srgbClr val="FFC000"/>
                  </a:solidFill>
                  <a:latin typeface="微软雅黑" panose="020B0503020204020204" pitchFamily="34" charset="-122"/>
                  <a:ea typeface="微软雅黑" panose="020B0503020204020204" pitchFamily="34" charset="-122"/>
                </a:rPr>
                <a:t>输入</a:t>
              </a:r>
              <a:r>
                <a:rPr lang="zh-CN" altLang="en-US" sz="8800" b="1" dirty="0">
                  <a:solidFill>
                    <a:schemeClr val="bg1"/>
                  </a:solidFill>
                  <a:latin typeface="微软雅黑" panose="020B0503020204020204" pitchFamily="34" charset="-122"/>
                  <a:ea typeface="微软雅黑" panose="020B0503020204020204" pitchFamily="34" charset="-122"/>
                </a:rPr>
                <a:t>标题</a:t>
              </a:r>
              <a:endParaRPr lang="en-US" altLang="zh-CN" sz="8800" b="1"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2810357" y="3779448"/>
              <a:ext cx="6638444" cy="605294"/>
            </a:xfrm>
            <a:prstGeom prst="rect">
              <a:avLst/>
            </a:prstGeom>
            <a:noFill/>
          </p:spPr>
          <p:txBody>
            <a:bodyPr wrap="square" rtlCol="0">
              <a:spAutoFit/>
            </a:bodyPr>
            <a:lstStyle/>
            <a:p>
              <a:pPr algn="ctr">
                <a:lnSpc>
                  <a:spcPts val="200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rPr>
                <a:t>YOU CAN INPUT SOME ENGLISH HERE </a:t>
              </a:r>
              <a:r>
                <a:rPr lang="en-US" altLang="zh-CN" b="1" dirty="0">
                  <a:solidFill>
                    <a:srgbClr val="FFC000"/>
                  </a:solidFill>
                  <a:latin typeface="微软雅黑" panose="020B0503020204020204" pitchFamily="34" charset="-122"/>
                  <a:ea typeface="微软雅黑" panose="020B0503020204020204" pitchFamily="34" charset="-122"/>
                </a:rPr>
                <a:t>TO IMPROVE YOUR BIGGER </a:t>
              </a:r>
              <a:r>
                <a:rPr lang="en-US" altLang="zh-CN" dirty="0">
                  <a:solidFill>
                    <a:schemeClr val="bg1"/>
                  </a:solidFill>
                  <a:latin typeface="微软雅黑" panose="020B0503020204020204" pitchFamily="34" charset="-122"/>
                  <a:ea typeface="微软雅黑" panose="020B0503020204020204" pitchFamily="34" charset="-122"/>
                </a:rPr>
                <a:t>OR THIS SITE WILL BE VERY UGLY</a:t>
              </a:r>
            </a:p>
          </p:txBody>
        </p:sp>
        <p:cxnSp>
          <p:nvCxnSpPr>
            <p:cNvPr id="3" name="直接连接符 2"/>
            <p:cNvCxnSpPr/>
            <p:nvPr/>
          </p:nvCxnSpPr>
          <p:spPr>
            <a:xfrm>
              <a:off x="2863865" y="3703023"/>
              <a:ext cx="65314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7882834" y="2828834"/>
            <a:ext cx="2996141" cy="1200329"/>
          </a:xfrm>
          <a:prstGeom prst="rect">
            <a:avLst/>
          </a:prstGeom>
        </p:spPr>
        <p:txBody>
          <a:bodyPr wrap="none">
            <a:spAutoFit/>
          </a:bodyPr>
          <a:lstStyle/>
          <a:p>
            <a:pPr algn="ctr">
              <a:spcBef>
                <a:spcPct val="50000"/>
              </a:spcBef>
            </a:pPr>
            <a:r>
              <a:rPr lang="en-US" altLang="zh-CN" sz="7200" dirty="0">
                <a:solidFill>
                  <a:schemeClr val="bg1"/>
                </a:solidFill>
                <a:latin typeface="微软雅黑" panose="020B0503020204020204" pitchFamily="34" charset="-122"/>
                <a:ea typeface="微软雅黑" panose="020B0503020204020204" pitchFamily="34" charset="-122"/>
              </a:rPr>
              <a:t>PART</a:t>
            </a:r>
            <a:r>
              <a:rPr lang="en-US" altLang="zh-CN" sz="7200" b="1" dirty="0">
                <a:solidFill>
                  <a:schemeClr val="bg1"/>
                </a:solidFill>
                <a:latin typeface="微软雅黑" panose="020B0503020204020204" pitchFamily="34" charset="-122"/>
                <a:ea typeface="微软雅黑" panose="020B0503020204020204" pitchFamily="34" charset="-122"/>
              </a:rPr>
              <a:t>1</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001927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F1F1F"/>
        </a:soli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grayscl/>
            <a:extLst>
              <a:ext uri="{28A0092B-C50C-407E-A947-70E740481C1C}">
                <a14:useLocalDpi xmlns:a14="http://schemas.microsoft.com/office/drawing/2010/main" val="0"/>
              </a:ext>
            </a:extLst>
          </a:blip>
          <a:srcRect b="17545"/>
          <a:stretch/>
        </p:blipFill>
        <p:spPr>
          <a:xfrm>
            <a:off x="1134550" y="410009"/>
            <a:ext cx="9939723" cy="4003729"/>
          </a:xfrm>
          <a:prstGeom prst="rect">
            <a:avLst/>
          </a:prstGeom>
          <a:ln>
            <a:noFill/>
          </a:ln>
        </p:spPr>
      </p:pic>
      <p:sp>
        <p:nvSpPr>
          <p:cNvPr id="11" name="文本框 10"/>
          <p:cNvSpPr txBox="1"/>
          <p:nvPr/>
        </p:nvSpPr>
        <p:spPr>
          <a:xfrm>
            <a:off x="1032110" y="4560242"/>
            <a:ext cx="3046472" cy="584775"/>
          </a:xfrm>
          <a:prstGeom prst="rect">
            <a:avLst/>
          </a:prstGeom>
          <a:noFill/>
        </p:spPr>
        <p:txBody>
          <a:bodyPr wrap="square" rtlCol="0">
            <a:spAutoFit/>
          </a:bodyPr>
          <a:lstStyle/>
          <a:p>
            <a:pP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032110" y="5187357"/>
            <a:ext cx="5231083" cy="1323439"/>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a:t>
            </a:r>
            <a:endParaRPr lang="zh-CN" altLang="en-US" sz="1600" dirty="0">
              <a:solidFill>
                <a:schemeClr val="bg1"/>
              </a:solidFill>
            </a:endParaRPr>
          </a:p>
        </p:txBody>
      </p:sp>
      <p:sp>
        <p:nvSpPr>
          <p:cNvPr id="13" name="文本框 12"/>
          <p:cNvSpPr txBox="1"/>
          <p:nvPr/>
        </p:nvSpPr>
        <p:spPr>
          <a:xfrm>
            <a:off x="6543908" y="4710482"/>
            <a:ext cx="4617449" cy="1815882"/>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a:t>
            </a:r>
            <a:endParaRPr lang="zh-CN" altLang="en-US" sz="1600" dirty="0">
              <a:solidFill>
                <a:schemeClr val="bg1"/>
              </a:solidFill>
            </a:endParaRPr>
          </a:p>
        </p:txBody>
      </p:sp>
      <p:pic>
        <p:nvPicPr>
          <p:cNvPr id="14" name="图片 13"/>
          <p:cNvPicPr>
            <a:picLocks noChangeAspect="1"/>
          </p:cNvPicPr>
          <p:nvPr/>
        </p:nvPicPr>
        <p:blipFill rotWithShape="1">
          <a:blip r:embed="rId3">
            <a:grayscl/>
            <a:extLst>
              <a:ext uri="{28A0092B-C50C-407E-A947-70E740481C1C}">
                <a14:useLocalDpi xmlns:a14="http://schemas.microsoft.com/office/drawing/2010/main" val="0"/>
              </a:ext>
            </a:extLst>
          </a:blip>
          <a:srcRect l="37267" t="14069" r="37269" b="40996"/>
          <a:stretch/>
        </p:blipFill>
        <p:spPr>
          <a:xfrm>
            <a:off x="4245026" y="808954"/>
            <a:ext cx="3718770" cy="3205838"/>
          </a:xfrm>
          <a:custGeom>
            <a:avLst/>
            <a:gdLst>
              <a:gd name="connsiteX0" fmla="*/ 0 w 2531010"/>
              <a:gd name="connsiteY0" fmla="*/ 0 h 2181905"/>
              <a:gd name="connsiteX1" fmla="*/ 2531010 w 2531010"/>
              <a:gd name="connsiteY1" fmla="*/ 0 h 2181905"/>
              <a:gd name="connsiteX2" fmla="*/ 1265505 w 2531010"/>
              <a:gd name="connsiteY2" fmla="*/ 2181905 h 2181905"/>
            </a:gdLst>
            <a:ahLst/>
            <a:cxnLst>
              <a:cxn ang="0">
                <a:pos x="connsiteX0" y="connsiteY0"/>
              </a:cxn>
              <a:cxn ang="0">
                <a:pos x="connsiteX1" y="connsiteY1"/>
              </a:cxn>
              <a:cxn ang="0">
                <a:pos x="connsiteX2" y="connsiteY2"/>
              </a:cxn>
            </a:cxnLst>
            <a:rect l="l" t="t" r="r" b="b"/>
            <a:pathLst>
              <a:path w="2531010" h="2181905">
                <a:moveTo>
                  <a:pt x="0" y="0"/>
                </a:moveTo>
                <a:lnTo>
                  <a:pt x="2531010" y="0"/>
                </a:lnTo>
                <a:lnTo>
                  <a:pt x="1265505" y="2181905"/>
                </a:lnTo>
                <a:close/>
              </a:path>
            </a:pathLst>
          </a:custGeom>
          <a:ln>
            <a:solidFill>
              <a:srgbClr val="FFC000"/>
            </a:solidFill>
          </a:ln>
        </p:spPr>
      </p:pic>
      <p:grpSp>
        <p:nvGrpSpPr>
          <p:cNvPr id="7" name="组合 6"/>
          <p:cNvGrpSpPr/>
          <p:nvPr/>
        </p:nvGrpSpPr>
        <p:grpSpPr>
          <a:xfrm>
            <a:off x="3360996" y="4672633"/>
            <a:ext cx="311067" cy="311246"/>
            <a:chOff x="1898659" y="1635905"/>
            <a:chExt cx="1584000" cy="1584915"/>
          </a:xfrm>
        </p:grpSpPr>
        <p:sp>
          <p:nvSpPr>
            <p:cNvPr id="8" name="椭圆 7"/>
            <p:cNvSpPr/>
            <p:nvPr/>
          </p:nvSpPr>
          <p:spPr>
            <a:xfrm rot="1800000">
              <a:off x="1898659"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357763" y="2096686"/>
              <a:ext cx="665792" cy="663353"/>
              <a:chOff x="5775298" y="402381"/>
              <a:chExt cx="665792" cy="663353"/>
            </a:xfrm>
          </p:grpSpPr>
          <p:sp>
            <p:nvSpPr>
              <p:cNvPr id="15" name="Oval 11"/>
              <p:cNvSpPr>
                <a:spLocks noChangeArrowheads="1"/>
              </p:cNvSpPr>
              <p:nvPr/>
            </p:nvSpPr>
            <p:spPr bwMode="auto">
              <a:xfrm>
                <a:off x="5775298" y="402381"/>
                <a:ext cx="665792" cy="663353"/>
              </a:xfrm>
              <a:prstGeom prst="ellipse">
                <a:avLst/>
              </a:prstGeom>
              <a:noFill/>
              <a:ln w="301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Oval 12"/>
              <p:cNvSpPr>
                <a:spLocks noChangeArrowheads="1"/>
              </p:cNvSpPr>
              <p:nvPr/>
            </p:nvSpPr>
            <p:spPr bwMode="auto">
              <a:xfrm>
                <a:off x="5942356" y="402381"/>
                <a:ext cx="331677" cy="663353"/>
              </a:xfrm>
              <a:prstGeom prst="ellipse">
                <a:avLst/>
              </a:prstGeom>
              <a:noFill/>
              <a:ln w="301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3"/>
              <p:cNvSpPr>
                <a:spLocks/>
              </p:cNvSpPr>
              <p:nvPr/>
            </p:nvSpPr>
            <p:spPr bwMode="auto">
              <a:xfrm>
                <a:off x="5850901" y="886482"/>
                <a:ext cx="513367" cy="60970"/>
              </a:xfrm>
              <a:custGeom>
                <a:avLst/>
                <a:gdLst>
                  <a:gd name="T0" fmla="*/ 0 w 178"/>
                  <a:gd name="T1" fmla="*/ 21 h 21"/>
                  <a:gd name="T2" fmla="*/ 90 w 178"/>
                  <a:gd name="T3" fmla="*/ 0 h 21"/>
                  <a:gd name="T4" fmla="*/ 178 w 178"/>
                  <a:gd name="T5" fmla="*/ 21 h 21"/>
                </a:gdLst>
                <a:ahLst/>
                <a:cxnLst>
                  <a:cxn ang="0">
                    <a:pos x="T0" y="T1"/>
                  </a:cxn>
                  <a:cxn ang="0">
                    <a:pos x="T2" y="T3"/>
                  </a:cxn>
                  <a:cxn ang="0">
                    <a:pos x="T4" y="T5"/>
                  </a:cxn>
                </a:cxnLst>
                <a:rect l="0" t="0" r="r" b="b"/>
                <a:pathLst>
                  <a:path w="178" h="21">
                    <a:moveTo>
                      <a:pt x="0" y="21"/>
                    </a:moveTo>
                    <a:cubicBezTo>
                      <a:pt x="21" y="8"/>
                      <a:pt x="54" y="0"/>
                      <a:pt x="90" y="0"/>
                    </a:cubicBezTo>
                    <a:cubicBezTo>
                      <a:pt x="125" y="0"/>
                      <a:pt x="157" y="8"/>
                      <a:pt x="178" y="21"/>
                    </a:cubicBezTo>
                  </a:path>
                </a:pathLst>
              </a:custGeom>
              <a:noFill/>
              <a:ln w="3016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4"/>
              <p:cNvSpPr>
                <a:spLocks/>
              </p:cNvSpPr>
              <p:nvPr/>
            </p:nvSpPr>
            <p:spPr bwMode="auto">
              <a:xfrm>
                <a:off x="5853339" y="520663"/>
                <a:ext cx="513367" cy="60970"/>
              </a:xfrm>
              <a:custGeom>
                <a:avLst/>
                <a:gdLst>
                  <a:gd name="T0" fmla="*/ 178 w 178"/>
                  <a:gd name="T1" fmla="*/ 0 h 21"/>
                  <a:gd name="T2" fmla="*/ 89 w 178"/>
                  <a:gd name="T3" fmla="*/ 21 h 21"/>
                  <a:gd name="T4" fmla="*/ 0 w 178"/>
                  <a:gd name="T5" fmla="*/ 1 h 21"/>
                </a:gdLst>
                <a:ahLst/>
                <a:cxnLst>
                  <a:cxn ang="0">
                    <a:pos x="T0" y="T1"/>
                  </a:cxn>
                  <a:cxn ang="0">
                    <a:pos x="T2" y="T3"/>
                  </a:cxn>
                  <a:cxn ang="0">
                    <a:pos x="T4" y="T5"/>
                  </a:cxn>
                </a:cxnLst>
                <a:rect l="0" t="0" r="r" b="b"/>
                <a:pathLst>
                  <a:path w="178" h="21">
                    <a:moveTo>
                      <a:pt x="178" y="0"/>
                    </a:moveTo>
                    <a:cubicBezTo>
                      <a:pt x="157" y="13"/>
                      <a:pt x="125" y="21"/>
                      <a:pt x="89" y="21"/>
                    </a:cubicBezTo>
                    <a:cubicBezTo>
                      <a:pt x="53" y="21"/>
                      <a:pt x="21" y="13"/>
                      <a:pt x="0" y="1"/>
                    </a:cubicBezTo>
                  </a:path>
                </a:pathLst>
              </a:custGeom>
              <a:noFill/>
              <a:ln w="3016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Line 15"/>
              <p:cNvSpPr>
                <a:spLocks noChangeShapeType="1"/>
              </p:cNvSpPr>
              <p:nvPr/>
            </p:nvSpPr>
            <p:spPr bwMode="auto">
              <a:xfrm>
                <a:off x="5775298" y="734057"/>
                <a:ext cx="665792" cy="0"/>
              </a:xfrm>
              <a:prstGeom prst="line">
                <a:avLst/>
              </a:prstGeom>
              <a:noFill/>
              <a:ln w="3016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Line 16"/>
              <p:cNvSpPr>
                <a:spLocks noChangeShapeType="1"/>
              </p:cNvSpPr>
              <p:nvPr/>
            </p:nvSpPr>
            <p:spPr bwMode="auto">
              <a:xfrm>
                <a:off x="6109413" y="402381"/>
                <a:ext cx="0" cy="663353"/>
              </a:xfrm>
              <a:prstGeom prst="line">
                <a:avLst/>
              </a:prstGeom>
              <a:noFill/>
              <a:ln w="3016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1" name="组合 20"/>
          <p:cNvGrpSpPr/>
          <p:nvPr/>
        </p:nvGrpSpPr>
        <p:grpSpPr>
          <a:xfrm>
            <a:off x="3360996" y="4672633"/>
            <a:ext cx="311067" cy="311246"/>
            <a:chOff x="5298088" y="1635905"/>
            <a:chExt cx="1584000" cy="1584915"/>
          </a:xfrm>
        </p:grpSpPr>
        <p:sp>
          <p:nvSpPr>
            <p:cNvPr id="22" name="椭圆 21"/>
            <p:cNvSpPr/>
            <p:nvPr/>
          </p:nvSpPr>
          <p:spPr>
            <a:xfrm rot="1800000">
              <a:off x="5298088"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50"/>
            <p:cNvSpPr>
              <a:spLocks noEditPoints="1"/>
            </p:cNvSpPr>
            <p:nvPr/>
          </p:nvSpPr>
          <p:spPr bwMode="auto">
            <a:xfrm>
              <a:off x="5728932" y="2166425"/>
              <a:ext cx="722313" cy="523875"/>
            </a:xfrm>
            <a:custGeom>
              <a:avLst/>
              <a:gdLst>
                <a:gd name="T0" fmla="*/ 204 w 227"/>
                <a:gd name="T1" fmla="*/ 113 h 165"/>
                <a:gd name="T2" fmla="*/ 161 w 227"/>
                <a:gd name="T3" fmla="*/ 96 h 165"/>
                <a:gd name="T4" fmla="*/ 141 w 227"/>
                <a:gd name="T5" fmla="*/ 0 h 165"/>
                <a:gd name="T6" fmla="*/ 121 w 227"/>
                <a:gd name="T7" fmla="*/ 95 h 165"/>
                <a:gd name="T8" fmla="*/ 108 w 227"/>
                <a:gd name="T9" fmla="*/ 104 h 165"/>
                <a:gd name="T10" fmla="*/ 78 w 227"/>
                <a:gd name="T11" fmla="*/ 92 h 165"/>
                <a:gd name="T12" fmla="*/ 89 w 227"/>
                <a:gd name="T13" fmla="*/ 52 h 165"/>
                <a:gd name="T14" fmla="*/ 30 w 227"/>
                <a:gd name="T15" fmla="*/ 52 h 165"/>
                <a:gd name="T16" fmla="*/ 41 w 227"/>
                <a:gd name="T17" fmla="*/ 92 h 165"/>
                <a:gd name="T18" fmla="*/ 7 w 227"/>
                <a:gd name="T19" fmla="*/ 111 h 165"/>
                <a:gd name="T20" fmla="*/ 60 w 227"/>
                <a:gd name="T21" fmla="*/ 136 h 165"/>
                <a:gd name="T22" fmla="*/ 55 w 227"/>
                <a:gd name="T23" fmla="*/ 149 h 165"/>
                <a:gd name="T24" fmla="*/ 227 w 227"/>
                <a:gd name="T25" fmla="*/ 149 h 165"/>
                <a:gd name="T26" fmla="*/ 11 w 227"/>
                <a:gd name="T27" fmla="*/ 122 h 165"/>
                <a:gd name="T28" fmla="*/ 19 w 227"/>
                <a:gd name="T29" fmla="*/ 108 h 165"/>
                <a:gd name="T30" fmla="*/ 52 w 227"/>
                <a:gd name="T31" fmla="*/ 92 h 165"/>
                <a:gd name="T32" fmla="*/ 50 w 227"/>
                <a:gd name="T33" fmla="*/ 81 h 165"/>
                <a:gd name="T34" fmla="*/ 59 w 227"/>
                <a:gd name="T35" fmla="*/ 30 h 165"/>
                <a:gd name="T36" fmla="*/ 69 w 227"/>
                <a:gd name="T37" fmla="*/ 81 h 165"/>
                <a:gd name="T38" fmla="*/ 67 w 227"/>
                <a:gd name="T39" fmla="*/ 92 h 165"/>
                <a:gd name="T40" fmla="*/ 99 w 227"/>
                <a:gd name="T41" fmla="*/ 107 h 165"/>
                <a:gd name="T42" fmla="*/ 66 w 227"/>
                <a:gd name="T43" fmla="*/ 128 h 165"/>
                <a:gd name="T44" fmla="*/ 11 w 227"/>
                <a:gd name="T45" fmla="*/ 122 h 165"/>
                <a:gd name="T46" fmla="*/ 66 w 227"/>
                <a:gd name="T47" fmla="*/ 146 h 165"/>
                <a:gd name="T48" fmla="*/ 81 w 227"/>
                <a:gd name="T49" fmla="*/ 120 h 165"/>
                <a:gd name="T50" fmla="*/ 128 w 227"/>
                <a:gd name="T51" fmla="*/ 99 h 165"/>
                <a:gd name="T52" fmla="*/ 125 w 227"/>
                <a:gd name="T53" fmla="*/ 89 h 165"/>
                <a:gd name="T54" fmla="*/ 141 w 227"/>
                <a:gd name="T55" fmla="*/ 8 h 165"/>
                <a:gd name="T56" fmla="*/ 157 w 227"/>
                <a:gd name="T57" fmla="*/ 89 h 165"/>
                <a:gd name="T58" fmla="*/ 155 w 227"/>
                <a:gd name="T59" fmla="*/ 100 h 165"/>
                <a:gd name="T60" fmla="*/ 201 w 227"/>
                <a:gd name="T61" fmla="*/ 120 h 165"/>
                <a:gd name="T62" fmla="*/ 216 w 227"/>
                <a:gd name="T63" fmla="*/ 14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 h="165">
                  <a:moveTo>
                    <a:pt x="217" y="129"/>
                  </a:moveTo>
                  <a:cubicBezTo>
                    <a:pt x="214" y="118"/>
                    <a:pt x="204" y="113"/>
                    <a:pt x="204" y="113"/>
                  </a:cubicBezTo>
                  <a:cubicBezTo>
                    <a:pt x="204" y="113"/>
                    <a:pt x="177" y="106"/>
                    <a:pt x="168" y="102"/>
                  </a:cubicBezTo>
                  <a:cubicBezTo>
                    <a:pt x="165" y="101"/>
                    <a:pt x="163" y="98"/>
                    <a:pt x="161" y="96"/>
                  </a:cubicBezTo>
                  <a:cubicBezTo>
                    <a:pt x="175" y="86"/>
                    <a:pt x="184" y="68"/>
                    <a:pt x="184" y="44"/>
                  </a:cubicBezTo>
                  <a:cubicBezTo>
                    <a:pt x="184" y="10"/>
                    <a:pt x="165" y="0"/>
                    <a:pt x="141" y="0"/>
                  </a:cubicBezTo>
                  <a:cubicBezTo>
                    <a:pt x="118" y="0"/>
                    <a:pt x="98" y="10"/>
                    <a:pt x="98" y="44"/>
                  </a:cubicBezTo>
                  <a:cubicBezTo>
                    <a:pt x="98" y="68"/>
                    <a:pt x="107" y="86"/>
                    <a:pt x="121" y="95"/>
                  </a:cubicBezTo>
                  <a:cubicBezTo>
                    <a:pt x="119" y="98"/>
                    <a:pt x="117" y="101"/>
                    <a:pt x="114" y="102"/>
                  </a:cubicBezTo>
                  <a:cubicBezTo>
                    <a:pt x="113" y="103"/>
                    <a:pt x="110" y="103"/>
                    <a:pt x="108" y="104"/>
                  </a:cubicBezTo>
                  <a:cubicBezTo>
                    <a:pt x="106" y="102"/>
                    <a:pt x="103" y="100"/>
                    <a:pt x="103" y="100"/>
                  </a:cubicBezTo>
                  <a:cubicBezTo>
                    <a:pt x="103" y="100"/>
                    <a:pt x="84" y="95"/>
                    <a:pt x="78" y="92"/>
                  </a:cubicBezTo>
                  <a:cubicBezTo>
                    <a:pt x="76" y="91"/>
                    <a:pt x="75" y="90"/>
                    <a:pt x="74" y="88"/>
                  </a:cubicBezTo>
                  <a:cubicBezTo>
                    <a:pt x="83" y="82"/>
                    <a:pt x="89" y="69"/>
                    <a:pt x="89" y="52"/>
                  </a:cubicBezTo>
                  <a:cubicBezTo>
                    <a:pt x="89" y="28"/>
                    <a:pt x="76" y="22"/>
                    <a:pt x="59" y="22"/>
                  </a:cubicBezTo>
                  <a:cubicBezTo>
                    <a:pt x="43" y="22"/>
                    <a:pt x="30" y="28"/>
                    <a:pt x="30" y="52"/>
                  </a:cubicBezTo>
                  <a:cubicBezTo>
                    <a:pt x="30" y="69"/>
                    <a:pt x="36" y="82"/>
                    <a:pt x="45" y="88"/>
                  </a:cubicBezTo>
                  <a:cubicBezTo>
                    <a:pt x="44" y="90"/>
                    <a:pt x="43" y="91"/>
                    <a:pt x="41" y="92"/>
                  </a:cubicBezTo>
                  <a:cubicBezTo>
                    <a:pt x="34" y="95"/>
                    <a:pt x="15" y="100"/>
                    <a:pt x="15" y="100"/>
                  </a:cubicBezTo>
                  <a:cubicBezTo>
                    <a:pt x="15" y="100"/>
                    <a:pt x="9" y="104"/>
                    <a:pt x="7" y="111"/>
                  </a:cubicBezTo>
                  <a:cubicBezTo>
                    <a:pt x="5" y="118"/>
                    <a:pt x="1" y="123"/>
                    <a:pt x="0" y="125"/>
                  </a:cubicBezTo>
                  <a:cubicBezTo>
                    <a:pt x="7" y="132"/>
                    <a:pt x="33" y="136"/>
                    <a:pt x="60" y="136"/>
                  </a:cubicBezTo>
                  <a:cubicBezTo>
                    <a:pt x="61" y="136"/>
                    <a:pt x="62" y="136"/>
                    <a:pt x="62" y="136"/>
                  </a:cubicBezTo>
                  <a:cubicBezTo>
                    <a:pt x="60" y="142"/>
                    <a:pt x="56" y="147"/>
                    <a:pt x="55" y="149"/>
                  </a:cubicBezTo>
                  <a:cubicBezTo>
                    <a:pt x="66" y="160"/>
                    <a:pt x="104" y="165"/>
                    <a:pt x="141" y="165"/>
                  </a:cubicBezTo>
                  <a:cubicBezTo>
                    <a:pt x="179" y="165"/>
                    <a:pt x="216" y="160"/>
                    <a:pt x="227" y="149"/>
                  </a:cubicBezTo>
                  <a:cubicBezTo>
                    <a:pt x="226" y="147"/>
                    <a:pt x="220" y="138"/>
                    <a:pt x="217" y="129"/>
                  </a:cubicBezTo>
                  <a:close/>
                  <a:moveTo>
                    <a:pt x="11" y="122"/>
                  </a:moveTo>
                  <a:cubicBezTo>
                    <a:pt x="12" y="120"/>
                    <a:pt x="14" y="117"/>
                    <a:pt x="15" y="113"/>
                  </a:cubicBezTo>
                  <a:cubicBezTo>
                    <a:pt x="15" y="110"/>
                    <a:pt x="18" y="108"/>
                    <a:pt x="19" y="108"/>
                  </a:cubicBezTo>
                  <a:cubicBezTo>
                    <a:pt x="24" y="106"/>
                    <a:pt x="38" y="102"/>
                    <a:pt x="44" y="100"/>
                  </a:cubicBezTo>
                  <a:cubicBezTo>
                    <a:pt x="47" y="98"/>
                    <a:pt x="50" y="96"/>
                    <a:pt x="52" y="92"/>
                  </a:cubicBezTo>
                  <a:cubicBezTo>
                    <a:pt x="56" y="86"/>
                    <a:pt x="56" y="86"/>
                    <a:pt x="56" y="86"/>
                  </a:cubicBezTo>
                  <a:cubicBezTo>
                    <a:pt x="50" y="81"/>
                    <a:pt x="50" y="81"/>
                    <a:pt x="50" y="81"/>
                  </a:cubicBezTo>
                  <a:cubicBezTo>
                    <a:pt x="42" y="76"/>
                    <a:pt x="38" y="65"/>
                    <a:pt x="38" y="52"/>
                  </a:cubicBezTo>
                  <a:cubicBezTo>
                    <a:pt x="38" y="36"/>
                    <a:pt x="44" y="30"/>
                    <a:pt x="59" y="30"/>
                  </a:cubicBezTo>
                  <a:cubicBezTo>
                    <a:pt x="75" y="30"/>
                    <a:pt x="81" y="36"/>
                    <a:pt x="81" y="52"/>
                  </a:cubicBezTo>
                  <a:cubicBezTo>
                    <a:pt x="81" y="65"/>
                    <a:pt x="77" y="76"/>
                    <a:pt x="69" y="81"/>
                  </a:cubicBezTo>
                  <a:cubicBezTo>
                    <a:pt x="63" y="86"/>
                    <a:pt x="63" y="86"/>
                    <a:pt x="63" y="86"/>
                  </a:cubicBezTo>
                  <a:cubicBezTo>
                    <a:pt x="67" y="92"/>
                    <a:pt x="67" y="92"/>
                    <a:pt x="67" y="92"/>
                  </a:cubicBezTo>
                  <a:cubicBezTo>
                    <a:pt x="69" y="96"/>
                    <a:pt x="71" y="98"/>
                    <a:pt x="75" y="100"/>
                  </a:cubicBezTo>
                  <a:cubicBezTo>
                    <a:pt x="80" y="102"/>
                    <a:pt x="93" y="106"/>
                    <a:pt x="99" y="107"/>
                  </a:cubicBezTo>
                  <a:cubicBezTo>
                    <a:pt x="88" y="110"/>
                    <a:pt x="78" y="113"/>
                    <a:pt x="78" y="113"/>
                  </a:cubicBezTo>
                  <a:cubicBezTo>
                    <a:pt x="78" y="113"/>
                    <a:pt x="69" y="118"/>
                    <a:pt x="66" y="128"/>
                  </a:cubicBezTo>
                  <a:cubicBezTo>
                    <a:pt x="64" y="128"/>
                    <a:pt x="62" y="128"/>
                    <a:pt x="60" y="128"/>
                  </a:cubicBezTo>
                  <a:cubicBezTo>
                    <a:pt x="37" y="128"/>
                    <a:pt x="20" y="125"/>
                    <a:pt x="11" y="122"/>
                  </a:cubicBezTo>
                  <a:close/>
                  <a:moveTo>
                    <a:pt x="141" y="157"/>
                  </a:moveTo>
                  <a:cubicBezTo>
                    <a:pt x="105" y="157"/>
                    <a:pt x="78" y="152"/>
                    <a:pt x="66" y="146"/>
                  </a:cubicBezTo>
                  <a:cubicBezTo>
                    <a:pt x="69" y="142"/>
                    <a:pt x="71" y="137"/>
                    <a:pt x="73" y="131"/>
                  </a:cubicBezTo>
                  <a:cubicBezTo>
                    <a:pt x="75" y="125"/>
                    <a:pt x="79" y="122"/>
                    <a:pt x="81" y="120"/>
                  </a:cubicBezTo>
                  <a:cubicBezTo>
                    <a:pt x="87" y="119"/>
                    <a:pt x="109" y="113"/>
                    <a:pt x="118" y="109"/>
                  </a:cubicBezTo>
                  <a:cubicBezTo>
                    <a:pt x="122" y="107"/>
                    <a:pt x="125" y="104"/>
                    <a:pt x="128" y="99"/>
                  </a:cubicBezTo>
                  <a:cubicBezTo>
                    <a:pt x="131" y="93"/>
                    <a:pt x="131" y="93"/>
                    <a:pt x="131" y="93"/>
                  </a:cubicBezTo>
                  <a:cubicBezTo>
                    <a:pt x="125" y="89"/>
                    <a:pt x="125" y="89"/>
                    <a:pt x="125" y="89"/>
                  </a:cubicBezTo>
                  <a:cubicBezTo>
                    <a:pt x="113" y="81"/>
                    <a:pt x="106" y="64"/>
                    <a:pt x="106" y="44"/>
                  </a:cubicBezTo>
                  <a:cubicBezTo>
                    <a:pt x="106" y="19"/>
                    <a:pt x="117" y="8"/>
                    <a:pt x="141" y="8"/>
                  </a:cubicBezTo>
                  <a:cubicBezTo>
                    <a:pt x="165" y="8"/>
                    <a:pt x="176" y="19"/>
                    <a:pt x="176" y="44"/>
                  </a:cubicBezTo>
                  <a:cubicBezTo>
                    <a:pt x="176" y="64"/>
                    <a:pt x="169" y="81"/>
                    <a:pt x="157" y="89"/>
                  </a:cubicBezTo>
                  <a:cubicBezTo>
                    <a:pt x="151" y="93"/>
                    <a:pt x="151" y="93"/>
                    <a:pt x="151" y="93"/>
                  </a:cubicBezTo>
                  <a:cubicBezTo>
                    <a:pt x="155" y="100"/>
                    <a:pt x="155" y="100"/>
                    <a:pt x="155" y="100"/>
                  </a:cubicBezTo>
                  <a:cubicBezTo>
                    <a:pt x="157" y="104"/>
                    <a:pt x="160" y="107"/>
                    <a:pt x="165" y="109"/>
                  </a:cubicBezTo>
                  <a:cubicBezTo>
                    <a:pt x="173" y="113"/>
                    <a:pt x="195" y="119"/>
                    <a:pt x="201" y="120"/>
                  </a:cubicBezTo>
                  <a:cubicBezTo>
                    <a:pt x="203" y="122"/>
                    <a:pt x="207" y="125"/>
                    <a:pt x="209" y="131"/>
                  </a:cubicBezTo>
                  <a:cubicBezTo>
                    <a:pt x="211" y="137"/>
                    <a:pt x="214" y="143"/>
                    <a:pt x="216" y="147"/>
                  </a:cubicBezTo>
                  <a:cubicBezTo>
                    <a:pt x="204" y="152"/>
                    <a:pt x="177" y="157"/>
                    <a:pt x="141" y="157"/>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 name="组合 23"/>
          <p:cNvGrpSpPr/>
          <p:nvPr/>
        </p:nvGrpSpPr>
        <p:grpSpPr>
          <a:xfrm>
            <a:off x="3360996" y="4672633"/>
            <a:ext cx="311067" cy="311246"/>
            <a:chOff x="8697518" y="1635905"/>
            <a:chExt cx="1584000" cy="1584915"/>
          </a:xfrm>
        </p:grpSpPr>
        <p:sp>
          <p:nvSpPr>
            <p:cNvPr id="25" name="椭圆 24"/>
            <p:cNvSpPr/>
            <p:nvPr/>
          </p:nvSpPr>
          <p:spPr>
            <a:xfrm rot="1800000">
              <a:off x="8697518"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9166591" y="2147740"/>
              <a:ext cx="645855" cy="561245"/>
              <a:chOff x="4034340" y="5445534"/>
              <a:chExt cx="645855" cy="561245"/>
            </a:xfrm>
          </p:grpSpPr>
          <p:sp>
            <p:nvSpPr>
              <p:cNvPr id="27" name="Freeform 33"/>
              <p:cNvSpPr>
                <a:spLocks noEditPoints="1"/>
              </p:cNvSpPr>
              <p:nvPr/>
            </p:nvSpPr>
            <p:spPr bwMode="auto">
              <a:xfrm>
                <a:off x="4245865" y="5572449"/>
                <a:ext cx="434330" cy="434330"/>
              </a:xfrm>
              <a:custGeom>
                <a:avLst/>
                <a:gdLst>
                  <a:gd name="T0" fmla="*/ 7 w 65"/>
                  <a:gd name="T1" fmla="*/ 16 h 65"/>
                  <a:gd name="T2" fmla="*/ 8 w 65"/>
                  <a:gd name="T3" fmla="*/ 21 h 65"/>
                  <a:gd name="T4" fmla="*/ 4 w 65"/>
                  <a:gd name="T5" fmla="*/ 22 h 65"/>
                  <a:gd name="T6" fmla="*/ 0 w 65"/>
                  <a:gd name="T7" fmla="*/ 26 h 65"/>
                  <a:gd name="T8" fmla="*/ 2 w 65"/>
                  <a:gd name="T9" fmla="*/ 31 h 65"/>
                  <a:gd name="T10" fmla="*/ 5 w 65"/>
                  <a:gd name="T11" fmla="*/ 35 h 65"/>
                  <a:gd name="T12" fmla="*/ 3 w 65"/>
                  <a:gd name="T13" fmla="*/ 38 h 65"/>
                  <a:gd name="T14" fmla="*/ 1 w 65"/>
                  <a:gd name="T15" fmla="*/ 43 h 65"/>
                  <a:gd name="T16" fmla="*/ 5 w 65"/>
                  <a:gd name="T17" fmla="*/ 46 h 65"/>
                  <a:gd name="T18" fmla="*/ 9 w 65"/>
                  <a:gd name="T19" fmla="*/ 46 h 65"/>
                  <a:gd name="T20" fmla="*/ 9 w 65"/>
                  <a:gd name="T21" fmla="*/ 52 h 65"/>
                  <a:gd name="T22" fmla="*/ 10 w 65"/>
                  <a:gd name="T23" fmla="*/ 57 h 65"/>
                  <a:gd name="T24" fmla="*/ 16 w 65"/>
                  <a:gd name="T25" fmla="*/ 58 h 65"/>
                  <a:gd name="T26" fmla="*/ 21 w 65"/>
                  <a:gd name="T27" fmla="*/ 57 h 65"/>
                  <a:gd name="T28" fmla="*/ 22 w 65"/>
                  <a:gd name="T29" fmla="*/ 61 h 65"/>
                  <a:gd name="T30" fmla="*/ 25 w 65"/>
                  <a:gd name="T31" fmla="*/ 65 h 65"/>
                  <a:gd name="T32" fmla="*/ 30 w 65"/>
                  <a:gd name="T33" fmla="*/ 63 h 65"/>
                  <a:gd name="T34" fmla="*/ 35 w 65"/>
                  <a:gd name="T35" fmla="*/ 60 h 65"/>
                  <a:gd name="T36" fmla="*/ 37 w 65"/>
                  <a:gd name="T37" fmla="*/ 62 h 65"/>
                  <a:gd name="T38" fmla="*/ 43 w 65"/>
                  <a:gd name="T39" fmla="*/ 64 h 65"/>
                  <a:gd name="T40" fmla="*/ 46 w 65"/>
                  <a:gd name="T41" fmla="*/ 60 h 65"/>
                  <a:gd name="T42" fmla="*/ 48 w 65"/>
                  <a:gd name="T43" fmla="*/ 55 h 65"/>
                  <a:gd name="T44" fmla="*/ 52 w 65"/>
                  <a:gd name="T45" fmla="*/ 56 h 65"/>
                  <a:gd name="T46" fmla="*/ 57 w 65"/>
                  <a:gd name="T47" fmla="*/ 55 h 65"/>
                  <a:gd name="T48" fmla="*/ 57 w 65"/>
                  <a:gd name="T49" fmla="*/ 49 h 65"/>
                  <a:gd name="T50" fmla="*/ 57 w 65"/>
                  <a:gd name="T51" fmla="*/ 44 h 65"/>
                  <a:gd name="T52" fmla="*/ 61 w 65"/>
                  <a:gd name="T53" fmla="*/ 43 h 65"/>
                  <a:gd name="T54" fmla="*/ 65 w 65"/>
                  <a:gd name="T55" fmla="*/ 40 h 65"/>
                  <a:gd name="T56" fmla="*/ 62 w 65"/>
                  <a:gd name="T57" fmla="*/ 35 h 65"/>
                  <a:gd name="T58" fmla="*/ 59 w 65"/>
                  <a:gd name="T59" fmla="*/ 30 h 65"/>
                  <a:gd name="T60" fmla="*/ 62 w 65"/>
                  <a:gd name="T61" fmla="*/ 28 h 65"/>
                  <a:gd name="T62" fmla="*/ 64 w 65"/>
                  <a:gd name="T63" fmla="*/ 22 h 65"/>
                  <a:gd name="T64" fmla="*/ 59 w 65"/>
                  <a:gd name="T65" fmla="*/ 19 h 65"/>
                  <a:gd name="T66" fmla="*/ 55 w 65"/>
                  <a:gd name="T67" fmla="*/ 17 h 65"/>
                  <a:gd name="T68" fmla="*/ 56 w 65"/>
                  <a:gd name="T69" fmla="*/ 13 h 65"/>
                  <a:gd name="T70" fmla="*/ 55 w 65"/>
                  <a:gd name="T71" fmla="*/ 8 h 65"/>
                  <a:gd name="T72" fmla="*/ 49 w 65"/>
                  <a:gd name="T73" fmla="*/ 8 h 65"/>
                  <a:gd name="T74" fmla="*/ 44 w 65"/>
                  <a:gd name="T75" fmla="*/ 8 h 65"/>
                  <a:gd name="T76" fmla="*/ 43 w 65"/>
                  <a:gd name="T77" fmla="*/ 4 h 65"/>
                  <a:gd name="T78" fmla="*/ 39 w 65"/>
                  <a:gd name="T79" fmla="*/ 0 h 65"/>
                  <a:gd name="T80" fmla="*/ 34 w 65"/>
                  <a:gd name="T81" fmla="*/ 3 h 65"/>
                  <a:gd name="T82" fmla="*/ 30 w 65"/>
                  <a:gd name="T83" fmla="*/ 6 h 65"/>
                  <a:gd name="T84" fmla="*/ 27 w 65"/>
                  <a:gd name="T85" fmla="*/ 3 h 65"/>
                  <a:gd name="T86" fmla="*/ 22 w 65"/>
                  <a:gd name="T87" fmla="*/ 1 h 65"/>
                  <a:gd name="T88" fmla="*/ 19 w 65"/>
                  <a:gd name="T89" fmla="*/ 6 h 65"/>
                  <a:gd name="T90" fmla="*/ 17 w 65"/>
                  <a:gd name="T91" fmla="*/ 10 h 65"/>
                  <a:gd name="T92" fmla="*/ 13 w 65"/>
                  <a:gd name="T93" fmla="*/ 9 h 65"/>
                  <a:gd name="T94" fmla="*/ 8 w 65"/>
                  <a:gd name="T95" fmla="*/ 10 h 65"/>
                  <a:gd name="T96" fmla="*/ 7 w 65"/>
                  <a:gd name="T97" fmla="*/ 16 h 65"/>
                  <a:gd name="T98" fmla="*/ 27 w 65"/>
                  <a:gd name="T99" fmla="*/ 15 h 65"/>
                  <a:gd name="T100" fmla="*/ 50 w 65"/>
                  <a:gd name="T101" fmla="*/ 27 h 65"/>
                  <a:gd name="T102" fmla="*/ 38 w 65"/>
                  <a:gd name="T103" fmla="*/ 51 h 65"/>
                  <a:gd name="T104" fmla="*/ 14 w 65"/>
                  <a:gd name="T105" fmla="*/ 38 h 65"/>
                  <a:gd name="T106" fmla="*/ 27 w 65"/>
                  <a:gd name="T107"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 h="65">
                    <a:moveTo>
                      <a:pt x="7" y="16"/>
                    </a:moveTo>
                    <a:cubicBezTo>
                      <a:pt x="9" y="17"/>
                      <a:pt x="8" y="20"/>
                      <a:pt x="8" y="21"/>
                    </a:cubicBezTo>
                    <a:cubicBezTo>
                      <a:pt x="8" y="22"/>
                      <a:pt x="6" y="22"/>
                      <a:pt x="4" y="22"/>
                    </a:cubicBezTo>
                    <a:cubicBezTo>
                      <a:pt x="2" y="22"/>
                      <a:pt x="1" y="23"/>
                      <a:pt x="0" y="26"/>
                    </a:cubicBezTo>
                    <a:cubicBezTo>
                      <a:pt x="0" y="28"/>
                      <a:pt x="1" y="30"/>
                      <a:pt x="2" y="31"/>
                    </a:cubicBezTo>
                    <a:cubicBezTo>
                      <a:pt x="4" y="31"/>
                      <a:pt x="5" y="34"/>
                      <a:pt x="5" y="35"/>
                    </a:cubicBezTo>
                    <a:cubicBezTo>
                      <a:pt x="6" y="36"/>
                      <a:pt x="4" y="37"/>
                      <a:pt x="3" y="38"/>
                    </a:cubicBezTo>
                    <a:cubicBezTo>
                      <a:pt x="1" y="38"/>
                      <a:pt x="0" y="40"/>
                      <a:pt x="1" y="43"/>
                    </a:cubicBezTo>
                    <a:cubicBezTo>
                      <a:pt x="2" y="45"/>
                      <a:pt x="4" y="46"/>
                      <a:pt x="5" y="46"/>
                    </a:cubicBezTo>
                    <a:cubicBezTo>
                      <a:pt x="7" y="45"/>
                      <a:pt x="9" y="46"/>
                      <a:pt x="9" y="46"/>
                    </a:cubicBezTo>
                    <a:cubicBezTo>
                      <a:pt x="10" y="47"/>
                      <a:pt x="10" y="51"/>
                      <a:pt x="9" y="52"/>
                    </a:cubicBezTo>
                    <a:cubicBezTo>
                      <a:pt x="8" y="53"/>
                      <a:pt x="8" y="55"/>
                      <a:pt x="10" y="57"/>
                    </a:cubicBezTo>
                    <a:cubicBezTo>
                      <a:pt x="12" y="59"/>
                      <a:pt x="14" y="59"/>
                      <a:pt x="16" y="58"/>
                    </a:cubicBezTo>
                    <a:cubicBezTo>
                      <a:pt x="17" y="56"/>
                      <a:pt x="20" y="57"/>
                      <a:pt x="21" y="57"/>
                    </a:cubicBezTo>
                    <a:cubicBezTo>
                      <a:pt x="22" y="57"/>
                      <a:pt x="22" y="59"/>
                      <a:pt x="22" y="61"/>
                    </a:cubicBezTo>
                    <a:cubicBezTo>
                      <a:pt x="22" y="63"/>
                      <a:pt x="23" y="64"/>
                      <a:pt x="25" y="65"/>
                    </a:cubicBezTo>
                    <a:cubicBezTo>
                      <a:pt x="28" y="65"/>
                      <a:pt x="30" y="64"/>
                      <a:pt x="30" y="63"/>
                    </a:cubicBezTo>
                    <a:cubicBezTo>
                      <a:pt x="31" y="61"/>
                      <a:pt x="34" y="60"/>
                      <a:pt x="35" y="60"/>
                    </a:cubicBezTo>
                    <a:cubicBezTo>
                      <a:pt x="36" y="59"/>
                      <a:pt x="37" y="61"/>
                      <a:pt x="37" y="62"/>
                    </a:cubicBezTo>
                    <a:cubicBezTo>
                      <a:pt x="38" y="64"/>
                      <a:pt x="40" y="65"/>
                      <a:pt x="43" y="64"/>
                    </a:cubicBezTo>
                    <a:cubicBezTo>
                      <a:pt x="45" y="63"/>
                      <a:pt x="46" y="61"/>
                      <a:pt x="46" y="60"/>
                    </a:cubicBezTo>
                    <a:cubicBezTo>
                      <a:pt x="45" y="58"/>
                      <a:pt x="47" y="55"/>
                      <a:pt x="48" y="55"/>
                    </a:cubicBezTo>
                    <a:cubicBezTo>
                      <a:pt x="49" y="54"/>
                      <a:pt x="50" y="55"/>
                      <a:pt x="52" y="56"/>
                    </a:cubicBezTo>
                    <a:cubicBezTo>
                      <a:pt x="53" y="57"/>
                      <a:pt x="55" y="57"/>
                      <a:pt x="57" y="55"/>
                    </a:cubicBezTo>
                    <a:cubicBezTo>
                      <a:pt x="58" y="53"/>
                      <a:pt x="59" y="51"/>
                      <a:pt x="57" y="49"/>
                    </a:cubicBezTo>
                    <a:cubicBezTo>
                      <a:pt x="56" y="48"/>
                      <a:pt x="56" y="45"/>
                      <a:pt x="57" y="44"/>
                    </a:cubicBezTo>
                    <a:cubicBezTo>
                      <a:pt x="57" y="43"/>
                      <a:pt x="59" y="43"/>
                      <a:pt x="61" y="43"/>
                    </a:cubicBezTo>
                    <a:cubicBezTo>
                      <a:pt x="62" y="44"/>
                      <a:pt x="64" y="42"/>
                      <a:pt x="65" y="40"/>
                    </a:cubicBezTo>
                    <a:cubicBezTo>
                      <a:pt x="65" y="37"/>
                      <a:pt x="64" y="35"/>
                      <a:pt x="62" y="35"/>
                    </a:cubicBezTo>
                    <a:cubicBezTo>
                      <a:pt x="61" y="34"/>
                      <a:pt x="59" y="31"/>
                      <a:pt x="59" y="30"/>
                    </a:cubicBezTo>
                    <a:cubicBezTo>
                      <a:pt x="59" y="29"/>
                      <a:pt x="60" y="28"/>
                      <a:pt x="62" y="28"/>
                    </a:cubicBezTo>
                    <a:cubicBezTo>
                      <a:pt x="64" y="27"/>
                      <a:pt x="65" y="25"/>
                      <a:pt x="64" y="22"/>
                    </a:cubicBezTo>
                    <a:cubicBezTo>
                      <a:pt x="63" y="20"/>
                      <a:pt x="61" y="19"/>
                      <a:pt x="59" y="19"/>
                    </a:cubicBezTo>
                    <a:cubicBezTo>
                      <a:pt x="58" y="20"/>
                      <a:pt x="55" y="18"/>
                      <a:pt x="55" y="17"/>
                    </a:cubicBezTo>
                    <a:cubicBezTo>
                      <a:pt x="54" y="16"/>
                      <a:pt x="54" y="15"/>
                      <a:pt x="56" y="13"/>
                    </a:cubicBezTo>
                    <a:cubicBezTo>
                      <a:pt x="57" y="12"/>
                      <a:pt x="56" y="10"/>
                      <a:pt x="55" y="8"/>
                    </a:cubicBezTo>
                    <a:cubicBezTo>
                      <a:pt x="53" y="7"/>
                      <a:pt x="50" y="6"/>
                      <a:pt x="49" y="8"/>
                    </a:cubicBezTo>
                    <a:cubicBezTo>
                      <a:pt x="48" y="9"/>
                      <a:pt x="45" y="9"/>
                      <a:pt x="44" y="8"/>
                    </a:cubicBezTo>
                    <a:cubicBezTo>
                      <a:pt x="43" y="8"/>
                      <a:pt x="43" y="6"/>
                      <a:pt x="43" y="4"/>
                    </a:cubicBezTo>
                    <a:cubicBezTo>
                      <a:pt x="43" y="3"/>
                      <a:pt x="42" y="1"/>
                      <a:pt x="39" y="0"/>
                    </a:cubicBezTo>
                    <a:cubicBezTo>
                      <a:pt x="37" y="0"/>
                      <a:pt x="35" y="1"/>
                      <a:pt x="34" y="3"/>
                    </a:cubicBezTo>
                    <a:cubicBezTo>
                      <a:pt x="34" y="4"/>
                      <a:pt x="31" y="6"/>
                      <a:pt x="30" y="6"/>
                    </a:cubicBezTo>
                    <a:cubicBezTo>
                      <a:pt x="29" y="6"/>
                      <a:pt x="28" y="5"/>
                      <a:pt x="27" y="3"/>
                    </a:cubicBezTo>
                    <a:cubicBezTo>
                      <a:pt x="27" y="1"/>
                      <a:pt x="25" y="0"/>
                      <a:pt x="22" y="1"/>
                    </a:cubicBezTo>
                    <a:cubicBezTo>
                      <a:pt x="20" y="2"/>
                      <a:pt x="19" y="4"/>
                      <a:pt x="19" y="6"/>
                    </a:cubicBezTo>
                    <a:cubicBezTo>
                      <a:pt x="20" y="7"/>
                      <a:pt x="18" y="10"/>
                      <a:pt x="17" y="10"/>
                    </a:cubicBezTo>
                    <a:cubicBezTo>
                      <a:pt x="16" y="11"/>
                      <a:pt x="14" y="11"/>
                      <a:pt x="13" y="9"/>
                    </a:cubicBezTo>
                    <a:cubicBezTo>
                      <a:pt x="12" y="8"/>
                      <a:pt x="10" y="9"/>
                      <a:pt x="8" y="10"/>
                    </a:cubicBezTo>
                    <a:cubicBezTo>
                      <a:pt x="6" y="12"/>
                      <a:pt x="6" y="15"/>
                      <a:pt x="7" y="16"/>
                    </a:cubicBezTo>
                    <a:close/>
                    <a:moveTo>
                      <a:pt x="27" y="15"/>
                    </a:moveTo>
                    <a:cubicBezTo>
                      <a:pt x="37" y="11"/>
                      <a:pt x="47" y="17"/>
                      <a:pt x="50" y="27"/>
                    </a:cubicBezTo>
                    <a:cubicBezTo>
                      <a:pt x="54" y="37"/>
                      <a:pt x="48" y="47"/>
                      <a:pt x="38" y="51"/>
                    </a:cubicBezTo>
                    <a:cubicBezTo>
                      <a:pt x="28" y="54"/>
                      <a:pt x="18" y="48"/>
                      <a:pt x="14" y="38"/>
                    </a:cubicBezTo>
                    <a:cubicBezTo>
                      <a:pt x="11" y="28"/>
                      <a:pt x="17" y="18"/>
                      <a:pt x="27" y="15"/>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4"/>
              <p:cNvSpPr>
                <a:spLocks noEditPoints="1"/>
              </p:cNvSpPr>
              <p:nvPr/>
            </p:nvSpPr>
            <p:spPr bwMode="auto">
              <a:xfrm>
                <a:off x="4034340" y="5445534"/>
                <a:ext cx="279212" cy="282033"/>
              </a:xfrm>
              <a:custGeom>
                <a:avLst/>
                <a:gdLst>
                  <a:gd name="T0" fmla="*/ 5 w 42"/>
                  <a:gd name="T1" fmla="*/ 10 h 42"/>
                  <a:gd name="T2" fmla="*/ 6 w 42"/>
                  <a:gd name="T3" fmla="*/ 14 h 42"/>
                  <a:gd name="T4" fmla="*/ 3 w 42"/>
                  <a:gd name="T5" fmla="*/ 14 h 42"/>
                  <a:gd name="T6" fmla="*/ 1 w 42"/>
                  <a:gd name="T7" fmla="*/ 17 h 42"/>
                  <a:gd name="T8" fmla="*/ 2 w 42"/>
                  <a:gd name="T9" fmla="*/ 20 h 42"/>
                  <a:gd name="T10" fmla="*/ 4 w 42"/>
                  <a:gd name="T11" fmla="*/ 23 h 42"/>
                  <a:gd name="T12" fmla="*/ 2 w 42"/>
                  <a:gd name="T13" fmla="*/ 24 h 42"/>
                  <a:gd name="T14" fmla="*/ 1 w 42"/>
                  <a:gd name="T15" fmla="*/ 28 h 42"/>
                  <a:gd name="T16" fmla="*/ 4 w 42"/>
                  <a:gd name="T17" fmla="*/ 30 h 42"/>
                  <a:gd name="T18" fmla="*/ 7 w 42"/>
                  <a:gd name="T19" fmla="*/ 30 h 42"/>
                  <a:gd name="T20" fmla="*/ 6 w 42"/>
                  <a:gd name="T21" fmla="*/ 33 h 42"/>
                  <a:gd name="T22" fmla="*/ 7 w 42"/>
                  <a:gd name="T23" fmla="*/ 37 h 42"/>
                  <a:gd name="T24" fmla="*/ 11 w 42"/>
                  <a:gd name="T25" fmla="*/ 37 h 42"/>
                  <a:gd name="T26" fmla="*/ 14 w 42"/>
                  <a:gd name="T27" fmla="*/ 37 h 42"/>
                  <a:gd name="T28" fmla="*/ 15 w 42"/>
                  <a:gd name="T29" fmla="*/ 39 h 42"/>
                  <a:gd name="T30" fmla="*/ 17 w 42"/>
                  <a:gd name="T31" fmla="*/ 42 h 42"/>
                  <a:gd name="T32" fmla="*/ 20 w 42"/>
                  <a:gd name="T33" fmla="*/ 40 h 42"/>
                  <a:gd name="T34" fmla="*/ 23 w 42"/>
                  <a:gd name="T35" fmla="*/ 38 h 42"/>
                  <a:gd name="T36" fmla="*/ 25 w 42"/>
                  <a:gd name="T37" fmla="*/ 40 h 42"/>
                  <a:gd name="T38" fmla="*/ 28 w 42"/>
                  <a:gd name="T39" fmla="*/ 41 h 42"/>
                  <a:gd name="T40" fmla="*/ 30 w 42"/>
                  <a:gd name="T41" fmla="*/ 38 h 42"/>
                  <a:gd name="T42" fmla="*/ 31 w 42"/>
                  <a:gd name="T43" fmla="*/ 35 h 42"/>
                  <a:gd name="T44" fmla="*/ 34 w 42"/>
                  <a:gd name="T45" fmla="*/ 36 h 42"/>
                  <a:gd name="T46" fmla="*/ 37 w 42"/>
                  <a:gd name="T47" fmla="*/ 35 h 42"/>
                  <a:gd name="T48" fmla="*/ 38 w 42"/>
                  <a:gd name="T49" fmla="*/ 32 h 42"/>
                  <a:gd name="T50" fmla="*/ 37 w 42"/>
                  <a:gd name="T51" fmla="*/ 28 h 42"/>
                  <a:gd name="T52" fmla="*/ 40 w 42"/>
                  <a:gd name="T53" fmla="*/ 28 h 42"/>
                  <a:gd name="T54" fmla="*/ 42 w 42"/>
                  <a:gd name="T55" fmla="*/ 26 h 42"/>
                  <a:gd name="T56" fmla="*/ 41 w 42"/>
                  <a:gd name="T57" fmla="*/ 22 h 42"/>
                  <a:gd name="T58" fmla="*/ 39 w 42"/>
                  <a:gd name="T59" fmla="*/ 20 h 42"/>
                  <a:gd name="T60" fmla="*/ 41 w 42"/>
                  <a:gd name="T61" fmla="*/ 18 h 42"/>
                  <a:gd name="T62" fmla="*/ 42 w 42"/>
                  <a:gd name="T63" fmla="*/ 15 h 42"/>
                  <a:gd name="T64" fmla="*/ 39 w 42"/>
                  <a:gd name="T65" fmla="*/ 13 h 42"/>
                  <a:gd name="T66" fmla="*/ 36 w 42"/>
                  <a:gd name="T67" fmla="*/ 11 h 42"/>
                  <a:gd name="T68" fmla="*/ 36 w 42"/>
                  <a:gd name="T69" fmla="*/ 9 h 42"/>
                  <a:gd name="T70" fmla="*/ 36 w 42"/>
                  <a:gd name="T71" fmla="*/ 5 h 42"/>
                  <a:gd name="T72" fmla="*/ 32 w 42"/>
                  <a:gd name="T73" fmla="*/ 5 h 42"/>
                  <a:gd name="T74" fmla="*/ 29 w 42"/>
                  <a:gd name="T75" fmla="*/ 5 h 42"/>
                  <a:gd name="T76" fmla="*/ 28 w 42"/>
                  <a:gd name="T77" fmla="*/ 3 h 42"/>
                  <a:gd name="T78" fmla="*/ 26 w 42"/>
                  <a:gd name="T79" fmla="*/ 0 h 42"/>
                  <a:gd name="T80" fmla="*/ 23 w 42"/>
                  <a:gd name="T81" fmla="*/ 2 h 42"/>
                  <a:gd name="T82" fmla="*/ 20 w 42"/>
                  <a:gd name="T83" fmla="*/ 4 h 42"/>
                  <a:gd name="T84" fmla="*/ 18 w 42"/>
                  <a:gd name="T85" fmla="*/ 2 h 42"/>
                  <a:gd name="T86" fmla="*/ 15 w 42"/>
                  <a:gd name="T87" fmla="*/ 1 h 42"/>
                  <a:gd name="T88" fmla="*/ 13 w 42"/>
                  <a:gd name="T89" fmla="*/ 4 h 42"/>
                  <a:gd name="T90" fmla="*/ 12 w 42"/>
                  <a:gd name="T91" fmla="*/ 7 h 42"/>
                  <a:gd name="T92" fmla="*/ 9 w 42"/>
                  <a:gd name="T93" fmla="*/ 6 h 42"/>
                  <a:gd name="T94" fmla="*/ 6 w 42"/>
                  <a:gd name="T95" fmla="*/ 7 h 42"/>
                  <a:gd name="T96" fmla="*/ 5 w 42"/>
                  <a:gd name="T97" fmla="*/ 10 h 42"/>
                  <a:gd name="T98" fmla="*/ 18 w 42"/>
                  <a:gd name="T99" fmla="*/ 9 h 42"/>
                  <a:gd name="T100" fmla="*/ 33 w 42"/>
                  <a:gd name="T101" fmla="*/ 17 h 42"/>
                  <a:gd name="T102" fmla="*/ 25 w 42"/>
                  <a:gd name="T103" fmla="*/ 33 h 42"/>
                  <a:gd name="T104" fmla="*/ 10 w 42"/>
                  <a:gd name="T105" fmla="*/ 25 h 42"/>
                  <a:gd name="T106" fmla="*/ 18 w 42"/>
                  <a:gd name="T107"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42">
                    <a:moveTo>
                      <a:pt x="5" y="10"/>
                    </a:moveTo>
                    <a:cubicBezTo>
                      <a:pt x="6" y="11"/>
                      <a:pt x="6" y="13"/>
                      <a:pt x="6" y="14"/>
                    </a:cubicBezTo>
                    <a:cubicBezTo>
                      <a:pt x="5" y="14"/>
                      <a:pt x="4" y="15"/>
                      <a:pt x="3" y="14"/>
                    </a:cubicBezTo>
                    <a:cubicBezTo>
                      <a:pt x="2" y="14"/>
                      <a:pt x="1" y="15"/>
                      <a:pt x="1" y="17"/>
                    </a:cubicBezTo>
                    <a:cubicBezTo>
                      <a:pt x="0" y="18"/>
                      <a:pt x="1" y="20"/>
                      <a:pt x="2" y="20"/>
                    </a:cubicBezTo>
                    <a:cubicBezTo>
                      <a:pt x="3" y="20"/>
                      <a:pt x="4" y="22"/>
                      <a:pt x="4" y="23"/>
                    </a:cubicBezTo>
                    <a:cubicBezTo>
                      <a:pt x="4" y="23"/>
                      <a:pt x="3" y="24"/>
                      <a:pt x="2" y="24"/>
                    </a:cubicBezTo>
                    <a:cubicBezTo>
                      <a:pt x="1" y="25"/>
                      <a:pt x="1" y="26"/>
                      <a:pt x="1" y="28"/>
                    </a:cubicBezTo>
                    <a:cubicBezTo>
                      <a:pt x="2" y="29"/>
                      <a:pt x="3" y="30"/>
                      <a:pt x="4" y="30"/>
                    </a:cubicBezTo>
                    <a:cubicBezTo>
                      <a:pt x="5" y="29"/>
                      <a:pt x="6" y="29"/>
                      <a:pt x="7" y="30"/>
                    </a:cubicBezTo>
                    <a:cubicBezTo>
                      <a:pt x="7" y="31"/>
                      <a:pt x="7" y="33"/>
                      <a:pt x="6" y="33"/>
                    </a:cubicBezTo>
                    <a:cubicBezTo>
                      <a:pt x="6" y="34"/>
                      <a:pt x="6" y="36"/>
                      <a:pt x="7" y="37"/>
                    </a:cubicBezTo>
                    <a:cubicBezTo>
                      <a:pt x="8" y="38"/>
                      <a:pt x="10" y="38"/>
                      <a:pt x="11" y="37"/>
                    </a:cubicBezTo>
                    <a:cubicBezTo>
                      <a:pt x="11" y="36"/>
                      <a:pt x="13" y="37"/>
                      <a:pt x="14" y="37"/>
                    </a:cubicBezTo>
                    <a:cubicBezTo>
                      <a:pt x="15" y="37"/>
                      <a:pt x="15" y="38"/>
                      <a:pt x="15" y="39"/>
                    </a:cubicBezTo>
                    <a:cubicBezTo>
                      <a:pt x="14" y="40"/>
                      <a:pt x="15" y="42"/>
                      <a:pt x="17" y="42"/>
                    </a:cubicBezTo>
                    <a:cubicBezTo>
                      <a:pt x="18" y="42"/>
                      <a:pt x="20" y="42"/>
                      <a:pt x="20" y="40"/>
                    </a:cubicBezTo>
                    <a:cubicBezTo>
                      <a:pt x="20" y="39"/>
                      <a:pt x="22" y="38"/>
                      <a:pt x="23" y="38"/>
                    </a:cubicBezTo>
                    <a:cubicBezTo>
                      <a:pt x="23" y="38"/>
                      <a:pt x="24" y="39"/>
                      <a:pt x="25" y="40"/>
                    </a:cubicBezTo>
                    <a:cubicBezTo>
                      <a:pt x="25" y="41"/>
                      <a:pt x="26" y="42"/>
                      <a:pt x="28" y="41"/>
                    </a:cubicBezTo>
                    <a:cubicBezTo>
                      <a:pt x="29" y="41"/>
                      <a:pt x="30" y="40"/>
                      <a:pt x="30" y="38"/>
                    </a:cubicBezTo>
                    <a:cubicBezTo>
                      <a:pt x="30" y="37"/>
                      <a:pt x="31" y="36"/>
                      <a:pt x="31" y="35"/>
                    </a:cubicBezTo>
                    <a:cubicBezTo>
                      <a:pt x="32" y="35"/>
                      <a:pt x="33" y="35"/>
                      <a:pt x="34" y="36"/>
                    </a:cubicBezTo>
                    <a:cubicBezTo>
                      <a:pt x="35" y="37"/>
                      <a:pt x="36" y="36"/>
                      <a:pt x="37" y="35"/>
                    </a:cubicBezTo>
                    <a:cubicBezTo>
                      <a:pt x="38" y="34"/>
                      <a:pt x="38" y="33"/>
                      <a:pt x="38" y="32"/>
                    </a:cubicBezTo>
                    <a:cubicBezTo>
                      <a:pt x="37" y="31"/>
                      <a:pt x="37" y="29"/>
                      <a:pt x="37" y="28"/>
                    </a:cubicBezTo>
                    <a:cubicBezTo>
                      <a:pt x="37" y="28"/>
                      <a:pt x="39" y="28"/>
                      <a:pt x="40" y="28"/>
                    </a:cubicBezTo>
                    <a:cubicBezTo>
                      <a:pt x="41" y="28"/>
                      <a:pt x="42" y="27"/>
                      <a:pt x="42" y="26"/>
                    </a:cubicBezTo>
                    <a:cubicBezTo>
                      <a:pt x="42" y="24"/>
                      <a:pt x="42" y="23"/>
                      <a:pt x="41" y="22"/>
                    </a:cubicBezTo>
                    <a:cubicBezTo>
                      <a:pt x="40" y="22"/>
                      <a:pt x="39" y="20"/>
                      <a:pt x="39" y="20"/>
                    </a:cubicBezTo>
                    <a:cubicBezTo>
                      <a:pt x="39" y="19"/>
                      <a:pt x="39" y="18"/>
                      <a:pt x="41" y="18"/>
                    </a:cubicBezTo>
                    <a:cubicBezTo>
                      <a:pt x="42" y="18"/>
                      <a:pt x="42" y="16"/>
                      <a:pt x="42" y="15"/>
                    </a:cubicBezTo>
                    <a:cubicBezTo>
                      <a:pt x="41" y="13"/>
                      <a:pt x="40" y="12"/>
                      <a:pt x="39" y="13"/>
                    </a:cubicBezTo>
                    <a:cubicBezTo>
                      <a:pt x="38" y="13"/>
                      <a:pt x="36" y="12"/>
                      <a:pt x="36" y="11"/>
                    </a:cubicBezTo>
                    <a:cubicBezTo>
                      <a:pt x="35" y="11"/>
                      <a:pt x="36" y="10"/>
                      <a:pt x="36" y="9"/>
                    </a:cubicBezTo>
                    <a:cubicBezTo>
                      <a:pt x="37" y="8"/>
                      <a:pt x="37" y="6"/>
                      <a:pt x="36" y="5"/>
                    </a:cubicBezTo>
                    <a:cubicBezTo>
                      <a:pt x="35" y="4"/>
                      <a:pt x="33" y="4"/>
                      <a:pt x="32" y="5"/>
                    </a:cubicBezTo>
                    <a:cubicBezTo>
                      <a:pt x="31" y="6"/>
                      <a:pt x="29" y="6"/>
                      <a:pt x="29" y="5"/>
                    </a:cubicBezTo>
                    <a:cubicBezTo>
                      <a:pt x="28" y="5"/>
                      <a:pt x="28" y="4"/>
                      <a:pt x="28" y="3"/>
                    </a:cubicBezTo>
                    <a:cubicBezTo>
                      <a:pt x="28" y="2"/>
                      <a:pt x="27" y="1"/>
                      <a:pt x="26" y="0"/>
                    </a:cubicBezTo>
                    <a:cubicBezTo>
                      <a:pt x="24" y="0"/>
                      <a:pt x="23" y="1"/>
                      <a:pt x="23" y="2"/>
                    </a:cubicBezTo>
                    <a:cubicBezTo>
                      <a:pt x="23" y="3"/>
                      <a:pt x="21" y="4"/>
                      <a:pt x="20" y="4"/>
                    </a:cubicBezTo>
                    <a:cubicBezTo>
                      <a:pt x="19" y="4"/>
                      <a:pt x="19" y="3"/>
                      <a:pt x="18" y="2"/>
                    </a:cubicBezTo>
                    <a:cubicBezTo>
                      <a:pt x="18" y="1"/>
                      <a:pt x="16" y="0"/>
                      <a:pt x="15" y="1"/>
                    </a:cubicBezTo>
                    <a:cubicBezTo>
                      <a:pt x="13" y="1"/>
                      <a:pt x="13" y="3"/>
                      <a:pt x="13" y="4"/>
                    </a:cubicBezTo>
                    <a:cubicBezTo>
                      <a:pt x="13" y="5"/>
                      <a:pt x="12" y="6"/>
                      <a:pt x="12" y="7"/>
                    </a:cubicBezTo>
                    <a:cubicBezTo>
                      <a:pt x="11" y="7"/>
                      <a:pt x="10" y="7"/>
                      <a:pt x="9" y="6"/>
                    </a:cubicBezTo>
                    <a:cubicBezTo>
                      <a:pt x="8" y="5"/>
                      <a:pt x="7" y="6"/>
                      <a:pt x="6" y="7"/>
                    </a:cubicBezTo>
                    <a:cubicBezTo>
                      <a:pt x="5" y="8"/>
                      <a:pt x="4" y="10"/>
                      <a:pt x="5" y="10"/>
                    </a:cubicBezTo>
                    <a:close/>
                    <a:moveTo>
                      <a:pt x="18" y="9"/>
                    </a:moveTo>
                    <a:cubicBezTo>
                      <a:pt x="24" y="7"/>
                      <a:pt x="31" y="11"/>
                      <a:pt x="33" y="17"/>
                    </a:cubicBezTo>
                    <a:cubicBezTo>
                      <a:pt x="35" y="24"/>
                      <a:pt x="32" y="31"/>
                      <a:pt x="25" y="33"/>
                    </a:cubicBezTo>
                    <a:cubicBezTo>
                      <a:pt x="19" y="35"/>
                      <a:pt x="12" y="31"/>
                      <a:pt x="10" y="25"/>
                    </a:cubicBezTo>
                    <a:cubicBezTo>
                      <a:pt x="8" y="18"/>
                      <a:pt x="11" y="12"/>
                      <a:pt x="18" y="9"/>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5"/>
              <p:cNvSpPr>
                <a:spLocks noEditPoints="1"/>
              </p:cNvSpPr>
              <p:nvPr/>
            </p:nvSpPr>
            <p:spPr bwMode="auto">
              <a:xfrm>
                <a:off x="4039981" y="5727567"/>
                <a:ext cx="214345" cy="214345"/>
              </a:xfrm>
              <a:custGeom>
                <a:avLst/>
                <a:gdLst>
                  <a:gd name="T0" fmla="*/ 3 w 32"/>
                  <a:gd name="T1" fmla="*/ 8 h 32"/>
                  <a:gd name="T2" fmla="*/ 4 w 32"/>
                  <a:gd name="T3" fmla="*/ 10 h 32"/>
                  <a:gd name="T4" fmla="*/ 2 w 32"/>
                  <a:gd name="T5" fmla="*/ 11 h 32"/>
                  <a:gd name="T6" fmla="*/ 0 w 32"/>
                  <a:gd name="T7" fmla="*/ 13 h 32"/>
                  <a:gd name="T8" fmla="*/ 1 w 32"/>
                  <a:gd name="T9" fmla="*/ 15 h 32"/>
                  <a:gd name="T10" fmla="*/ 2 w 32"/>
                  <a:gd name="T11" fmla="*/ 17 h 32"/>
                  <a:gd name="T12" fmla="*/ 1 w 32"/>
                  <a:gd name="T13" fmla="*/ 19 h 32"/>
                  <a:gd name="T14" fmla="*/ 0 w 32"/>
                  <a:gd name="T15" fmla="*/ 21 h 32"/>
                  <a:gd name="T16" fmla="*/ 2 w 32"/>
                  <a:gd name="T17" fmla="*/ 23 h 32"/>
                  <a:gd name="T18" fmla="*/ 4 w 32"/>
                  <a:gd name="T19" fmla="*/ 23 h 32"/>
                  <a:gd name="T20" fmla="*/ 4 w 32"/>
                  <a:gd name="T21" fmla="*/ 26 h 32"/>
                  <a:gd name="T22" fmla="*/ 5 w 32"/>
                  <a:gd name="T23" fmla="*/ 28 h 32"/>
                  <a:gd name="T24" fmla="*/ 7 w 32"/>
                  <a:gd name="T25" fmla="*/ 29 h 32"/>
                  <a:gd name="T26" fmla="*/ 10 w 32"/>
                  <a:gd name="T27" fmla="*/ 28 h 32"/>
                  <a:gd name="T28" fmla="*/ 11 w 32"/>
                  <a:gd name="T29" fmla="*/ 30 h 32"/>
                  <a:gd name="T30" fmla="*/ 12 w 32"/>
                  <a:gd name="T31" fmla="*/ 32 h 32"/>
                  <a:gd name="T32" fmla="*/ 15 w 32"/>
                  <a:gd name="T33" fmla="*/ 31 h 32"/>
                  <a:gd name="T34" fmla="*/ 17 w 32"/>
                  <a:gd name="T35" fmla="*/ 29 h 32"/>
                  <a:gd name="T36" fmla="*/ 18 w 32"/>
                  <a:gd name="T37" fmla="*/ 31 h 32"/>
                  <a:gd name="T38" fmla="*/ 21 w 32"/>
                  <a:gd name="T39" fmla="*/ 32 h 32"/>
                  <a:gd name="T40" fmla="*/ 22 w 32"/>
                  <a:gd name="T41" fmla="*/ 30 h 32"/>
                  <a:gd name="T42" fmla="*/ 23 w 32"/>
                  <a:gd name="T43" fmla="*/ 27 h 32"/>
                  <a:gd name="T44" fmla="*/ 25 w 32"/>
                  <a:gd name="T45" fmla="*/ 28 h 32"/>
                  <a:gd name="T46" fmla="*/ 28 w 32"/>
                  <a:gd name="T47" fmla="*/ 27 h 32"/>
                  <a:gd name="T48" fmla="*/ 28 w 32"/>
                  <a:gd name="T49" fmla="*/ 24 h 32"/>
                  <a:gd name="T50" fmla="*/ 28 w 32"/>
                  <a:gd name="T51" fmla="*/ 22 h 32"/>
                  <a:gd name="T52" fmla="*/ 30 w 32"/>
                  <a:gd name="T53" fmla="*/ 21 h 32"/>
                  <a:gd name="T54" fmla="*/ 32 w 32"/>
                  <a:gd name="T55" fmla="*/ 20 h 32"/>
                  <a:gd name="T56" fmla="*/ 31 w 32"/>
                  <a:gd name="T57" fmla="*/ 17 h 32"/>
                  <a:gd name="T58" fmla="*/ 29 w 32"/>
                  <a:gd name="T59" fmla="*/ 15 h 32"/>
                  <a:gd name="T60" fmla="*/ 30 w 32"/>
                  <a:gd name="T61" fmla="*/ 14 h 32"/>
                  <a:gd name="T62" fmla="*/ 31 w 32"/>
                  <a:gd name="T63" fmla="*/ 11 h 32"/>
                  <a:gd name="T64" fmla="*/ 29 w 32"/>
                  <a:gd name="T65" fmla="*/ 10 h 32"/>
                  <a:gd name="T66" fmla="*/ 27 w 32"/>
                  <a:gd name="T67" fmla="*/ 9 h 32"/>
                  <a:gd name="T68" fmla="*/ 27 w 32"/>
                  <a:gd name="T69" fmla="*/ 7 h 32"/>
                  <a:gd name="T70" fmla="*/ 27 w 32"/>
                  <a:gd name="T71" fmla="*/ 4 h 32"/>
                  <a:gd name="T72" fmla="*/ 24 w 32"/>
                  <a:gd name="T73" fmla="*/ 4 h 32"/>
                  <a:gd name="T74" fmla="*/ 21 w 32"/>
                  <a:gd name="T75" fmla="*/ 4 h 32"/>
                  <a:gd name="T76" fmla="*/ 21 w 32"/>
                  <a:gd name="T77" fmla="*/ 2 h 32"/>
                  <a:gd name="T78" fmla="*/ 19 w 32"/>
                  <a:gd name="T79" fmla="*/ 0 h 32"/>
                  <a:gd name="T80" fmla="*/ 17 w 32"/>
                  <a:gd name="T81" fmla="*/ 1 h 32"/>
                  <a:gd name="T82" fmla="*/ 15 w 32"/>
                  <a:gd name="T83" fmla="*/ 3 h 32"/>
                  <a:gd name="T84" fmla="*/ 13 w 32"/>
                  <a:gd name="T85" fmla="*/ 1 h 32"/>
                  <a:gd name="T86" fmla="*/ 11 w 32"/>
                  <a:gd name="T87" fmla="*/ 1 h 32"/>
                  <a:gd name="T88" fmla="*/ 9 w 32"/>
                  <a:gd name="T89" fmla="*/ 3 h 32"/>
                  <a:gd name="T90" fmla="*/ 8 w 32"/>
                  <a:gd name="T91" fmla="*/ 5 h 32"/>
                  <a:gd name="T92" fmla="*/ 6 w 32"/>
                  <a:gd name="T93" fmla="*/ 5 h 32"/>
                  <a:gd name="T94" fmla="*/ 4 w 32"/>
                  <a:gd name="T95" fmla="*/ 5 h 32"/>
                  <a:gd name="T96" fmla="*/ 3 w 32"/>
                  <a:gd name="T97" fmla="*/ 8 h 32"/>
                  <a:gd name="T98" fmla="*/ 13 w 32"/>
                  <a:gd name="T99" fmla="*/ 7 h 32"/>
                  <a:gd name="T100" fmla="*/ 25 w 32"/>
                  <a:gd name="T101" fmla="*/ 13 h 32"/>
                  <a:gd name="T102" fmla="*/ 19 w 32"/>
                  <a:gd name="T103" fmla="*/ 25 h 32"/>
                  <a:gd name="T104" fmla="*/ 7 w 32"/>
                  <a:gd name="T105" fmla="*/ 19 h 32"/>
                  <a:gd name="T106" fmla="*/ 13 w 32"/>
                  <a:gd name="T107" fmla="*/ 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2">
                    <a:moveTo>
                      <a:pt x="3" y="8"/>
                    </a:moveTo>
                    <a:cubicBezTo>
                      <a:pt x="4" y="8"/>
                      <a:pt x="4" y="10"/>
                      <a:pt x="4" y="10"/>
                    </a:cubicBezTo>
                    <a:cubicBezTo>
                      <a:pt x="4" y="11"/>
                      <a:pt x="3" y="11"/>
                      <a:pt x="2" y="11"/>
                    </a:cubicBezTo>
                    <a:cubicBezTo>
                      <a:pt x="1" y="11"/>
                      <a:pt x="0" y="12"/>
                      <a:pt x="0" y="13"/>
                    </a:cubicBezTo>
                    <a:cubicBezTo>
                      <a:pt x="0" y="14"/>
                      <a:pt x="0" y="15"/>
                      <a:pt x="1" y="15"/>
                    </a:cubicBezTo>
                    <a:cubicBezTo>
                      <a:pt x="2" y="15"/>
                      <a:pt x="2" y="17"/>
                      <a:pt x="2" y="17"/>
                    </a:cubicBezTo>
                    <a:cubicBezTo>
                      <a:pt x="3" y="18"/>
                      <a:pt x="2" y="18"/>
                      <a:pt x="1" y="19"/>
                    </a:cubicBezTo>
                    <a:cubicBezTo>
                      <a:pt x="0" y="19"/>
                      <a:pt x="0" y="20"/>
                      <a:pt x="0" y="21"/>
                    </a:cubicBezTo>
                    <a:cubicBezTo>
                      <a:pt x="1" y="22"/>
                      <a:pt x="2" y="23"/>
                      <a:pt x="2" y="23"/>
                    </a:cubicBezTo>
                    <a:cubicBezTo>
                      <a:pt x="3" y="22"/>
                      <a:pt x="4" y="23"/>
                      <a:pt x="4" y="23"/>
                    </a:cubicBezTo>
                    <a:cubicBezTo>
                      <a:pt x="5" y="23"/>
                      <a:pt x="5" y="25"/>
                      <a:pt x="4" y="26"/>
                    </a:cubicBezTo>
                    <a:cubicBezTo>
                      <a:pt x="4" y="26"/>
                      <a:pt x="4" y="27"/>
                      <a:pt x="5" y="28"/>
                    </a:cubicBezTo>
                    <a:cubicBezTo>
                      <a:pt x="6" y="29"/>
                      <a:pt x="7" y="29"/>
                      <a:pt x="7" y="29"/>
                    </a:cubicBezTo>
                    <a:cubicBezTo>
                      <a:pt x="8" y="28"/>
                      <a:pt x="10" y="28"/>
                      <a:pt x="10" y="28"/>
                    </a:cubicBezTo>
                    <a:cubicBezTo>
                      <a:pt x="11" y="28"/>
                      <a:pt x="11" y="29"/>
                      <a:pt x="11" y="30"/>
                    </a:cubicBezTo>
                    <a:cubicBezTo>
                      <a:pt x="10" y="31"/>
                      <a:pt x="11" y="32"/>
                      <a:pt x="12" y="32"/>
                    </a:cubicBezTo>
                    <a:cubicBezTo>
                      <a:pt x="13" y="32"/>
                      <a:pt x="15" y="32"/>
                      <a:pt x="15" y="31"/>
                    </a:cubicBezTo>
                    <a:cubicBezTo>
                      <a:pt x="15" y="30"/>
                      <a:pt x="16" y="30"/>
                      <a:pt x="17" y="29"/>
                    </a:cubicBezTo>
                    <a:cubicBezTo>
                      <a:pt x="17" y="29"/>
                      <a:pt x="18" y="30"/>
                      <a:pt x="18" y="31"/>
                    </a:cubicBezTo>
                    <a:cubicBezTo>
                      <a:pt x="19" y="32"/>
                      <a:pt x="20" y="32"/>
                      <a:pt x="21" y="32"/>
                    </a:cubicBezTo>
                    <a:cubicBezTo>
                      <a:pt x="22" y="31"/>
                      <a:pt x="23" y="30"/>
                      <a:pt x="22" y="30"/>
                    </a:cubicBezTo>
                    <a:cubicBezTo>
                      <a:pt x="22" y="29"/>
                      <a:pt x="23" y="27"/>
                      <a:pt x="23" y="27"/>
                    </a:cubicBezTo>
                    <a:cubicBezTo>
                      <a:pt x="24" y="27"/>
                      <a:pt x="25" y="27"/>
                      <a:pt x="25" y="28"/>
                    </a:cubicBezTo>
                    <a:cubicBezTo>
                      <a:pt x="26" y="28"/>
                      <a:pt x="27" y="28"/>
                      <a:pt x="28" y="27"/>
                    </a:cubicBezTo>
                    <a:cubicBezTo>
                      <a:pt x="29" y="26"/>
                      <a:pt x="29" y="25"/>
                      <a:pt x="28" y="24"/>
                    </a:cubicBezTo>
                    <a:cubicBezTo>
                      <a:pt x="28" y="24"/>
                      <a:pt x="28" y="22"/>
                      <a:pt x="28" y="22"/>
                    </a:cubicBezTo>
                    <a:cubicBezTo>
                      <a:pt x="28" y="21"/>
                      <a:pt x="29" y="21"/>
                      <a:pt x="30" y="21"/>
                    </a:cubicBezTo>
                    <a:cubicBezTo>
                      <a:pt x="31" y="22"/>
                      <a:pt x="31" y="21"/>
                      <a:pt x="32" y="20"/>
                    </a:cubicBezTo>
                    <a:cubicBezTo>
                      <a:pt x="32" y="18"/>
                      <a:pt x="31" y="17"/>
                      <a:pt x="31" y="17"/>
                    </a:cubicBezTo>
                    <a:cubicBezTo>
                      <a:pt x="30" y="17"/>
                      <a:pt x="29" y="16"/>
                      <a:pt x="29" y="15"/>
                    </a:cubicBezTo>
                    <a:cubicBezTo>
                      <a:pt x="29" y="15"/>
                      <a:pt x="30" y="14"/>
                      <a:pt x="30" y="14"/>
                    </a:cubicBezTo>
                    <a:cubicBezTo>
                      <a:pt x="31" y="13"/>
                      <a:pt x="32" y="12"/>
                      <a:pt x="31" y="11"/>
                    </a:cubicBezTo>
                    <a:cubicBezTo>
                      <a:pt x="31" y="10"/>
                      <a:pt x="30" y="9"/>
                      <a:pt x="29" y="10"/>
                    </a:cubicBezTo>
                    <a:cubicBezTo>
                      <a:pt x="28" y="10"/>
                      <a:pt x="27" y="9"/>
                      <a:pt x="27" y="9"/>
                    </a:cubicBezTo>
                    <a:cubicBezTo>
                      <a:pt x="26" y="8"/>
                      <a:pt x="27" y="7"/>
                      <a:pt x="27" y="7"/>
                    </a:cubicBezTo>
                    <a:cubicBezTo>
                      <a:pt x="28" y="6"/>
                      <a:pt x="28" y="5"/>
                      <a:pt x="27" y="4"/>
                    </a:cubicBezTo>
                    <a:cubicBezTo>
                      <a:pt x="26" y="3"/>
                      <a:pt x="25" y="3"/>
                      <a:pt x="24" y="4"/>
                    </a:cubicBezTo>
                    <a:cubicBezTo>
                      <a:pt x="24" y="4"/>
                      <a:pt x="22" y="4"/>
                      <a:pt x="21" y="4"/>
                    </a:cubicBezTo>
                    <a:cubicBezTo>
                      <a:pt x="21" y="4"/>
                      <a:pt x="21" y="3"/>
                      <a:pt x="21" y="2"/>
                    </a:cubicBezTo>
                    <a:cubicBezTo>
                      <a:pt x="21" y="1"/>
                      <a:pt x="20" y="0"/>
                      <a:pt x="19" y="0"/>
                    </a:cubicBezTo>
                    <a:cubicBezTo>
                      <a:pt x="18" y="0"/>
                      <a:pt x="17" y="0"/>
                      <a:pt x="17" y="1"/>
                    </a:cubicBezTo>
                    <a:cubicBezTo>
                      <a:pt x="17" y="2"/>
                      <a:pt x="15" y="3"/>
                      <a:pt x="15" y="3"/>
                    </a:cubicBezTo>
                    <a:cubicBezTo>
                      <a:pt x="14" y="3"/>
                      <a:pt x="14" y="2"/>
                      <a:pt x="13" y="1"/>
                    </a:cubicBezTo>
                    <a:cubicBezTo>
                      <a:pt x="13" y="1"/>
                      <a:pt x="12" y="0"/>
                      <a:pt x="11" y="1"/>
                    </a:cubicBezTo>
                    <a:cubicBezTo>
                      <a:pt x="10" y="1"/>
                      <a:pt x="9" y="2"/>
                      <a:pt x="9" y="3"/>
                    </a:cubicBezTo>
                    <a:cubicBezTo>
                      <a:pt x="9" y="4"/>
                      <a:pt x="9" y="5"/>
                      <a:pt x="8" y="5"/>
                    </a:cubicBezTo>
                    <a:cubicBezTo>
                      <a:pt x="8" y="5"/>
                      <a:pt x="7" y="5"/>
                      <a:pt x="6" y="5"/>
                    </a:cubicBezTo>
                    <a:cubicBezTo>
                      <a:pt x="6" y="4"/>
                      <a:pt x="4" y="4"/>
                      <a:pt x="4" y="5"/>
                    </a:cubicBezTo>
                    <a:cubicBezTo>
                      <a:pt x="3" y="6"/>
                      <a:pt x="3" y="7"/>
                      <a:pt x="3" y="8"/>
                    </a:cubicBezTo>
                    <a:close/>
                    <a:moveTo>
                      <a:pt x="13" y="7"/>
                    </a:moveTo>
                    <a:cubicBezTo>
                      <a:pt x="18" y="6"/>
                      <a:pt x="23" y="8"/>
                      <a:pt x="25" y="13"/>
                    </a:cubicBezTo>
                    <a:cubicBezTo>
                      <a:pt x="26" y="18"/>
                      <a:pt x="24" y="23"/>
                      <a:pt x="19" y="25"/>
                    </a:cubicBezTo>
                    <a:cubicBezTo>
                      <a:pt x="14" y="27"/>
                      <a:pt x="8" y="24"/>
                      <a:pt x="7" y="19"/>
                    </a:cubicBezTo>
                    <a:cubicBezTo>
                      <a:pt x="5" y="14"/>
                      <a:pt x="8" y="9"/>
                      <a:pt x="13" y="7"/>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121667851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4" name="甘肃"/>
          <p:cNvSpPr>
            <a:spLocks/>
          </p:cNvSpPr>
          <p:nvPr/>
        </p:nvSpPr>
        <p:spPr bwMode="auto">
          <a:xfrm>
            <a:off x="2086754" y="2556757"/>
            <a:ext cx="1523785" cy="1324579"/>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useBgFill="1">
        <p:nvSpPr>
          <p:cNvPr id="35" name="广西"/>
          <p:cNvSpPr>
            <a:spLocks/>
          </p:cNvSpPr>
          <p:nvPr/>
        </p:nvSpPr>
        <p:spPr bwMode="auto">
          <a:xfrm>
            <a:off x="3199843" y="4671017"/>
            <a:ext cx="838807" cy="655585"/>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useBgFill="1">
        <p:nvSpPr>
          <p:cNvPr id="36" name="北京"/>
          <p:cNvSpPr>
            <a:spLocks/>
          </p:cNvSpPr>
          <p:nvPr/>
        </p:nvSpPr>
        <p:spPr bwMode="auto">
          <a:xfrm>
            <a:off x="4251979" y="2732572"/>
            <a:ext cx="177049" cy="195185"/>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useBgFill="1">
        <p:nvSpPr>
          <p:cNvPr id="37" name="山东"/>
          <p:cNvSpPr>
            <a:spLocks/>
          </p:cNvSpPr>
          <p:nvPr/>
        </p:nvSpPr>
        <p:spPr bwMode="auto">
          <a:xfrm>
            <a:off x="4265041" y="3099104"/>
            <a:ext cx="725612" cy="467849"/>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587" name="组合 586"/>
          <p:cNvGrpSpPr/>
          <p:nvPr/>
        </p:nvGrpSpPr>
        <p:grpSpPr>
          <a:xfrm>
            <a:off x="2037116" y="1635905"/>
            <a:ext cx="1584000" cy="1584915"/>
            <a:chOff x="1898659" y="1635905"/>
            <a:chExt cx="1584000" cy="1584915"/>
          </a:xfrm>
        </p:grpSpPr>
        <p:sp>
          <p:nvSpPr>
            <p:cNvPr id="8" name="椭圆 7"/>
            <p:cNvSpPr/>
            <p:nvPr/>
          </p:nvSpPr>
          <p:spPr>
            <a:xfrm rot="1800000">
              <a:off x="1898659"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2" name="组合 561"/>
            <p:cNvGrpSpPr/>
            <p:nvPr/>
          </p:nvGrpSpPr>
          <p:grpSpPr>
            <a:xfrm>
              <a:off x="2357763" y="2096686"/>
              <a:ext cx="665792" cy="663353"/>
              <a:chOff x="5775298" y="402381"/>
              <a:chExt cx="665792" cy="663353"/>
            </a:xfrm>
          </p:grpSpPr>
          <p:sp>
            <p:nvSpPr>
              <p:cNvPr id="563" name="Oval 11"/>
              <p:cNvSpPr>
                <a:spLocks noChangeArrowheads="1"/>
              </p:cNvSpPr>
              <p:nvPr/>
            </p:nvSpPr>
            <p:spPr bwMode="auto">
              <a:xfrm>
                <a:off x="5775298" y="402381"/>
                <a:ext cx="665792" cy="663353"/>
              </a:xfrm>
              <a:prstGeom prst="ellipse">
                <a:avLst/>
              </a:prstGeom>
              <a:noFill/>
              <a:ln w="301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4" name="Oval 12"/>
              <p:cNvSpPr>
                <a:spLocks noChangeArrowheads="1"/>
              </p:cNvSpPr>
              <p:nvPr/>
            </p:nvSpPr>
            <p:spPr bwMode="auto">
              <a:xfrm>
                <a:off x="5942356" y="402381"/>
                <a:ext cx="331677" cy="663353"/>
              </a:xfrm>
              <a:prstGeom prst="ellipse">
                <a:avLst/>
              </a:prstGeom>
              <a:noFill/>
              <a:ln w="301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5" name="Freeform 13"/>
              <p:cNvSpPr>
                <a:spLocks/>
              </p:cNvSpPr>
              <p:nvPr/>
            </p:nvSpPr>
            <p:spPr bwMode="auto">
              <a:xfrm>
                <a:off x="5850901" y="886482"/>
                <a:ext cx="513367" cy="60970"/>
              </a:xfrm>
              <a:custGeom>
                <a:avLst/>
                <a:gdLst>
                  <a:gd name="T0" fmla="*/ 0 w 178"/>
                  <a:gd name="T1" fmla="*/ 21 h 21"/>
                  <a:gd name="T2" fmla="*/ 90 w 178"/>
                  <a:gd name="T3" fmla="*/ 0 h 21"/>
                  <a:gd name="T4" fmla="*/ 178 w 178"/>
                  <a:gd name="T5" fmla="*/ 21 h 21"/>
                </a:gdLst>
                <a:ahLst/>
                <a:cxnLst>
                  <a:cxn ang="0">
                    <a:pos x="T0" y="T1"/>
                  </a:cxn>
                  <a:cxn ang="0">
                    <a:pos x="T2" y="T3"/>
                  </a:cxn>
                  <a:cxn ang="0">
                    <a:pos x="T4" y="T5"/>
                  </a:cxn>
                </a:cxnLst>
                <a:rect l="0" t="0" r="r" b="b"/>
                <a:pathLst>
                  <a:path w="178" h="21">
                    <a:moveTo>
                      <a:pt x="0" y="21"/>
                    </a:moveTo>
                    <a:cubicBezTo>
                      <a:pt x="21" y="8"/>
                      <a:pt x="54" y="0"/>
                      <a:pt x="90" y="0"/>
                    </a:cubicBezTo>
                    <a:cubicBezTo>
                      <a:pt x="125" y="0"/>
                      <a:pt x="157" y="8"/>
                      <a:pt x="178" y="21"/>
                    </a:cubicBezTo>
                  </a:path>
                </a:pathLst>
              </a:custGeom>
              <a:noFill/>
              <a:ln w="3016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6" name="Freeform 14"/>
              <p:cNvSpPr>
                <a:spLocks/>
              </p:cNvSpPr>
              <p:nvPr/>
            </p:nvSpPr>
            <p:spPr bwMode="auto">
              <a:xfrm>
                <a:off x="5853339" y="520663"/>
                <a:ext cx="513367" cy="60970"/>
              </a:xfrm>
              <a:custGeom>
                <a:avLst/>
                <a:gdLst>
                  <a:gd name="T0" fmla="*/ 178 w 178"/>
                  <a:gd name="T1" fmla="*/ 0 h 21"/>
                  <a:gd name="T2" fmla="*/ 89 w 178"/>
                  <a:gd name="T3" fmla="*/ 21 h 21"/>
                  <a:gd name="T4" fmla="*/ 0 w 178"/>
                  <a:gd name="T5" fmla="*/ 1 h 21"/>
                </a:gdLst>
                <a:ahLst/>
                <a:cxnLst>
                  <a:cxn ang="0">
                    <a:pos x="T0" y="T1"/>
                  </a:cxn>
                  <a:cxn ang="0">
                    <a:pos x="T2" y="T3"/>
                  </a:cxn>
                  <a:cxn ang="0">
                    <a:pos x="T4" y="T5"/>
                  </a:cxn>
                </a:cxnLst>
                <a:rect l="0" t="0" r="r" b="b"/>
                <a:pathLst>
                  <a:path w="178" h="21">
                    <a:moveTo>
                      <a:pt x="178" y="0"/>
                    </a:moveTo>
                    <a:cubicBezTo>
                      <a:pt x="157" y="13"/>
                      <a:pt x="125" y="21"/>
                      <a:pt x="89" y="21"/>
                    </a:cubicBezTo>
                    <a:cubicBezTo>
                      <a:pt x="53" y="21"/>
                      <a:pt x="21" y="13"/>
                      <a:pt x="0" y="1"/>
                    </a:cubicBezTo>
                  </a:path>
                </a:pathLst>
              </a:custGeom>
              <a:noFill/>
              <a:ln w="3016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7" name="Line 15"/>
              <p:cNvSpPr>
                <a:spLocks noChangeShapeType="1"/>
              </p:cNvSpPr>
              <p:nvPr/>
            </p:nvSpPr>
            <p:spPr bwMode="auto">
              <a:xfrm>
                <a:off x="5775298" y="734057"/>
                <a:ext cx="665792" cy="0"/>
              </a:xfrm>
              <a:prstGeom prst="line">
                <a:avLst/>
              </a:prstGeom>
              <a:noFill/>
              <a:ln w="3016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8" name="Line 16"/>
              <p:cNvSpPr>
                <a:spLocks noChangeShapeType="1"/>
              </p:cNvSpPr>
              <p:nvPr/>
            </p:nvSpPr>
            <p:spPr bwMode="auto">
              <a:xfrm>
                <a:off x="6109413" y="402381"/>
                <a:ext cx="0" cy="663353"/>
              </a:xfrm>
              <a:prstGeom prst="line">
                <a:avLst/>
              </a:prstGeom>
              <a:noFill/>
              <a:ln w="3016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 name="组合 6"/>
          <p:cNvGrpSpPr/>
          <p:nvPr/>
        </p:nvGrpSpPr>
        <p:grpSpPr>
          <a:xfrm>
            <a:off x="5443149" y="1635905"/>
            <a:ext cx="1584000" cy="1584915"/>
            <a:chOff x="5298088" y="1635905"/>
            <a:chExt cx="1584000" cy="1584915"/>
          </a:xfrm>
        </p:grpSpPr>
        <p:sp>
          <p:nvSpPr>
            <p:cNvPr id="13" name="椭圆 12"/>
            <p:cNvSpPr/>
            <p:nvPr/>
          </p:nvSpPr>
          <p:spPr>
            <a:xfrm rot="1800000">
              <a:off x="5298088"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9" name="Freeform 50"/>
            <p:cNvSpPr>
              <a:spLocks noEditPoints="1"/>
            </p:cNvSpPr>
            <p:nvPr/>
          </p:nvSpPr>
          <p:spPr bwMode="auto">
            <a:xfrm>
              <a:off x="5728932" y="2166425"/>
              <a:ext cx="722313" cy="523875"/>
            </a:xfrm>
            <a:custGeom>
              <a:avLst/>
              <a:gdLst>
                <a:gd name="T0" fmla="*/ 204 w 227"/>
                <a:gd name="T1" fmla="*/ 113 h 165"/>
                <a:gd name="T2" fmla="*/ 161 w 227"/>
                <a:gd name="T3" fmla="*/ 96 h 165"/>
                <a:gd name="T4" fmla="*/ 141 w 227"/>
                <a:gd name="T5" fmla="*/ 0 h 165"/>
                <a:gd name="T6" fmla="*/ 121 w 227"/>
                <a:gd name="T7" fmla="*/ 95 h 165"/>
                <a:gd name="T8" fmla="*/ 108 w 227"/>
                <a:gd name="T9" fmla="*/ 104 h 165"/>
                <a:gd name="T10" fmla="*/ 78 w 227"/>
                <a:gd name="T11" fmla="*/ 92 h 165"/>
                <a:gd name="T12" fmla="*/ 89 w 227"/>
                <a:gd name="T13" fmla="*/ 52 h 165"/>
                <a:gd name="T14" fmla="*/ 30 w 227"/>
                <a:gd name="T15" fmla="*/ 52 h 165"/>
                <a:gd name="T16" fmla="*/ 41 w 227"/>
                <a:gd name="T17" fmla="*/ 92 h 165"/>
                <a:gd name="T18" fmla="*/ 7 w 227"/>
                <a:gd name="T19" fmla="*/ 111 h 165"/>
                <a:gd name="T20" fmla="*/ 60 w 227"/>
                <a:gd name="T21" fmla="*/ 136 h 165"/>
                <a:gd name="T22" fmla="*/ 55 w 227"/>
                <a:gd name="T23" fmla="*/ 149 h 165"/>
                <a:gd name="T24" fmla="*/ 227 w 227"/>
                <a:gd name="T25" fmla="*/ 149 h 165"/>
                <a:gd name="T26" fmla="*/ 11 w 227"/>
                <a:gd name="T27" fmla="*/ 122 h 165"/>
                <a:gd name="T28" fmla="*/ 19 w 227"/>
                <a:gd name="T29" fmla="*/ 108 h 165"/>
                <a:gd name="T30" fmla="*/ 52 w 227"/>
                <a:gd name="T31" fmla="*/ 92 h 165"/>
                <a:gd name="T32" fmla="*/ 50 w 227"/>
                <a:gd name="T33" fmla="*/ 81 h 165"/>
                <a:gd name="T34" fmla="*/ 59 w 227"/>
                <a:gd name="T35" fmla="*/ 30 h 165"/>
                <a:gd name="T36" fmla="*/ 69 w 227"/>
                <a:gd name="T37" fmla="*/ 81 h 165"/>
                <a:gd name="T38" fmla="*/ 67 w 227"/>
                <a:gd name="T39" fmla="*/ 92 h 165"/>
                <a:gd name="T40" fmla="*/ 99 w 227"/>
                <a:gd name="T41" fmla="*/ 107 h 165"/>
                <a:gd name="T42" fmla="*/ 66 w 227"/>
                <a:gd name="T43" fmla="*/ 128 h 165"/>
                <a:gd name="T44" fmla="*/ 11 w 227"/>
                <a:gd name="T45" fmla="*/ 122 h 165"/>
                <a:gd name="T46" fmla="*/ 66 w 227"/>
                <a:gd name="T47" fmla="*/ 146 h 165"/>
                <a:gd name="T48" fmla="*/ 81 w 227"/>
                <a:gd name="T49" fmla="*/ 120 h 165"/>
                <a:gd name="T50" fmla="*/ 128 w 227"/>
                <a:gd name="T51" fmla="*/ 99 h 165"/>
                <a:gd name="T52" fmla="*/ 125 w 227"/>
                <a:gd name="T53" fmla="*/ 89 h 165"/>
                <a:gd name="T54" fmla="*/ 141 w 227"/>
                <a:gd name="T55" fmla="*/ 8 h 165"/>
                <a:gd name="T56" fmla="*/ 157 w 227"/>
                <a:gd name="T57" fmla="*/ 89 h 165"/>
                <a:gd name="T58" fmla="*/ 155 w 227"/>
                <a:gd name="T59" fmla="*/ 100 h 165"/>
                <a:gd name="T60" fmla="*/ 201 w 227"/>
                <a:gd name="T61" fmla="*/ 120 h 165"/>
                <a:gd name="T62" fmla="*/ 216 w 227"/>
                <a:gd name="T63" fmla="*/ 14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 h="165">
                  <a:moveTo>
                    <a:pt x="217" y="129"/>
                  </a:moveTo>
                  <a:cubicBezTo>
                    <a:pt x="214" y="118"/>
                    <a:pt x="204" y="113"/>
                    <a:pt x="204" y="113"/>
                  </a:cubicBezTo>
                  <a:cubicBezTo>
                    <a:pt x="204" y="113"/>
                    <a:pt x="177" y="106"/>
                    <a:pt x="168" y="102"/>
                  </a:cubicBezTo>
                  <a:cubicBezTo>
                    <a:pt x="165" y="101"/>
                    <a:pt x="163" y="98"/>
                    <a:pt x="161" y="96"/>
                  </a:cubicBezTo>
                  <a:cubicBezTo>
                    <a:pt x="175" y="86"/>
                    <a:pt x="184" y="68"/>
                    <a:pt x="184" y="44"/>
                  </a:cubicBezTo>
                  <a:cubicBezTo>
                    <a:pt x="184" y="10"/>
                    <a:pt x="165" y="0"/>
                    <a:pt x="141" y="0"/>
                  </a:cubicBezTo>
                  <a:cubicBezTo>
                    <a:pt x="118" y="0"/>
                    <a:pt x="98" y="10"/>
                    <a:pt x="98" y="44"/>
                  </a:cubicBezTo>
                  <a:cubicBezTo>
                    <a:pt x="98" y="68"/>
                    <a:pt x="107" y="86"/>
                    <a:pt x="121" y="95"/>
                  </a:cubicBezTo>
                  <a:cubicBezTo>
                    <a:pt x="119" y="98"/>
                    <a:pt x="117" y="101"/>
                    <a:pt x="114" y="102"/>
                  </a:cubicBezTo>
                  <a:cubicBezTo>
                    <a:pt x="113" y="103"/>
                    <a:pt x="110" y="103"/>
                    <a:pt x="108" y="104"/>
                  </a:cubicBezTo>
                  <a:cubicBezTo>
                    <a:pt x="106" y="102"/>
                    <a:pt x="103" y="100"/>
                    <a:pt x="103" y="100"/>
                  </a:cubicBezTo>
                  <a:cubicBezTo>
                    <a:pt x="103" y="100"/>
                    <a:pt x="84" y="95"/>
                    <a:pt x="78" y="92"/>
                  </a:cubicBezTo>
                  <a:cubicBezTo>
                    <a:pt x="76" y="91"/>
                    <a:pt x="75" y="90"/>
                    <a:pt x="74" y="88"/>
                  </a:cubicBezTo>
                  <a:cubicBezTo>
                    <a:pt x="83" y="82"/>
                    <a:pt x="89" y="69"/>
                    <a:pt x="89" y="52"/>
                  </a:cubicBezTo>
                  <a:cubicBezTo>
                    <a:pt x="89" y="28"/>
                    <a:pt x="76" y="22"/>
                    <a:pt x="59" y="22"/>
                  </a:cubicBezTo>
                  <a:cubicBezTo>
                    <a:pt x="43" y="22"/>
                    <a:pt x="30" y="28"/>
                    <a:pt x="30" y="52"/>
                  </a:cubicBezTo>
                  <a:cubicBezTo>
                    <a:pt x="30" y="69"/>
                    <a:pt x="36" y="82"/>
                    <a:pt x="45" y="88"/>
                  </a:cubicBezTo>
                  <a:cubicBezTo>
                    <a:pt x="44" y="90"/>
                    <a:pt x="43" y="91"/>
                    <a:pt x="41" y="92"/>
                  </a:cubicBezTo>
                  <a:cubicBezTo>
                    <a:pt x="34" y="95"/>
                    <a:pt x="15" y="100"/>
                    <a:pt x="15" y="100"/>
                  </a:cubicBezTo>
                  <a:cubicBezTo>
                    <a:pt x="15" y="100"/>
                    <a:pt x="9" y="104"/>
                    <a:pt x="7" y="111"/>
                  </a:cubicBezTo>
                  <a:cubicBezTo>
                    <a:pt x="5" y="118"/>
                    <a:pt x="1" y="123"/>
                    <a:pt x="0" y="125"/>
                  </a:cubicBezTo>
                  <a:cubicBezTo>
                    <a:pt x="7" y="132"/>
                    <a:pt x="33" y="136"/>
                    <a:pt x="60" y="136"/>
                  </a:cubicBezTo>
                  <a:cubicBezTo>
                    <a:pt x="61" y="136"/>
                    <a:pt x="62" y="136"/>
                    <a:pt x="62" y="136"/>
                  </a:cubicBezTo>
                  <a:cubicBezTo>
                    <a:pt x="60" y="142"/>
                    <a:pt x="56" y="147"/>
                    <a:pt x="55" y="149"/>
                  </a:cubicBezTo>
                  <a:cubicBezTo>
                    <a:pt x="66" y="160"/>
                    <a:pt x="104" y="165"/>
                    <a:pt x="141" y="165"/>
                  </a:cubicBezTo>
                  <a:cubicBezTo>
                    <a:pt x="179" y="165"/>
                    <a:pt x="216" y="160"/>
                    <a:pt x="227" y="149"/>
                  </a:cubicBezTo>
                  <a:cubicBezTo>
                    <a:pt x="226" y="147"/>
                    <a:pt x="220" y="138"/>
                    <a:pt x="217" y="129"/>
                  </a:cubicBezTo>
                  <a:close/>
                  <a:moveTo>
                    <a:pt x="11" y="122"/>
                  </a:moveTo>
                  <a:cubicBezTo>
                    <a:pt x="12" y="120"/>
                    <a:pt x="14" y="117"/>
                    <a:pt x="15" y="113"/>
                  </a:cubicBezTo>
                  <a:cubicBezTo>
                    <a:pt x="15" y="110"/>
                    <a:pt x="18" y="108"/>
                    <a:pt x="19" y="108"/>
                  </a:cubicBezTo>
                  <a:cubicBezTo>
                    <a:pt x="24" y="106"/>
                    <a:pt x="38" y="102"/>
                    <a:pt x="44" y="100"/>
                  </a:cubicBezTo>
                  <a:cubicBezTo>
                    <a:pt x="47" y="98"/>
                    <a:pt x="50" y="96"/>
                    <a:pt x="52" y="92"/>
                  </a:cubicBezTo>
                  <a:cubicBezTo>
                    <a:pt x="56" y="86"/>
                    <a:pt x="56" y="86"/>
                    <a:pt x="56" y="86"/>
                  </a:cubicBezTo>
                  <a:cubicBezTo>
                    <a:pt x="50" y="81"/>
                    <a:pt x="50" y="81"/>
                    <a:pt x="50" y="81"/>
                  </a:cubicBezTo>
                  <a:cubicBezTo>
                    <a:pt x="42" y="76"/>
                    <a:pt x="38" y="65"/>
                    <a:pt x="38" y="52"/>
                  </a:cubicBezTo>
                  <a:cubicBezTo>
                    <a:pt x="38" y="36"/>
                    <a:pt x="44" y="30"/>
                    <a:pt x="59" y="30"/>
                  </a:cubicBezTo>
                  <a:cubicBezTo>
                    <a:pt x="75" y="30"/>
                    <a:pt x="81" y="36"/>
                    <a:pt x="81" y="52"/>
                  </a:cubicBezTo>
                  <a:cubicBezTo>
                    <a:pt x="81" y="65"/>
                    <a:pt x="77" y="76"/>
                    <a:pt x="69" y="81"/>
                  </a:cubicBezTo>
                  <a:cubicBezTo>
                    <a:pt x="63" y="86"/>
                    <a:pt x="63" y="86"/>
                    <a:pt x="63" y="86"/>
                  </a:cubicBezTo>
                  <a:cubicBezTo>
                    <a:pt x="67" y="92"/>
                    <a:pt x="67" y="92"/>
                    <a:pt x="67" y="92"/>
                  </a:cubicBezTo>
                  <a:cubicBezTo>
                    <a:pt x="69" y="96"/>
                    <a:pt x="71" y="98"/>
                    <a:pt x="75" y="100"/>
                  </a:cubicBezTo>
                  <a:cubicBezTo>
                    <a:pt x="80" y="102"/>
                    <a:pt x="93" y="106"/>
                    <a:pt x="99" y="107"/>
                  </a:cubicBezTo>
                  <a:cubicBezTo>
                    <a:pt x="88" y="110"/>
                    <a:pt x="78" y="113"/>
                    <a:pt x="78" y="113"/>
                  </a:cubicBezTo>
                  <a:cubicBezTo>
                    <a:pt x="78" y="113"/>
                    <a:pt x="69" y="118"/>
                    <a:pt x="66" y="128"/>
                  </a:cubicBezTo>
                  <a:cubicBezTo>
                    <a:pt x="64" y="128"/>
                    <a:pt x="62" y="128"/>
                    <a:pt x="60" y="128"/>
                  </a:cubicBezTo>
                  <a:cubicBezTo>
                    <a:pt x="37" y="128"/>
                    <a:pt x="20" y="125"/>
                    <a:pt x="11" y="122"/>
                  </a:cubicBezTo>
                  <a:close/>
                  <a:moveTo>
                    <a:pt x="141" y="157"/>
                  </a:moveTo>
                  <a:cubicBezTo>
                    <a:pt x="105" y="157"/>
                    <a:pt x="78" y="152"/>
                    <a:pt x="66" y="146"/>
                  </a:cubicBezTo>
                  <a:cubicBezTo>
                    <a:pt x="69" y="142"/>
                    <a:pt x="71" y="137"/>
                    <a:pt x="73" y="131"/>
                  </a:cubicBezTo>
                  <a:cubicBezTo>
                    <a:pt x="75" y="125"/>
                    <a:pt x="79" y="122"/>
                    <a:pt x="81" y="120"/>
                  </a:cubicBezTo>
                  <a:cubicBezTo>
                    <a:pt x="87" y="119"/>
                    <a:pt x="109" y="113"/>
                    <a:pt x="118" y="109"/>
                  </a:cubicBezTo>
                  <a:cubicBezTo>
                    <a:pt x="122" y="107"/>
                    <a:pt x="125" y="104"/>
                    <a:pt x="128" y="99"/>
                  </a:cubicBezTo>
                  <a:cubicBezTo>
                    <a:pt x="131" y="93"/>
                    <a:pt x="131" y="93"/>
                    <a:pt x="131" y="93"/>
                  </a:cubicBezTo>
                  <a:cubicBezTo>
                    <a:pt x="125" y="89"/>
                    <a:pt x="125" y="89"/>
                    <a:pt x="125" y="89"/>
                  </a:cubicBezTo>
                  <a:cubicBezTo>
                    <a:pt x="113" y="81"/>
                    <a:pt x="106" y="64"/>
                    <a:pt x="106" y="44"/>
                  </a:cubicBezTo>
                  <a:cubicBezTo>
                    <a:pt x="106" y="19"/>
                    <a:pt x="117" y="8"/>
                    <a:pt x="141" y="8"/>
                  </a:cubicBezTo>
                  <a:cubicBezTo>
                    <a:pt x="165" y="8"/>
                    <a:pt x="176" y="19"/>
                    <a:pt x="176" y="44"/>
                  </a:cubicBezTo>
                  <a:cubicBezTo>
                    <a:pt x="176" y="64"/>
                    <a:pt x="169" y="81"/>
                    <a:pt x="157" y="89"/>
                  </a:cubicBezTo>
                  <a:cubicBezTo>
                    <a:pt x="151" y="93"/>
                    <a:pt x="151" y="93"/>
                    <a:pt x="151" y="93"/>
                  </a:cubicBezTo>
                  <a:cubicBezTo>
                    <a:pt x="155" y="100"/>
                    <a:pt x="155" y="100"/>
                    <a:pt x="155" y="100"/>
                  </a:cubicBezTo>
                  <a:cubicBezTo>
                    <a:pt x="157" y="104"/>
                    <a:pt x="160" y="107"/>
                    <a:pt x="165" y="109"/>
                  </a:cubicBezTo>
                  <a:cubicBezTo>
                    <a:pt x="173" y="113"/>
                    <a:pt x="195" y="119"/>
                    <a:pt x="201" y="120"/>
                  </a:cubicBezTo>
                  <a:cubicBezTo>
                    <a:pt x="203" y="122"/>
                    <a:pt x="207" y="125"/>
                    <a:pt x="209" y="131"/>
                  </a:cubicBezTo>
                  <a:cubicBezTo>
                    <a:pt x="211" y="137"/>
                    <a:pt x="214" y="143"/>
                    <a:pt x="216" y="147"/>
                  </a:cubicBezTo>
                  <a:cubicBezTo>
                    <a:pt x="204" y="152"/>
                    <a:pt x="177" y="157"/>
                    <a:pt x="141" y="157"/>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8730402" y="1635905"/>
            <a:ext cx="1584000" cy="1584915"/>
            <a:chOff x="8697518" y="1635905"/>
            <a:chExt cx="1584000" cy="1584915"/>
          </a:xfrm>
        </p:grpSpPr>
        <p:sp>
          <p:nvSpPr>
            <p:cNvPr id="14" name="椭圆 13"/>
            <p:cNvSpPr/>
            <p:nvPr/>
          </p:nvSpPr>
          <p:spPr>
            <a:xfrm rot="1800000">
              <a:off x="8697518"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0" name="组合 569"/>
            <p:cNvGrpSpPr/>
            <p:nvPr/>
          </p:nvGrpSpPr>
          <p:grpSpPr>
            <a:xfrm>
              <a:off x="9166591" y="2147740"/>
              <a:ext cx="645855" cy="561245"/>
              <a:chOff x="4034340" y="5445534"/>
              <a:chExt cx="645855" cy="561245"/>
            </a:xfrm>
          </p:grpSpPr>
          <p:sp>
            <p:nvSpPr>
              <p:cNvPr id="571" name="Freeform 33"/>
              <p:cNvSpPr>
                <a:spLocks noEditPoints="1"/>
              </p:cNvSpPr>
              <p:nvPr/>
            </p:nvSpPr>
            <p:spPr bwMode="auto">
              <a:xfrm>
                <a:off x="4245865" y="5572449"/>
                <a:ext cx="434330" cy="434330"/>
              </a:xfrm>
              <a:custGeom>
                <a:avLst/>
                <a:gdLst>
                  <a:gd name="T0" fmla="*/ 7 w 65"/>
                  <a:gd name="T1" fmla="*/ 16 h 65"/>
                  <a:gd name="T2" fmla="*/ 8 w 65"/>
                  <a:gd name="T3" fmla="*/ 21 h 65"/>
                  <a:gd name="T4" fmla="*/ 4 w 65"/>
                  <a:gd name="T5" fmla="*/ 22 h 65"/>
                  <a:gd name="T6" fmla="*/ 0 w 65"/>
                  <a:gd name="T7" fmla="*/ 26 h 65"/>
                  <a:gd name="T8" fmla="*/ 2 w 65"/>
                  <a:gd name="T9" fmla="*/ 31 h 65"/>
                  <a:gd name="T10" fmla="*/ 5 w 65"/>
                  <a:gd name="T11" fmla="*/ 35 h 65"/>
                  <a:gd name="T12" fmla="*/ 3 w 65"/>
                  <a:gd name="T13" fmla="*/ 38 h 65"/>
                  <a:gd name="T14" fmla="*/ 1 w 65"/>
                  <a:gd name="T15" fmla="*/ 43 h 65"/>
                  <a:gd name="T16" fmla="*/ 5 w 65"/>
                  <a:gd name="T17" fmla="*/ 46 h 65"/>
                  <a:gd name="T18" fmla="*/ 9 w 65"/>
                  <a:gd name="T19" fmla="*/ 46 h 65"/>
                  <a:gd name="T20" fmla="*/ 9 w 65"/>
                  <a:gd name="T21" fmla="*/ 52 h 65"/>
                  <a:gd name="T22" fmla="*/ 10 w 65"/>
                  <a:gd name="T23" fmla="*/ 57 h 65"/>
                  <a:gd name="T24" fmla="*/ 16 w 65"/>
                  <a:gd name="T25" fmla="*/ 58 h 65"/>
                  <a:gd name="T26" fmla="*/ 21 w 65"/>
                  <a:gd name="T27" fmla="*/ 57 h 65"/>
                  <a:gd name="T28" fmla="*/ 22 w 65"/>
                  <a:gd name="T29" fmla="*/ 61 h 65"/>
                  <a:gd name="T30" fmla="*/ 25 w 65"/>
                  <a:gd name="T31" fmla="*/ 65 h 65"/>
                  <a:gd name="T32" fmla="*/ 30 w 65"/>
                  <a:gd name="T33" fmla="*/ 63 h 65"/>
                  <a:gd name="T34" fmla="*/ 35 w 65"/>
                  <a:gd name="T35" fmla="*/ 60 h 65"/>
                  <a:gd name="T36" fmla="*/ 37 w 65"/>
                  <a:gd name="T37" fmla="*/ 62 h 65"/>
                  <a:gd name="T38" fmla="*/ 43 w 65"/>
                  <a:gd name="T39" fmla="*/ 64 h 65"/>
                  <a:gd name="T40" fmla="*/ 46 w 65"/>
                  <a:gd name="T41" fmla="*/ 60 h 65"/>
                  <a:gd name="T42" fmla="*/ 48 w 65"/>
                  <a:gd name="T43" fmla="*/ 55 h 65"/>
                  <a:gd name="T44" fmla="*/ 52 w 65"/>
                  <a:gd name="T45" fmla="*/ 56 h 65"/>
                  <a:gd name="T46" fmla="*/ 57 w 65"/>
                  <a:gd name="T47" fmla="*/ 55 h 65"/>
                  <a:gd name="T48" fmla="*/ 57 w 65"/>
                  <a:gd name="T49" fmla="*/ 49 h 65"/>
                  <a:gd name="T50" fmla="*/ 57 w 65"/>
                  <a:gd name="T51" fmla="*/ 44 h 65"/>
                  <a:gd name="T52" fmla="*/ 61 w 65"/>
                  <a:gd name="T53" fmla="*/ 43 h 65"/>
                  <a:gd name="T54" fmla="*/ 65 w 65"/>
                  <a:gd name="T55" fmla="*/ 40 h 65"/>
                  <a:gd name="T56" fmla="*/ 62 w 65"/>
                  <a:gd name="T57" fmla="*/ 35 h 65"/>
                  <a:gd name="T58" fmla="*/ 59 w 65"/>
                  <a:gd name="T59" fmla="*/ 30 h 65"/>
                  <a:gd name="T60" fmla="*/ 62 w 65"/>
                  <a:gd name="T61" fmla="*/ 28 h 65"/>
                  <a:gd name="T62" fmla="*/ 64 w 65"/>
                  <a:gd name="T63" fmla="*/ 22 h 65"/>
                  <a:gd name="T64" fmla="*/ 59 w 65"/>
                  <a:gd name="T65" fmla="*/ 19 h 65"/>
                  <a:gd name="T66" fmla="*/ 55 w 65"/>
                  <a:gd name="T67" fmla="*/ 17 h 65"/>
                  <a:gd name="T68" fmla="*/ 56 w 65"/>
                  <a:gd name="T69" fmla="*/ 13 h 65"/>
                  <a:gd name="T70" fmla="*/ 55 w 65"/>
                  <a:gd name="T71" fmla="*/ 8 h 65"/>
                  <a:gd name="T72" fmla="*/ 49 w 65"/>
                  <a:gd name="T73" fmla="*/ 8 h 65"/>
                  <a:gd name="T74" fmla="*/ 44 w 65"/>
                  <a:gd name="T75" fmla="*/ 8 h 65"/>
                  <a:gd name="T76" fmla="*/ 43 w 65"/>
                  <a:gd name="T77" fmla="*/ 4 h 65"/>
                  <a:gd name="T78" fmla="*/ 39 w 65"/>
                  <a:gd name="T79" fmla="*/ 0 h 65"/>
                  <a:gd name="T80" fmla="*/ 34 w 65"/>
                  <a:gd name="T81" fmla="*/ 3 h 65"/>
                  <a:gd name="T82" fmla="*/ 30 w 65"/>
                  <a:gd name="T83" fmla="*/ 6 h 65"/>
                  <a:gd name="T84" fmla="*/ 27 w 65"/>
                  <a:gd name="T85" fmla="*/ 3 h 65"/>
                  <a:gd name="T86" fmla="*/ 22 w 65"/>
                  <a:gd name="T87" fmla="*/ 1 h 65"/>
                  <a:gd name="T88" fmla="*/ 19 w 65"/>
                  <a:gd name="T89" fmla="*/ 6 h 65"/>
                  <a:gd name="T90" fmla="*/ 17 w 65"/>
                  <a:gd name="T91" fmla="*/ 10 h 65"/>
                  <a:gd name="T92" fmla="*/ 13 w 65"/>
                  <a:gd name="T93" fmla="*/ 9 h 65"/>
                  <a:gd name="T94" fmla="*/ 8 w 65"/>
                  <a:gd name="T95" fmla="*/ 10 h 65"/>
                  <a:gd name="T96" fmla="*/ 7 w 65"/>
                  <a:gd name="T97" fmla="*/ 16 h 65"/>
                  <a:gd name="T98" fmla="*/ 27 w 65"/>
                  <a:gd name="T99" fmla="*/ 15 h 65"/>
                  <a:gd name="T100" fmla="*/ 50 w 65"/>
                  <a:gd name="T101" fmla="*/ 27 h 65"/>
                  <a:gd name="T102" fmla="*/ 38 w 65"/>
                  <a:gd name="T103" fmla="*/ 51 h 65"/>
                  <a:gd name="T104" fmla="*/ 14 w 65"/>
                  <a:gd name="T105" fmla="*/ 38 h 65"/>
                  <a:gd name="T106" fmla="*/ 27 w 65"/>
                  <a:gd name="T107"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 h="65">
                    <a:moveTo>
                      <a:pt x="7" y="16"/>
                    </a:moveTo>
                    <a:cubicBezTo>
                      <a:pt x="9" y="17"/>
                      <a:pt x="8" y="20"/>
                      <a:pt x="8" y="21"/>
                    </a:cubicBezTo>
                    <a:cubicBezTo>
                      <a:pt x="8" y="22"/>
                      <a:pt x="6" y="22"/>
                      <a:pt x="4" y="22"/>
                    </a:cubicBezTo>
                    <a:cubicBezTo>
                      <a:pt x="2" y="22"/>
                      <a:pt x="1" y="23"/>
                      <a:pt x="0" y="26"/>
                    </a:cubicBezTo>
                    <a:cubicBezTo>
                      <a:pt x="0" y="28"/>
                      <a:pt x="1" y="30"/>
                      <a:pt x="2" y="31"/>
                    </a:cubicBezTo>
                    <a:cubicBezTo>
                      <a:pt x="4" y="31"/>
                      <a:pt x="5" y="34"/>
                      <a:pt x="5" y="35"/>
                    </a:cubicBezTo>
                    <a:cubicBezTo>
                      <a:pt x="6" y="36"/>
                      <a:pt x="4" y="37"/>
                      <a:pt x="3" y="38"/>
                    </a:cubicBezTo>
                    <a:cubicBezTo>
                      <a:pt x="1" y="38"/>
                      <a:pt x="0" y="40"/>
                      <a:pt x="1" y="43"/>
                    </a:cubicBezTo>
                    <a:cubicBezTo>
                      <a:pt x="2" y="45"/>
                      <a:pt x="4" y="46"/>
                      <a:pt x="5" y="46"/>
                    </a:cubicBezTo>
                    <a:cubicBezTo>
                      <a:pt x="7" y="45"/>
                      <a:pt x="9" y="46"/>
                      <a:pt x="9" y="46"/>
                    </a:cubicBezTo>
                    <a:cubicBezTo>
                      <a:pt x="10" y="47"/>
                      <a:pt x="10" y="51"/>
                      <a:pt x="9" y="52"/>
                    </a:cubicBezTo>
                    <a:cubicBezTo>
                      <a:pt x="8" y="53"/>
                      <a:pt x="8" y="55"/>
                      <a:pt x="10" y="57"/>
                    </a:cubicBezTo>
                    <a:cubicBezTo>
                      <a:pt x="12" y="59"/>
                      <a:pt x="14" y="59"/>
                      <a:pt x="16" y="58"/>
                    </a:cubicBezTo>
                    <a:cubicBezTo>
                      <a:pt x="17" y="56"/>
                      <a:pt x="20" y="57"/>
                      <a:pt x="21" y="57"/>
                    </a:cubicBezTo>
                    <a:cubicBezTo>
                      <a:pt x="22" y="57"/>
                      <a:pt x="22" y="59"/>
                      <a:pt x="22" y="61"/>
                    </a:cubicBezTo>
                    <a:cubicBezTo>
                      <a:pt x="22" y="63"/>
                      <a:pt x="23" y="64"/>
                      <a:pt x="25" y="65"/>
                    </a:cubicBezTo>
                    <a:cubicBezTo>
                      <a:pt x="28" y="65"/>
                      <a:pt x="30" y="64"/>
                      <a:pt x="30" y="63"/>
                    </a:cubicBezTo>
                    <a:cubicBezTo>
                      <a:pt x="31" y="61"/>
                      <a:pt x="34" y="60"/>
                      <a:pt x="35" y="60"/>
                    </a:cubicBezTo>
                    <a:cubicBezTo>
                      <a:pt x="36" y="59"/>
                      <a:pt x="37" y="61"/>
                      <a:pt x="37" y="62"/>
                    </a:cubicBezTo>
                    <a:cubicBezTo>
                      <a:pt x="38" y="64"/>
                      <a:pt x="40" y="65"/>
                      <a:pt x="43" y="64"/>
                    </a:cubicBezTo>
                    <a:cubicBezTo>
                      <a:pt x="45" y="63"/>
                      <a:pt x="46" y="61"/>
                      <a:pt x="46" y="60"/>
                    </a:cubicBezTo>
                    <a:cubicBezTo>
                      <a:pt x="45" y="58"/>
                      <a:pt x="47" y="55"/>
                      <a:pt x="48" y="55"/>
                    </a:cubicBezTo>
                    <a:cubicBezTo>
                      <a:pt x="49" y="54"/>
                      <a:pt x="50" y="55"/>
                      <a:pt x="52" y="56"/>
                    </a:cubicBezTo>
                    <a:cubicBezTo>
                      <a:pt x="53" y="57"/>
                      <a:pt x="55" y="57"/>
                      <a:pt x="57" y="55"/>
                    </a:cubicBezTo>
                    <a:cubicBezTo>
                      <a:pt x="58" y="53"/>
                      <a:pt x="59" y="51"/>
                      <a:pt x="57" y="49"/>
                    </a:cubicBezTo>
                    <a:cubicBezTo>
                      <a:pt x="56" y="48"/>
                      <a:pt x="56" y="45"/>
                      <a:pt x="57" y="44"/>
                    </a:cubicBezTo>
                    <a:cubicBezTo>
                      <a:pt x="57" y="43"/>
                      <a:pt x="59" y="43"/>
                      <a:pt x="61" y="43"/>
                    </a:cubicBezTo>
                    <a:cubicBezTo>
                      <a:pt x="62" y="44"/>
                      <a:pt x="64" y="42"/>
                      <a:pt x="65" y="40"/>
                    </a:cubicBezTo>
                    <a:cubicBezTo>
                      <a:pt x="65" y="37"/>
                      <a:pt x="64" y="35"/>
                      <a:pt x="62" y="35"/>
                    </a:cubicBezTo>
                    <a:cubicBezTo>
                      <a:pt x="61" y="34"/>
                      <a:pt x="59" y="31"/>
                      <a:pt x="59" y="30"/>
                    </a:cubicBezTo>
                    <a:cubicBezTo>
                      <a:pt x="59" y="29"/>
                      <a:pt x="60" y="28"/>
                      <a:pt x="62" y="28"/>
                    </a:cubicBezTo>
                    <a:cubicBezTo>
                      <a:pt x="64" y="27"/>
                      <a:pt x="65" y="25"/>
                      <a:pt x="64" y="22"/>
                    </a:cubicBezTo>
                    <a:cubicBezTo>
                      <a:pt x="63" y="20"/>
                      <a:pt x="61" y="19"/>
                      <a:pt x="59" y="19"/>
                    </a:cubicBezTo>
                    <a:cubicBezTo>
                      <a:pt x="58" y="20"/>
                      <a:pt x="55" y="18"/>
                      <a:pt x="55" y="17"/>
                    </a:cubicBezTo>
                    <a:cubicBezTo>
                      <a:pt x="54" y="16"/>
                      <a:pt x="54" y="15"/>
                      <a:pt x="56" y="13"/>
                    </a:cubicBezTo>
                    <a:cubicBezTo>
                      <a:pt x="57" y="12"/>
                      <a:pt x="56" y="10"/>
                      <a:pt x="55" y="8"/>
                    </a:cubicBezTo>
                    <a:cubicBezTo>
                      <a:pt x="53" y="7"/>
                      <a:pt x="50" y="6"/>
                      <a:pt x="49" y="8"/>
                    </a:cubicBezTo>
                    <a:cubicBezTo>
                      <a:pt x="48" y="9"/>
                      <a:pt x="45" y="9"/>
                      <a:pt x="44" y="8"/>
                    </a:cubicBezTo>
                    <a:cubicBezTo>
                      <a:pt x="43" y="8"/>
                      <a:pt x="43" y="6"/>
                      <a:pt x="43" y="4"/>
                    </a:cubicBezTo>
                    <a:cubicBezTo>
                      <a:pt x="43" y="3"/>
                      <a:pt x="42" y="1"/>
                      <a:pt x="39" y="0"/>
                    </a:cubicBezTo>
                    <a:cubicBezTo>
                      <a:pt x="37" y="0"/>
                      <a:pt x="35" y="1"/>
                      <a:pt x="34" y="3"/>
                    </a:cubicBezTo>
                    <a:cubicBezTo>
                      <a:pt x="34" y="4"/>
                      <a:pt x="31" y="6"/>
                      <a:pt x="30" y="6"/>
                    </a:cubicBezTo>
                    <a:cubicBezTo>
                      <a:pt x="29" y="6"/>
                      <a:pt x="28" y="5"/>
                      <a:pt x="27" y="3"/>
                    </a:cubicBezTo>
                    <a:cubicBezTo>
                      <a:pt x="27" y="1"/>
                      <a:pt x="25" y="0"/>
                      <a:pt x="22" y="1"/>
                    </a:cubicBezTo>
                    <a:cubicBezTo>
                      <a:pt x="20" y="2"/>
                      <a:pt x="19" y="4"/>
                      <a:pt x="19" y="6"/>
                    </a:cubicBezTo>
                    <a:cubicBezTo>
                      <a:pt x="20" y="7"/>
                      <a:pt x="18" y="10"/>
                      <a:pt x="17" y="10"/>
                    </a:cubicBezTo>
                    <a:cubicBezTo>
                      <a:pt x="16" y="11"/>
                      <a:pt x="14" y="11"/>
                      <a:pt x="13" y="9"/>
                    </a:cubicBezTo>
                    <a:cubicBezTo>
                      <a:pt x="12" y="8"/>
                      <a:pt x="10" y="9"/>
                      <a:pt x="8" y="10"/>
                    </a:cubicBezTo>
                    <a:cubicBezTo>
                      <a:pt x="6" y="12"/>
                      <a:pt x="6" y="15"/>
                      <a:pt x="7" y="16"/>
                    </a:cubicBezTo>
                    <a:close/>
                    <a:moveTo>
                      <a:pt x="27" y="15"/>
                    </a:moveTo>
                    <a:cubicBezTo>
                      <a:pt x="37" y="11"/>
                      <a:pt x="47" y="17"/>
                      <a:pt x="50" y="27"/>
                    </a:cubicBezTo>
                    <a:cubicBezTo>
                      <a:pt x="54" y="37"/>
                      <a:pt x="48" y="47"/>
                      <a:pt x="38" y="51"/>
                    </a:cubicBezTo>
                    <a:cubicBezTo>
                      <a:pt x="28" y="54"/>
                      <a:pt x="18" y="48"/>
                      <a:pt x="14" y="38"/>
                    </a:cubicBezTo>
                    <a:cubicBezTo>
                      <a:pt x="11" y="28"/>
                      <a:pt x="17" y="18"/>
                      <a:pt x="27" y="15"/>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72" name="Freeform 34"/>
              <p:cNvSpPr>
                <a:spLocks noEditPoints="1"/>
              </p:cNvSpPr>
              <p:nvPr/>
            </p:nvSpPr>
            <p:spPr bwMode="auto">
              <a:xfrm>
                <a:off x="4034340" y="5445534"/>
                <a:ext cx="279212" cy="282033"/>
              </a:xfrm>
              <a:custGeom>
                <a:avLst/>
                <a:gdLst>
                  <a:gd name="T0" fmla="*/ 5 w 42"/>
                  <a:gd name="T1" fmla="*/ 10 h 42"/>
                  <a:gd name="T2" fmla="*/ 6 w 42"/>
                  <a:gd name="T3" fmla="*/ 14 h 42"/>
                  <a:gd name="T4" fmla="*/ 3 w 42"/>
                  <a:gd name="T5" fmla="*/ 14 h 42"/>
                  <a:gd name="T6" fmla="*/ 1 w 42"/>
                  <a:gd name="T7" fmla="*/ 17 h 42"/>
                  <a:gd name="T8" fmla="*/ 2 w 42"/>
                  <a:gd name="T9" fmla="*/ 20 h 42"/>
                  <a:gd name="T10" fmla="*/ 4 w 42"/>
                  <a:gd name="T11" fmla="*/ 23 h 42"/>
                  <a:gd name="T12" fmla="*/ 2 w 42"/>
                  <a:gd name="T13" fmla="*/ 24 h 42"/>
                  <a:gd name="T14" fmla="*/ 1 w 42"/>
                  <a:gd name="T15" fmla="*/ 28 h 42"/>
                  <a:gd name="T16" fmla="*/ 4 w 42"/>
                  <a:gd name="T17" fmla="*/ 30 h 42"/>
                  <a:gd name="T18" fmla="*/ 7 w 42"/>
                  <a:gd name="T19" fmla="*/ 30 h 42"/>
                  <a:gd name="T20" fmla="*/ 6 w 42"/>
                  <a:gd name="T21" fmla="*/ 33 h 42"/>
                  <a:gd name="T22" fmla="*/ 7 w 42"/>
                  <a:gd name="T23" fmla="*/ 37 h 42"/>
                  <a:gd name="T24" fmla="*/ 11 w 42"/>
                  <a:gd name="T25" fmla="*/ 37 h 42"/>
                  <a:gd name="T26" fmla="*/ 14 w 42"/>
                  <a:gd name="T27" fmla="*/ 37 h 42"/>
                  <a:gd name="T28" fmla="*/ 15 w 42"/>
                  <a:gd name="T29" fmla="*/ 39 h 42"/>
                  <a:gd name="T30" fmla="*/ 17 w 42"/>
                  <a:gd name="T31" fmla="*/ 42 h 42"/>
                  <a:gd name="T32" fmla="*/ 20 w 42"/>
                  <a:gd name="T33" fmla="*/ 40 h 42"/>
                  <a:gd name="T34" fmla="*/ 23 w 42"/>
                  <a:gd name="T35" fmla="*/ 38 h 42"/>
                  <a:gd name="T36" fmla="*/ 25 w 42"/>
                  <a:gd name="T37" fmla="*/ 40 h 42"/>
                  <a:gd name="T38" fmla="*/ 28 w 42"/>
                  <a:gd name="T39" fmla="*/ 41 h 42"/>
                  <a:gd name="T40" fmla="*/ 30 w 42"/>
                  <a:gd name="T41" fmla="*/ 38 h 42"/>
                  <a:gd name="T42" fmla="*/ 31 w 42"/>
                  <a:gd name="T43" fmla="*/ 35 h 42"/>
                  <a:gd name="T44" fmla="*/ 34 w 42"/>
                  <a:gd name="T45" fmla="*/ 36 h 42"/>
                  <a:gd name="T46" fmla="*/ 37 w 42"/>
                  <a:gd name="T47" fmla="*/ 35 h 42"/>
                  <a:gd name="T48" fmla="*/ 38 w 42"/>
                  <a:gd name="T49" fmla="*/ 32 h 42"/>
                  <a:gd name="T50" fmla="*/ 37 w 42"/>
                  <a:gd name="T51" fmla="*/ 28 h 42"/>
                  <a:gd name="T52" fmla="*/ 40 w 42"/>
                  <a:gd name="T53" fmla="*/ 28 h 42"/>
                  <a:gd name="T54" fmla="*/ 42 w 42"/>
                  <a:gd name="T55" fmla="*/ 26 h 42"/>
                  <a:gd name="T56" fmla="*/ 41 w 42"/>
                  <a:gd name="T57" fmla="*/ 22 h 42"/>
                  <a:gd name="T58" fmla="*/ 39 w 42"/>
                  <a:gd name="T59" fmla="*/ 20 h 42"/>
                  <a:gd name="T60" fmla="*/ 41 w 42"/>
                  <a:gd name="T61" fmla="*/ 18 h 42"/>
                  <a:gd name="T62" fmla="*/ 42 w 42"/>
                  <a:gd name="T63" fmla="*/ 15 h 42"/>
                  <a:gd name="T64" fmla="*/ 39 w 42"/>
                  <a:gd name="T65" fmla="*/ 13 h 42"/>
                  <a:gd name="T66" fmla="*/ 36 w 42"/>
                  <a:gd name="T67" fmla="*/ 11 h 42"/>
                  <a:gd name="T68" fmla="*/ 36 w 42"/>
                  <a:gd name="T69" fmla="*/ 9 h 42"/>
                  <a:gd name="T70" fmla="*/ 36 w 42"/>
                  <a:gd name="T71" fmla="*/ 5 h 42"/>
                  <a:gd name="T72" fmla="*/ 32 w 42"/>
                  <a:gd name="T73" fmla="*/ 5 h 42"/>
                  <a:gd name="T74" fmla="*/ 29 w 42"/>
                  <a:gd name="T75" fmla="*/ 5 h 42"/>
                  <a:gd name="T76" fmla="*/ 28 w 42"/>
                  <a:gd name="T77" fmla="*/ 3 h 42"/>
                  <a:gd name="T78" fmla="*/ 26 w 42"/>
                  <a:gd name="T79" fmla="*/ 0 h 42"/>
                  <a:gd name="T80" fmla="*/ 23 w 42"/>
                  <a:gd name="T81" fmla="*/ 2 h 42"/>
                  <a:gd name="T82" fmla="*/ 20 w 42"/>
                  <a:gd name="T83" fmla="*/ 4 h 42"/>
                  <a:gd name="T84" fmla="*/ 18 w 42"/>
                  <a:gd name="T85" fmla="*/ 2 h 42"/>
                  <a:gd name="T86" fmla="*/ 15 w 42"/>
                  <a:gd name="T87" fmla="*/ 1 h 42"/>
                  <a:gd name="T88" fmla="*/ 13 w 42"/>
                  <a:gd name="T89" fmla="*/ 4 h 42"/>
                  <a:gd name="T90" fmla="*/ 12 w 42"/>
                  <a:gd name="T91" fmla="*/ 7 h 42"/>
                  <a:gd name="T92" fmla="*/ 9 w 42"/>
                  <a:gd name="T93" fmla="*/ 6 h 42"/>
                  <a:gd name="T94" fmla="*/ 6 w 42"/>
                  <a:gd name="T95" fmla="*/ 7 h 42"/>
                  <a:gd name="T96" fmla="*/ 5 w 42"/>
                  <a:gd name="T97" fmla="*/ 10 h 42"/>
                  <a:gd name="T98" fmla="*/ 18 w 42"/>
                  <a:gd name="T99" fmla="*/ 9 h 42"/>
                  <a:gd name="T100" fmla="*/ 33 w 42"/>
                  <a:gd name="T101" fmla="*/ 17 h 42"/>
                  <a:gd name="T102" fmla="*/ 25 w 42"/>
                  <a:gd name="T103" fmla="*/ 33 h 42"/>
                  <a:gd name="T104" fmla="*/ 10 w 42"/>
                  <a:gd name="T105" fmla="*/ 25 h 42"/>
                  <a:gd name="T106" fmla="*/ 18 w 42"/>
                  <a:gd name="T107"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42">
                    <a:moveTo>
                      <a:pt x="5" y="10"/>
                    </a:moveTo>
                    <a:cubicBezTo>
                      <a:pt x="6" y="11"/>
                      <a:pt x="6" y="13"/>
                      <a:pt x="6" y="14"/>
                    </a:cubicBezTo>
                    <a:cubicBezTo>
                      <a:pt x="5" y="14"/>
                      <a:pt x="4" y="15"/>
                      <a:pt x="3" y="14"/>
                    </a:cubicBezTo>
                    <a:cubicBezTo>
                      <a:pt x="2" y="14"/>
                      <a:pt x="1" y="15"/>
                      <a:pt x="1" y="17"/>
                    </a:cubicBezTo>
                    <a:cubicBezTo>
                      <a:pt x="0" y="18"/>
                      <a:pt x="1" y="20"/>
                      <a:pt x="2" y="20"/>
                    </a:cubicBezTo>
                    <a:cubicBezTo>
                      <a:pt x="3" y="20"/>
                      <a:pt x="4" y="22"/>
                      <a:pt x="4" y="23"/>
                    </a:cubicBezTo>
                    <a:cubicBezTo>
                      <a:pt x="4" y="23"/>
                      <a:pt x="3" y="24"/>
                      <a:pt x="2" y="24"/>
                    </a:cubicBezTo>
                    <a:cubicBezTo>
                      <a:pt x="1" y="25"/>
                      <a:pt x="1" y="26"/>
                      <a:pt x="1" y="28"/>
                    </a:cubicBezTo>
                    <a:cubicBezTo>
                      <a:pt x="2" y="29"/>
                      <a:pt x="3" y="30"/>
                      <a:pt x="4" y="30"/>
                    </a:cubicBezTo>
                    <a:cubicBezTo>
                      <a:pt x="5" y="29"/>
                      <a:pt x="6" y="29"/>
                      <a:pt x="7" y="30"/>
                    </a:cubicBezTo>
                    <a:cubicBezTo>
                      <a:pt x="7" y="31"/>
                      <a:pt x="7" y="33"/>
                      <a:pt x="6" y="33"/>
                    </a:cubicBezTo>
                    <a:cubicBezTo>
                      <a:pt x="6" y="34"/>
                      <a:pt x="6" y="36"/>
                      <a:pt x="7" y="37"/>
                    </a:cubicBezTo>
                    <a:cubicBezTo>
                      <a:pt x="8" y="38"/>
                      <a:pt x="10" y="38"/>
                      <a:pt x="11" y="37"/>
                    </a:cubicBezTo>
                    <a:cubicBezTo>
                      <a:pt x="11" y="36"/>
                      <a:pt x="13" y="37"/>
                      <a:pt x="14" y="37"/>
                    </a:cubicBezTo>
                    <a:cubicBezTo>
                      <a:pt x="15" y="37"/>
                      <a:pt x="15" y="38"/>
                      <a:pt x="15" y="39"/>
                    </a:cubicBezTo>
                    <a:cubicBezTo>
                      <a:pt x="14" y="40"/>
                      <a:pt x="15" y="42"/>
                      <a:pt x="17" y="42"/>
                    </a:cubicBezTo>
                    <a:cubicBezTo>
                      <a:pt x="18" y="42"/>
                      <a:pt x="20" y="42"/>
                      <a:pt x="20" y="40"/>
                    </a:cubicBezTo>
                    <a:cubicBezTo>
                      <a:pt x="20" y="39"/>
                      <a:pt x="22" y="38"/>
                      <a:pt x="23" y="38"/>
                    </a:cubicBezTo>
                    <a:cubicBezTo>
                      <a:pt x="23" y="38"/>
                      <a:pt x="24" y="39"/>
                      <a:pt x="25" y="40"/>
                    </a:cubicBezTo>
                    <a:cubicBezTo>
                      <a:pt x="25" y="41"/>
                      <a:pt x="26" y="42"/>
                      <a:pt x="28" y="41"/>
                    </a:cubicBezTo>
                    <a:cubicBezTo>
                      <a:pt x="29" y="41"/>
                      <a:pt x="30" y="40"/>
                      <a:pt x="30" y="38"/>
                    </a:cubicBezTo>
                    <a:cubicBezTo>
                      <a:pt x="30" y="37"/>
                      <a:pt x="31" y="36"/>
                      <a:pt x="31" y="35"/>
                    </a:cubicBezTo>
                    <a:cubicBezTo>
                      <a:pt x="32" y="35"/>
                      <a:pt x="33" y="35"/>
                      <a:pt x="34" y="36"/>
                    </a:cubicBezTo>
                    <a:cubicBezTo>
                      <a:pt x="35" y="37"/>
                      <a:pt x="36" y="36"/>
                      <a:pt x="37" y="35"/>
                    </a:cubicBezTo>
                    <a:cubicBezTo>
                      <a:pt x="38" y="34"/>
                      <a:pt x="38" y="33"/>
                      <a:pt x="38" y="32"/>
                    </a:cubicBezTo>
                    <a:cubicBezTo>
                      <a:pt x="37" y="31"/>
                      <a:pt x="37" y="29"/>
                      <a:pt x="37" y="28"/>
                    </a:cubicBezTo>
                    <a:cubicBezTo>
                      <a:pt x="37" y="28"/>
                      <a:pt x="39" y="28"/>
                      <a:pt x="40" y="28"/>
                    </a:cubicBezTo>
                    <a:cubicBezTo>
                      <a:pt x="41" y="28"/>
                      <a:pt x="42" y="27"/>
                      <a:pt x="42" y="26"/>
                    </a:cubicBezTo>
                    <a:cubicBezTo>
                      <a:pt x="42" y="24"/>
                      <a:pt x="42" y="23"/>
                      <a:pt x="41" y="22"/>
                    </a:cubicBezTo>
                    <a:cubicBezTo>
                      <a:pt x="40" y="22"/>
                      <a:pt x="39" y="20"/>
                      <a:pt x="39" y="20"/>
                    </a:cubicBezTo>
                    <a:cubicBezTo>
                      <a:pt x="39" y="19"/>
                      <a:pt x="39" y="18"/>
                      <a:pt x="41" y="18"/>
                    </a:cubicBezTo>
                    <a:cubicBezTo>
                      <a:pt x="42" y="18"/>
                      <a:pt x="42" y="16"/>
                      <a:pt x="42" y="15"/>
                    </a:cubicBezTo>
                    <a:cubicBezTo>
                      <a:pt x="41" y="13"/>
                      <a:pt x="40" y="12"/>
                      <a:pt x="39" y="13"/>
                    </a:cubicBezTo>
                    <a:cubicBezTo>
                      <a:pt x="38" y="13"/>
                      <a:pt x="36" y="12"/>
                      <a:pt x="36" y="11"/>
                    </a:cubicBezTo>
                    <a:cubicBezTo>
                      <a:pt x="35" y="11"/>
                      <a:pt x="36" y="10"/>
                      <a:pt x="36" y="9"/>
                    </a:cubicBezTo>
                    <a:cubicBezTo>
                      <a:pt x="37" y="8"/>
                      <a:pt x="37" y="6"/>
                      <a:pt x="36" y="5"/>
                    </a:cubicBezTo>
                    <a:cubicBezTo>
                      <a:pt x="35" y="4"/>
                      <a:pt x="33" y="4"/>
                      <a:pt x="32" y="5"/>
                    </a:cubicBezTo>
                    <a:cubicBezTo>
                      <a:pt x="31" y="6"/>
                      <a:pt x="29" y="6"/>
                      <a:pt x="29" y="5"/>
                    </a:cubicBezTo>
                    <a:cubicBezTo>
                      <a:pt x="28" y="5"/>
                      <a:pt x="28" y="4"/>
                      <a:pt x="28" y="3"/>
                    </a:cubicBezTo>
                    <a:cubicBezTo>
                      <a:pt x="28" y="2"/>
                      <a:pt x="27" y="1"/>
                      <a:pt x="26" y="0"/>
                    </a:cubicBezTo>
                    <a:cubicBezTo>
                      <a:pt x="24" y="0"/>
                      <a:pt x="23" y="1"/>
                      <a:pt x="23" y="2"/>
                    </a:cubicBezTo>
                    <a:cubicBezTo>
                      <a:pt x="23" y="3"/>
                      <a:pt x="21" y="4"/>
                      <a:pt x="20" y="4"/>
                    </a:cubicBezTo>
                    <a:cubicBezTo>
                      <a:pt x="19" y="4"/>
                      <a:pt x="19" y="3"/>
                      <a:pt x="18" y="2"/>
                    </a:cubicBezTo>
                    <a:cubicBezTo>
                      <a:pt x="18" y="1"/>
                      <a:pt x="16" y="0"/>
                      <a:pt x="15" y="1"/>
                    </a:cubicBezTo>
                    <a:cubicBezTo>
                      <a:pt x="13" y="1"/>
                      <a:pt x="13" y="3"/>
                      <a:pt x="13" y="4"/>
                    </a:cubicBezTo>
                    <a:cubicBezTo>
                      <a:pt x="13" y="5"/>
                      <a:pt x="12" y="6"/>
                      <a:pt x="12" y="7"/>
                    </a:cubicBezTo>
                    <a:cubicBezTo>
                      <a:pt x="11" y="7"/>
                      <a:pt x="10" y="7"/>
                      <a:pt x="9" y="6"/>
                    </a:cubicBezTo>
                    <a:cubicBezTo>
                      <a:pt x="8" y="5"/>
                      <a:pt x="7" y="6"/>
                      <a:pt x="6" y="7"/>
                    </a:cubicBezTo>
                    <a:cubicBezTo>
                      <a:pt x="5" y="8"/>
                      <a:pt x="4" y="10"/>
                      <a:pt x="5" y="10"/>
                    </a:cubicBezTo>
                    <a:close/>
                    <a:moveTo>
                      <a:pt x="18" y="9"/>
                    </a:moveTo>
                    <a:cubicBezTo>
                      <a:pt x="24" y="7"/>
                      <a:pt x="31" y="11"/>
                      <a:pt x="33" y="17"/>
                    </a:cubicBezTo>
                    <a:cubicBezTo>
                      <a:pt x="35" y="24"/>
                      <a:pt x="32" y="31"/>
                      <a:pt x="25" y="33"/>
                    </a:cubicBezTo>
                    <a:cubicBezTo>
                      <a:pt x="19" y="35"/>
                      <a:pt x="12" y="31"/>
                      <a:pt x="10" y="25"/>
                    </a:cubicBezTo>
                    <a:cubicBezTo>
                      <a:pt x="8" y="18"/>
                      <a:pt x="11" y="12"/>
                      <a:pt x="18" y="9"/>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73" name="Freeform 35"/>
              <p:cNvSpPr>
                <a:spLocks noEditPoints="1"/>
              </p:cNvSpPr>
              <p:nvPr/>
            </p:nvSpPr>
            <p:spPr bwMode="auto">
              <a:xfrm>
                <a:off x="4039981" y="5727567"/>
                <a:ext cx="214345" cy="214345"/>
              </a:xfrm>
              <a:custGeom>
                <a:avLst/>
                <a:gdLst>
                  <a:gd name="T0" fmla="*/ 3 w 32"/>
                  <a:gd name="T1" fmla="*/ 8 h 32"/>
                  <a:gd name="T2" fmla="*/ 4 w 32"/>
                  <a:gd name="T3" fmla="*/ 10 h 32"/>
                  <a:gd name="T4" fmla="*/ 2 w 32"/>
                  <a:gd name="T5" fmla="*/ 11 h 32"/>
                  <a:gd name="T6" fmla="*/ 0 w 32"/>
                  <a:gd name="T7" fmla="*/ 13 h 32"/>
                  <a:gd name="T8" fmla="*/ 1 w 32"/>
                  <a:gd name="T9" fmla="*/ 15 h 32"/>
                  <a:gd name="T10" fmla="*/ 2 w 32"/>
                  <a:gd name="T11" fmla="*/ 17 h 32"/>
                  <a:gd name="T12" fmla="*/ 1 w 32"/>
                  <a:gd name="T13" fmla="*/ 19 h 32"/>
                  <a:gd name="T14" fmla="*/ 0 w 32"/>
                  <a:gd name="T15" fmla="*/ 21 h 32"/>
                  <a:gd name="T16" fmla="*/ 2 w 32"/>
                  <a:gd name="T17" fmla="*/ 23 h 32"/>
                  <a:gd name="T18" fmla="*/ 4 w 32"/>
                  <a:gd name="T19" fmla="*/ 23 h 32"/>
                  <a:gd name="T20" fmla="*/ 4 w 32"/>
                  <a:gd name="T21" fmla="*/ 26 h 32"/>
                  <a:gd name="T22" fmla="*/ 5 w 32"/>
                  <a:gd name="T23" fmla="*/ 28 h 32"/>
                  <a:gd name="T24" fmla="*/ 7 w 32"/>
                  <a:gd name="T25" fmla="*/ 29 h 32"/>
                  <a:gd name="T26" fmla="*/ 10 w 32"/>
                  <a:gd name="T27" fmla="*/ 28 h 32"/>
                  <a:gd name="T28" fmla="*/ 11 w 32"/>
                  <a:gd name="T29" fmla="*/ 30 h 32"/>
                  <a:gd name="T30" fmla="*/ 12 w 32"/>
                  <a:gd name="T31" fmla="*/ 32 h 32"/>
                  <a:gd name="T32" fmla="*/ 15 w 32"/>
                  <a:gd name="T33" fmla="*/ 31 h 32"/>
                  <a:gd name="T34" fmla="*/ 17 w 32"/>
                  <a:gd name="T35" fmla="*/ 29 h 32"/>
                  <a:gd name="T36" fmla="*/ 18 w 32"/>
                  <a:gd name="T37" fmla="*/ 31 h 32"/>
                  <a:gd name="T38" fmla="*/ 21 w 32"/>
                  <a:gd name="T39" fmla="*/ 32 h 32"/>
                  <a:gd name="T40" fmla="*/ 22 w 32"/>
                  <a:gd name="T41" fmla="*/ 30 h 32"/>
                  <a:gd name="T42" fmla="*/ 23 w 32"/>
                  <a:gd name="T43" fmla="*/ 27 h 32"/>
                  <a:gd name="T44" fmla="*/ 25 w 32"/>
                  <a:gd name="T45" fmla="*/ 28 h 32"/>
                  <a:gd name="T46" fmla="*/ 28 w 32"/>
                  <a:gd name="T47" fmla="*/ 27 h 32"/>
                  <a:gd name="T48" fmla="*/ 28 w 32"/>
                  <a:gd name="T49" fmla="*/ 24 h 32"/>
                  <a:gd name="T50" fmla="*/ 28 w 32"/>
                  <a:gd name="T51" fmla="*/ 22 h 32"/>
                  <a:gd name="T52" fmla="*/ 30 w 32"/>
                  <a:gd name="T53" fmla="*/ 21 h 32"/>
                  <a:gd name="T54" fmla="*/ 32 w 32"/>
                  <a:gd name="T55" fmla="*/ 20 h 32"/>
                  <a:gd name="T56" fmla="*/ 31 w 32"/>
                  <a:gd name="T57" fmla="*/ 17 h 32"/>
                  <a:gd name="T58" fmla="*/ 29 w 32"/>
                  <a:gd name="T59" fmla="*/ 15 h 32"/>
                  <a:gd name="T60" fmla="*/ 30 w 32"/>
                  <a:gd name="T61" fmla="*/ 14 h 32"/>
                  <a:gd name="T62" fmla="*/ 31 w 32"/>
                  <a:gd name="T63" fmla="*/ 11 h 32"/>
                  <a:gd name="T64" fmla="*/ 29 w 32"/>
                  <a:gd name="T65" fmla="*/ 10 h 32"/>
                  <a:gd name="T66" fmla="*/ 27 w 32"/>
                  <a:gd name="T67" fmla="*/ 9 h 32"/>
                  <a:gd name="T68" fmla="*/ 27 w 32"/>
                  <a:gd name="T69" fmla="*/ 7 h 32"/>
                  <a:gd name="T70" fmla="*/ 27 w 32"/>
                  <a:gd name="T71" fmla="*/ 4 h 32"/>
                  <a:gd name="T72" fmla="*/ 24 w 32"/>
                  <a:gd name="T73" fmla="*/ 4 h 32"/>
                  <a:gd name="T74" fmla="*/ 21 w 32"/>
                  <a:gd name="T75" fmla="*/ 4 h 32"/>
                  <a:gd name="T76" fmla="*/ 21 w 32"/>
                  <a:gd name="T77" fmla="*/ 2 h 32"/>
                  <a:gd name="T78" fmla="*/ 19 w 32"/>
                  <a:gd name="T79" fmla="*/ 0 h 32"/>
                  <a:gd name="T80" fmla="*/ 17 w 32"/>
                  <a:gd name="T81" fmla="*/ 1 h 32"/>
                  <a:gd name="T82" fmla="*/ 15 w 32"/>
                  <a:gd name="T83" fmla="*/ 3 h 32"/>
                  <a:gd name="T84" fmla="*/ 13 w 32"/>
                  <a:gd name="T85" fmla="*/ 1 h 32"/>
                  <a:gd name="T86" fmla="*/ 11 w 32"/>
                  <a:gd name="T87" fmla="*/ 1 h 32"/>
                  <a:gd name="T88" fmla="*/ 9 w 32"/>
                  <a:gd name="T89" fmla="*/ 3 h 32"/>
                  <a:gd name="T90" fmla="*/ 8 w 32"/>
                  <a:gd name="T91" fmla="*/ 5 h 32"/>
                  <a:gd name="T92" fmla="*/ 6 w 32"/>
                  <a:gd name="T93" fmla="*/ 5 h 32"/>
                  <a:gd name="T94" fmla="*/ 4 w 32"/>
                  <a:gd name="T95" fmla="*/ 5 h 32"/>
                  <a:gd name="T96" fmla="*/ 3 w 32"/>
                  <a:gd name="T97" fmla="*/ 8 h 32"/>
                  <a:gd name="T98" fmla="*/ 13 w 32"/>
                  <a:gd name="T99" fmla="*/ 7 h 32"/>
                  <a:gd name="T100" fmla="*/ 25 w 32"/>
                  <a:gd name="T101" fmla="*/ 13 h 32"/>
                  <a:gd name="T102" fmla="*/ 19 w 32"/>
                  <a:gd name="T103" fmla="*/ 25 h 32"/>
                  <a:gd name="T104" fmla="*/ 7 w 32"/>
                  <a:gd name="T105" fmla="*/ 19 h 32"/>
                  <a:gd name="T106" fmla="*/ 13 w 32"/>
                  <a:gd name="T107" fmla="*/ 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2">
                    <a:moveTo>
                      <a:pt x="3" y="8"/>
                    </a:moveTo>
                    <a:cubicBezTo>
                      <a:pt x="4" y="8"/>
                      <a:pt x="4" y="10"/>
                      <a:pt x="4" y="10"/>
                    </a:cubicBezTo>
                    <a:cubicBezTo>
                      <a:pt x="4" y="11"/>
                      <a:pt x="3" y="11"/>
                      <a:pt x="2" y="11"/>
                    </a:cubicBezTo>
                    <a:cubicBezTo>
                      <a:pt x="1" y="11"/>
                      <a:pt x="0" y="12"/>
                      <a:pt x="0" y="13"/>
                    </a:cubicBezTo>
                    <a:cubicBezTo>
                      <a:pt x="0" y="14"/>
                      <a:pt x="0" y="15"/>
                      <a:pt x="1" y="15"/>
                    </a:cubicBezTo>
                    <a:cubicBezTo>
                      <a:pt x="2" y="15"/>
                      <a:pt x="2" y="17"/>
                      <a:pt x="2" y="17"/>
                    </a:cubicBezTo>
                    <a:cubicBezTo>
                      <a:pt x="3" y="18"/>
                      <a:pt x="2" y="18"/>
                      <a:pt x="1" y="19"/>
                    </a:cubicBezTo>
                    <a:cubicBezTo>
                      <a:pt x="0" y="19"/>
                      <a:pt x="0" y="20"/>
                      <a:pt x="0" y="21"/>
                    </a:cubicBezTo>
                    <a:cubicBezTo>
                      <a:pt x="1" y="22"/>
                      <a:pt x="2" y="23"/>
                      <a:pt x="2" y="23"/>
                    </a:cubicBezTo>
                    <a:cubicBezTo>
                      <a:pt x="3" y="22"/>
                      <a:pt x="4" y="23"/>
                      <a:pt x="4" y="23"/>
                    </a:cubicBezTo>
                    <a:cubicBezTo>
                      <a:pt x="5" y="23"/>
                      <a:pt x="5" y="25"/>
                      <a:pt x="4" y="26"/>
                    </a:cubicBezTo>
                    <a:cubicBezTo>
                      <a:pt x="4" y="26"/>
                      <a:pt x="4" y="27"/>
                      <a:pt x="5" y="28"/>
                    </a:cubicBezTo>
                    <a:cubicBezTo>
                      <a:pt x="6" y="29"/>
                      <a:pt x="7" y="29"/>
                      <a:pt x="7" y="29"/>
                    </a:cubicBezTo>
                    <a:cubicBezTo>
                      <a:pt x="8" y="28"/>
                      <a:pt x="10" y="28"/>
                      <a:pt x="10" y="28"/>
                    </a:cubicBezTo>
                    <a:cubicBezTo>
                      <a:pt x="11" y="28"/>
                      <a:pt x="11" y="29"/>
                      <a:pt x="11" y="30"/>
                    </a:cubicBezTo>
                    <a:cubicBezTo>
                      <a:pt x="10" y="31"/>
                      <a:pt x="11" y="32"/>
                      <a:pt x="12" y="32"/>
                    </a:cubicBezTo>
                    <a:cubicBezTo>
                      <a:pt x="13" y="32"/>
                      <a:pt x="15" y="32"/>
                      <a:pt x="15" y="31"/>
                    </a:cubicBezTo>
                    <a:cubicBezTo>
                      <a:pt x="15" y="30"/>
                      <a:pt x="16" y="30"/>
                      <a:pt x="17" y="29"/>
                    </a:cubicBezTo>
                    <a:cubicBezTo>
                      <a:pt x="17" y="29"/>
                      <a:pt x="18" y="30"/>
                      <a:pt x="18" y="31"/>
                    </a:cubicBezTo>
                    <a:cubicBezTo>
                      <a:pt x="19" y="32"/>
                      <a:pt x="20" y="32"/>
                      <a:pt x="21" y="32"/>
                    </a:cubicBezTo>
                    <a:cubicBezTo>
                      <a:pt x="22" y="31"/>
                      <a:pt x="23" y="30"/>
                      <a:pt x="22" y="30"/>
                    </a:cubicBezTo>
                    <a:cubicBezTo>
                      <a:pt x="22" y="29"/>
                      <a:pt x="23" y="27"/>
                      <a:pt x="23" y="27"/>
                    </a:cubicBezTo>
                    <a:cubicBezTo>
                      <a:pt x="24" y="27"/>
                      <a:pt x="25" y="27"/>
                      <a:pt x="25" y="28"/>
                    </a:cubicBezTo>
                    <a:cubicBezTo>
                      <a:pt x="26" y="28"/>
                      <a:pt x="27" y="28"/>
                      <a:pt x="28" y="27"/>
                    </a:cubicBezTo>
                    <a:cubicBezTo>
                      <a:pt x="29" y="26"/>
                      <a:pt x="29" y="25"/>
                      <a:pt x="28" y="24"/>
                    </a:cubicBezTo>
                    <a:cubicBezTo>
                      <a:pt x="28" y="24"/>
                      <a:pt x="28" y="22"/>
                      <a:pt x="28" y="22"/>
                    </a:cubicBezTo>
                    <a:cubicBezTo>
                      <a:pt x="28" y="21"/>
                      <a:pt x="29" y="21"/>
                      <a:pt x="30" y="21"/>
                    </a:cubicBezTo>
                    <a:cubicBezTo>
                      <a:pt x="31" y="22"/>
                      <a:pt x="31" y="21"/>
                      <a:pt x="32" y="20"/>
                    </a:cubicBezTo>
                    <a:cubicBezTo>
                      <a:pt x="32" y="18"/>
                      <a:pt x="31" y="17"/>
                      <a:pt x="31" y="17"/>
                    </a:cubicBezTo>
                    <a:cubicBezTo>
                      <a:pt x="30" y="17"/>
                      <a:pt x="29" y="16"/>
                      <a:pt x="29" y="15"/>
                    </a:cubicBezTo>
                    <a:cubicBezTo>
                      <a:pt x="29" y="15"/>
                      <a:pt x="30" y="14"/>
                      <a:pt x="30" y="14"/>
                    </a:cubicBezTo>
                    <a:cubicBezTo>
                      <a:pt x="31" y="13"/>
                      <a:pt x="32" y="12"/>
                      <a:pt x="31" y="11"/>
                    </a:cubicBezTo>
                    <a:cubicBezTo>
                      <a:pt x="31" y="10"/>
                      <a:pt x="30" y="9"/>
                      <a:pt x="29" y="10"/>
                    </a:cubicBezTo>
                    <a:cubicBezTo>
                      <a:pt x="28" y="10"/>
                      <a:pt x="27" y="9"/>
                      <a:pt x="27" y="9"/>
                    </a:cubicBezTo>
                    <a:cubicBezTo>
                      <a:pt x="26" y="8"/>
                      <a:pt x="27" y="7"/>
                      <a:pt x="27" y="7"/>
                    </a:cubicBezTo>
                    <a:cubicBezTo>
                      <a:pt x="28" y="6"/>
                      <a:pt x="28" y="5"/>
                      <a:pt x="27" y="4"/>
                    </a:cubicBezTo>
                    <a:cubicBezTo>
                      <a:pt x="26" y="3"/>
                      <a:pt x="25" y="3"/>
                      <a:pt x="24" y="4"/>
                    </a:cubicBezTo>
                    <a:cubicBezTo>
                      <a:pt x="24" y="4"/>
                      <a:pt x="22" y="4"/>
                      <a:pt x="21" y="4"/>
                    </a:cubicBezTo>
                    <a:cubicBezTo>
                      <a:pt x="21" y="4"/>
                      <a:pt x="21" y="3"/>
                      <a:pt x="21" y="2"/>
                    </a:cubicBezTo>
                    <a:cubicBezTo>
                      <a:pt x="21" y="1"/>
                      <a:pt x="20" y="0"/>
                      <a:pt x="19" y="0"/>
                    </a:cubicBezTo>
                    <a:cubicBezTo>
                      <a:pt x="18" y="0"/>
                      <a:pt x="17" y="0"/>
                      <a:pt x="17" y="1"/>
                    </a:cubicBezTo>
                    <a:cubicBezTo>
                      <a:pt x="17" y="2"/>
                      <a:pt x="15" y="3"/>
                      <a:pt x="15" y="3"/>
                    </a:cubicBezTo>
                    <a:cubicBezTo>
                      <a:pt x="14" y="3"/>
                      <a:pt x="14" y="2"/>
                      <a:pt x="13" y="1"/>
                    </a:cubicBezTo>
                    <a:cubicBezTo>
                      <a:pt x="13" y="1"/>
                      <a:pt x="12" y="0"/>
                      <a:pt x="11" y="1"/>
                    </a:cubicBezTo>
                    <a:cubicBezTo>
                      <a:pt x="10" y="1"/>
                      <a:pt x="9" y="2"/>
                      <a:pt x="9" y="3"/>
                    </a:cubicBezTo>
                    <a:cubicBezTo>
                      <a:pt x="9" y="4"/>
                      <a:pt x="9" y="5"/>
                      <a:pt x="8" y="5"/>
                    </a:cubicBezTo>
                    <a:cubicBezTo>
                      <a:pt x="8" y="5"/>
                      <a:pt x="7" y="5"/>
                      <a:pt x="6" y="5"/>
                    </a:cubicBezTo>
                    <a:cubicBezTo>
                      <a:pt x="6" y="4"/>
                      <a:pt x="4" y="4"/>
                      <a:pt x="4" y="5"/>
                    </a:cubicBezTo>
                    <a:cubicBezTo>
                      <a:pt x="3" y="6"/>
                      <a:pt x="3" y="7"/>
                      <a:pt x="3" y="8"/>
                    </a:cubicBezTo>
                    <a:close/>
                    <a:moveTo>
                      <a:pt x="13" y="7"/>
                    </a:moveTo>
                    <a:cubicBezTo>
                      <a:pt x="18" y="6"/>
                      <a:pt x="23" y="8"/>
                      <a:pt x="25" y="13"/>
                    </a:cubicBezTo>
                    <a:cubicBezTo>
                      <a:pt x="26" y="18"/>
                      <a:pt x="24" y="23"/>
                      <a:pt x="19" y="25"/>
                    </a:cubicBezTo>
                    <a:cubicBezTo>
                      <a:pt x="14" y="27"/>
                      <a:pt x="8" y="24"/>
                      <a:pt x="7" y="19"/>
                    </a:cubicBezTo>
                    <a:cubicBezTo>
                      <a:pt x="5" y="14"/>
                      <a:pt x="8" y="9"/>
                      <a:pt x="13" y="7"/>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86" name="文本框 585"/>
          <p:cNvSpPr txBox="1"/>
          <p:nvPr/>
        </p:nvSpPr>
        <p:spPr>
          <a:xfrm>
            <a:off x="1986304" y="3510651"/>
            <a:ext cx="1685624" cy="369332"/>
          </a:xfrm>
          <a:prstGeom prst="rect">
            <a:avLst/>
          </a:prstGeom>
          <a:noFill/>
        </p:spPr>
        <p:txBody>
          <a:bodyPr wrap="square" rtlCol="0">
            <a:spAutoFit/>
          </a:bodyPr>
          <a:lstStyle/>
          <a:p>
            <a:pPr>
              <a:spcBef>
                <a:spcPct val="50000"/>
              </a:spcBef>
            </a:pPr>
            <a:r>
              <a:rPr lang="en-US" altLang="zh-CN" b="1" dirty="0">
                <a:solidFill>
                  <a:schemeClr val="bg1"/>
                </a:solidFill>
                <a:latin typeface="微软雅黑" panose="020B0503020204020204" pitchFamily="34" charset="-122"/>
                <a:ea typeface="微软雅黑" panose="020B0503020204020204" pitchFamily="34" charset="-122"/>
              </a:rPr>
              <a:t>1 </a:t>
            </a:r>
            <a:r>
              <a:rPr lang="zh-CN" altLang="en-US" b="1" dirty="0">
                <a:solidFill>
                  <a:schemeClr val="bg1"/>
                </a:solidFill>
                <a:latin typeface="微软雅黑" panose="020B0503020204020204" pitchFamily="34" charset="-122"/>
                <a:ea typeface="微软雅黑" panose="020B0503020204020204" pitchFamily="34" charset="-122"/>
              </a:rPr>
              <a:t>请</a:t>
            </a:r>
            <a:r>
              <a:rPr lang="zh-CN" altLang="en-US" b="1" dirty="0">
                <a:solidFill>
                  <a:srgbClr val="FFC000"/>
                </a:solidFill>
                <a:latin typeface="微软雅黑" panose="020B0503020204020204" pitchFamily="34" charset="-122"/>
                <a:ea typeface="微软雅黑" panose="020B0503020204020204" pitchFamily="34" charset="-122"/>
              </a:rPr>
              <a:t>输入</a:t>
            </a:r>
            <a:r>
              <a:rPr lang="zh-CN" altLang="en-US" b="1" dirty="0">
                <a:solidFill>
                  <a:schemeClr val="bg1"/>
                </a:solidFill>
                <a:latin typeface="微软雅黑" panose="020B0503020204020204" pitchFamily="34" charset="-122"/>
                <a:ea typeface="微软雅黑" panose="020B0503020204020204" pitchFamily="34" charset="-122"/>
              </a:rPr>
              <a:t>文字</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1926040" y="3990959"/>
            <a:ext cx="1806153" cy="1015663"/>
          </a:xfrm>
          <a:prstGeom prst="rect">
            <a:avLst/>
          </a:prstGeom>
        </p:spPr>
        <p:txBody>
          <a:bodyPr wrap="square">
            <a:spAutoFit/>
          </a:bodyPr>
          <a:lstStyle/>
          <a:p>
            <a:pPr algn="ctr">
              <a:spcBef>
                <a:spcPct val="50000"/>
              </a:spcBef>
            </a:pPr>
            <a:r>
              <a:rPr lang="en-US" altLang="zh-CN" sz="1200" dirty="0">
                <a:solidFill>
                  <a:schemeClr val="bg1"/>
                </a:solidFill>
                <a:latin typeface="微软雅黑" panose="020B0503020204020204" pitchFamily="34" charset="-122"/>
                <a:ea typeface="微软雅黑" panose="020B0503020204020204" pitchFamily="34" charset="-122"/>
              </a:rPr>
              <a:t>YOU CAN INPUT SOME ENGLISH HERE </a:t>
            </a:r>
            <a:r>
              <a:rPr lang="en-US" altLang="zh-CN" sz="1200" b="1" dirty="0">
                <a:solidFill>
                  <a:srgbClr val="FFC000"/>
                </a:solidFill>
                <a:latin typeface="微软雅黑" panose="020B0503020204020204" pitchFamily="34" charset="-122"/>
                <a:ea typeface="微软雅黑" panose="020B0503020204020204" pitchFamily="34" charset="-122"/>
              </a:rPr>
              <a:t>TO IMPROVE YOUR BIGGER </a:t>
            </a:r>
            <a:r>
              <a:rPr lang="en-US" altLang="zh-CN" sz="1200" dirty="0">
                <a:solidFill>
                  <a:schemeClr val="bg1"/>
                </a:solidFill>
                <a:latin typeface="微软雅黑" panose="020B0503020204020204" pitchFamily="34" charset="-122"/>
                <a:ea typeface="微软雅黑" panose="020B0503020204020204" pitchFamily="34" charset="-122"/>
              </a:rPr>
              <a:t>OR THIS SITE WILL BE VERY UGLY</a:t>
            </a:r>
          </a:p>
        </p:txBody>
      </p:sp>
      <p:sp>
        <p:nvSpPr>
          <p:cNvPr id="588" name="文本框 587"/>
          <p:cNvSpPr txBox="1"/>
          <p:nvPr/>
        </p:nvSpPr>
        <p:spPr>
          <a:xfrm>
            <a:off x="5392337" y="3510651"/>
            <a:ext cx="1685624" cy="369332"/>
          </a:xfrm>
          <a:prstGeom prst="rect">
            <a:avLst/>
          </a:prstGeom>
          <a:noFill/>
        </p:spPr>
        <p:txBody>
          <a:bodyPr wrap="square" rtlCol="0">
            <a:spAutoFit/>
          </a:bodyPr>
          <a:lstStyle/>
          <a:p>
            <a:pPr>
              <a:spcBef>
                <a:spcPct val="50000"/>
              </a:spcBef>
            </a:pPr>
            <a:r>
              <a:rPr lang="en-US" altLang="zh-CN" b="1" dirty="0">
                <a:solidFill>
                  <a:schemeClr val="bg1"/>
                </a:solidFill>
                <a:latin typeface="微软雅黑" panose="020B0503020204020204" pitchFamily="34" charset="-122"/>
                <a:ea typeface="微软雅黑" panose="020B0503020204020204" pitchFamily="34" charset="-122"/>
              </a:rPr>
              <a:t>2 </a:t>
            </a:r>
            <a:r>
              <a:rPr lang="zh-CN" altLang="en-US" b="1" dirty="0">
                <a:solidFill>
                  <a:schemeClr val="bg1"/>
                </a:solidFill>
                <a:latin typeface="微软雅黑" panose="020B0503020204020204" pitchFamily="34" charset="-122"/>
                <a:ea typeface="微软雅黑" panose="020B0503020204020204" pitchFamily="34" charset="-122"/>
              </a:rPr>
              <a:t>请</a:t>
            </a:r>
            <a:r>
              <a:rPr lang="zh-CN" altLang="en-US" b="1" dirty="0">
                <a:solidFill>
                  <a:srgbClr val="FFC000"/>
                </a:solidFill>
                <a:latin typeface="微软雅黑" panose="020B0503020204020204" pitchFamily="34" charset="-122"/>
                <a:ea typeface="微软雅黑" panose="020B0503020204020204" pitchFamily="34" charset="-122"/>
              </a:rPr>
              <a:t>输入</a:t>
            </a:r>
            <a:r>
              <a:rPr lang="zh-CN" altLang="en-US" b="1" dirty="0">
                <a:solidFill>
                  <a:schemeClr val="bg1"/>
                </a:solidFill>
                <a:latin typeface="微软雅黑" panose="020B0503020204020204" pitchFamily="34" charset="-122"/>
                <a:ea typeface="微软雅黑" panose="020B0503020204020204" pitchFamily="34" charset="-122"/>
              </a:rPr>
              <a:t>文字</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589" name="矩形 588"/>
          <p:cNvSpPr/>
          <p:nvPr/>
        </p:nvSpPr>
        <p:spPr>
          <a:xfrm>
            <a:off x="5332073" y="3990959"/>
            <a:ext cx="1806153" cy="1015663"/>
          </a:xfrm>
          <a:prstGeom prst="rect">
            <a:avLst/>
          </a:prstGeom>
        </p:spPr>
        <p:txBody>
          <a:bodyPr wrap="square">
            <a:spAutoFit/>
          </a:bodyPr>
          <a:lstStyle/>
          <a:p>
            <a:pPr algn="ctr">
              <a:spcBef>
                <a:spcPct val="50000"/>
              </a:spcBef>
            </a:pPr>
            <a:r>
              <a:rPr lang="en-US" altLang="zh-CN" sz="1200" dirty="0">
                <a:solidFill>
                  <a:schemeClr val="bg1"/>
                </a:solidFill>
                <a:latin typeface="微软雅黑" panose="020B0503020204020204" pitchFamily="34" charset="-122"/>
                <a:ea typeface="微软雅黑" panose="020B0503020204020204" pitchFamily="34" charset="-122"/>
              </a:rPr>
              <a:t>YOU CAN INPUT SOME ENGLISH HERE </a:t>
            </a:r>
            <a:r>
              <a:rPr lang="en-US" altLang="zh-CN" sz="1200" b="1" dirty="0">
                <a:solidFill>
                  <a:srgbClr val="FFC000"/>
                </a:solidFill>
                <a:latin typeface="微软雅黑" panose="020B0503020204020204" pitchFamily="34" charset="-122"/>
                <a:ea typeface="微软雅黑" panose="020B0503020204020204" pitchFamily="34" charset="-122"/>
              </a:rPr>
              <a:t>TO IMPROVE YOUR BIGGER </a:t>
            </a:r>
            <a:r>
              <a:rPr lang="en-US" altLang="zh-CN" sz="1200" dirty="0">
                <a:solidFill>
                  <a:schemeClr val="bg1"/>
                </a:solidFill>
                <a:latin typeface="微软雅黑" panose="020B0503020204020204" pitchFamily="34" charset="-122"/>
                <a:ea typeface="微软雅黑" panose="020B0503020204020204" pitchFamily="34" charset="-122"/>
              </a:rPr>
              <a:t>OR THIS SITE WILL BE VERY UGLY</a:t>
            </a:r>
          </a:p>
        </p:txBody>
      </p:sp>
      <p:sp>
        <p:nvSpPr>
          <p:cNvPr id="590" name="文本框 589"/>
          <p:cNvSpPr txBox="1"/>
          <p:nvPr/>
        </p:nvSpPr>
        <p:spPr>
          <a:xfrm>
            <a:off x="8679590" y="3510651"/>
            <a:ext cx="1685624" cy="369332"/>
          </a:xfrm>
          <a:prstGeom prst="rect">
            <a:avLst/>
          </a:prstGeom>
          <a:noFill/>
        </p:spPr>
        <p:txBody>
          <a:bodyPr wrap="square" rtlCol="0">
            <a:spAutoFit/>
          </a:bodyPr>
          <a:lstStyle/>
          <a:p>
            <a:pPr>
              <a:spcBef>
                <a:spcPct val="50000"/>
              </a:spcBef>
            </a:pPr>
            <a:r>
              <a:rPr lang="en-US" altLang="zh-CN" b="1" dirty="0">
                <a:solidFill>
                  <a:schemeClr val="bg1"/>
                </a:solidFill>
                <a:latin typeface="微软雅黑" panose="020B0503020204020204" pitchFamily="34" charset="-122"/>
                <a:ea typeface="微软雅黑" panose="020B0503020204020204" pitchFamily="34" charset="-122"/>
              </a:rPr>
              <a:t>3 </a:t>
            </a:r>
            <a:r>
              <a:rPr lang="zh-CN" altLang="en-US" b="1" dirty="0">
                <a:solidFill>
                  <a:schemeClr val="bg1"/>
                </a:solidFill>
                <a:latin typeface="微软雅黑" panose="020B0503020204020204" pitchFamily="34" charset="-122"/>
                <a:ea typeface="微软雅黑" panose="020B0503020204020204" pitchFamily="34" charset="-122"/>
              </a:rPr>
              <a:t>请</a:t>
            </a:r>
            <a:r>
              <a:rPr lang="zh-CN" altLang="en-US" b="1" dirty="0">
                <a:solidFill>
                  <a:srgbClr val="FFC000"/>
                </a:solidFill>
                <a:latin typeface="微软雅黑" panose="020B0503020204020204" pitchFamily="34" charset="-122"/>
                <a:ea typeface="微软雅黑" panose="020B0503020204020204" pitchFamily="34" charset="-122"/>
              </a:rPr>
              <a:t>输入</a:t>
            </a:r>
            <a:r>
              <a:rPr lang="zh-CN" altLang="en-US" b="1" dirty="0">
                <a:solidFill>
                  <a:schemeClr val="bg1"/>
                </a:solidFill>
                <a:latin typeface="微软雅黑" panose="020B0503020204020204" pitchFamily="34" charset="-122"/>
                <a:ea typeface="微软雅黑" panose="020B0503020204020204" pitchFamily="34" charset="-122"/>
              </a:rPr>
              <a:t>文字</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591" name="矩形 590"/>
          <p:cNvSpPr/>
          <p:nvPr/>
        </p:nvSpPr>
        <p:spPr>
          <a:xfrm>
            <a:off x="8619326" y="3990959"/>
            <a:ext cx="1806153" cy="1015663"/>
          </a:xfrm>
          <a:prstGeom prst="rect">
            <a:avLst/>
          </a:prstGeom>
        </p:spPr>
        <p:txBody>
          <a:bodyPr wrap="square">
            <a:spAutoFit/>
          </a:bodyPr>
          <a:lstStyle/>
          <a:p>
            <a:pPr algn="ctr">
              <a:spcBef>
                <a:spcPct val="50000"/>
              </a:spcBef>
            </a:pPr>
            <a:r>
              <a:rPr lang="en-US" altLang="zh-CN" sz="1200" dirty="0">
                <a:solidFill>
                  <a:schemeClr val="bg1"/>
                </a:solidFill>
                <a:latin typeface="微软雅黑" panose="020B0503020204020204" pitchFamily="34" charset="-122"/>
                <a:ea typeface="微软雅黑" panose="020B0503020204020204" pitchFamily="34" charset="-122"/>
              </a:rPr>
              <a:t>YOU CAN INPUT SOME ENGLISH HERE </a:t>
            </a:r>
            <a:r>
              <a:rPr lang="en-US" altLang="zh-CN" sz="1200" b="1" dirty="0">
                <a:solidFill>
                  <a:srgbClr val="FFC000"/>
                </a:solidFill>
                <a:latin typeface="微软雅黑" panose="020B0503020204020204" pitchFamily="34" charset="-122"/>
                <a:ea typeface="微软雅黑" panose="020B0503020204020204" pitchFamily="34" charset="-122"/>
              </a:rPr>
              <a:t>TO IMPROVE YOUR BIGGER </a:t>
            </a:r>
            <a:r>
              <a:rPr lang="en-US" altLang="zh-CN" sz="1200" dirty="0">
                <a:solidFill>
                  <a:schemeClr val="bg1"/>
                </a:solidFill>
                <a:latin typeface="微软雅黑" panose="020B0503020204020204" pitchFamily="34" charset="-122"/>
                <a:ea typeface="微软雅黑" panose="020B0503020204020204" pitchFamily="34" charset="-122"/>
              </a:rPr>
              <a:t>OR THIS SITE WILL BE VERY UGLY</a:t>
            </a:r>
          </a:p>
        </p:txBody>
      </p:sp>
    </p:spTree>
    <p:extLst>
      <p:ext uri="{BB962C8B-B14F-4D97-AF65-F5344CB8AC3E}">
        <p14:creationId xmlns:p14="http://schemas.microsoft.com/office/powerpoint/2010/main" val="77203313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artisticBlur radius="5"/>
                    </a14:imgEffect>
                  </a14:imgLayer>
                </a14:imgProps>
              </a:ext>
            </a:extLst>
          </a:blip>
          <a:srcRect/>
          <a:stretch>
            <a:fillRect/>
          </a:stretch>
        </a:blipFill>
        <a:effectLst/>
      </p:bgPr>
    </p:bg>
    <p:spTree>
      <p:nvGrpSpPr>
        <p:cNvPr id="1" name=""/>
        <p:cNvGrpSpPr/>
        <p:nvPr/>
      </p:nvGrpSpPr>
      <p:grpSpPr>
        <a:xfrm>
          <a:off x="0" y="0"/>
          <a:ext cx="0" cy="0"/>
          <a:chOff x="0" y="0"/>
          <a:chExt cx="0" cy="0"/>
        </a:xfrm>
      </p:grpSpPr>
      <p:grpSp>
        <p:nvGrpSpPr>
          <p:cNvPr id="51" name="组合 50"/>
          <p:cNvGrpSpPr>
            <a:grpSpLocks/>
          </p:cNvGrpSpPr>
          <p:nvPr/>
        </p:nvGrpSpPr>
        <p:grpSpPr bwMode="auto">
          <a:xfrm>
            <a:off x="259664" y="1092120"/>
            <a:ext cx="5442088" cy="4618893"/>
            <a:chOff x="1595438" y="968375"/>
            <a:chExt cx="5953125" cy="4921250"/>
          </a:xfrm>
          <a:noFill/>
        </p:grpSpPr>
        <p:sp>
          <p:nvSpPr>
            <p:cNvPr id="52" name="内蒙古"/>
            <p:cNvSpPr>
              <a:spLocks/>
            </p:cNvSpPr>
            <p:nvPr/>
          </p:nvSpPr>
          <p:spPr bwMode="auto">
            <a:xfrm>
              <a:off x="4095750" y="10239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3" name="甘肃"/>
            <p:cNvSpPr>
              <a:spLocks/>
            </p:cNvSpPr>
            <p:nvPr/>
          </p:nvSpPr>
          <p:spPr bwMode="auto">
            <a:xfrm>
              <a:off x="3594100" y="25288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rgbClr val="FFC000"/>
            </a:solid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4" name="宁夏"/>
            <p:cNvSpPr>
              <a:spLocks/>
            </p:cNvSpPr>
            <p:nvPr/>
          </p:nvSpPr>
          <p:spPr bwMode="auto">
            <a:xfrm>
              <a:off x="4778375" y="30194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5" name="新疆"/>
            <p:cNvSpPr>
              <a:spLocks/>
            </p:cNvSpPr>
            <p:nvPr/>
          </p:nvSpPr>
          <p:spPr bwMode="auto">
            <a:xfrm>
              <a:off x="1595438" y="15573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6" name="青海"/>
            <p:cNvSpPr>
              <a:spLocks/>
            </p:cNvSpPr>
            <p:nvPr/>
          </p:nvSpPr>
          <p:spPr bwMode="auto">
            <a:xfrm>
              <a:off x="3141663" y="29718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7" name="四川"/>
            <p:cNvSpPr>
              <a:spLocks/>
            </p:cNvSpPr>
            <p:nvPr/>
          </p:nvSpPr>
          <p:spPr bwMode="auto">
            <a:xfrm>
              <a:off x="3992563" y="37179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8" name="西藏"/>
            <p:cNvSpPr>
              <a:spLocks/>
            </p:cNvSpPr>
            <p:nvPr/>
          </p:nvSpPr>
          <p:spPr bwMode="auto">
            <a:xfrm>
              <a:off x="1862138" y="32607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9" name="云南"/>
            <p:cNvSpPr>
              <a:spLocks/>
            </p:cNvSpPr>
            <p:nvPr/>
          </p:nvSpPr>
          <p:spPr bwMode="auto">
            <a:xfrm>
              <a:off x="3952875" y="44227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0" name="贵州"/>
            <p:cNvSpPr>
              <a:spLocks/>
            </p:cNvSpPr>
            <p:nvPr/>
          </p:nvSpPr>
          <p:spPr bwMode="auto">
            <a:xfrm>
              <a:off x="4697413" y="44084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1" name="广西"/>
            <p:cNvSpPr>
              <a:spLocks/>
            </p:cNvSpPr>
            <p:nvPr/>
          </p:nvSpPr>
          <p:spPr bwMode="auto">
            <a:xfrm>
              <a:off x="4811713" y="47815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rgbClr val="FFC000"/>
            </a:solid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2" name="重庆"/>
            <p:cNvSpPr>
              <a:spLocks/>
            </p:cNvSpPr>
            <p:nvPr/>
          </p:nvSpPr>
          <p:spPr bwMode="auto">
            <a:xfrm>
              <a:off x="4938713" y="40132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3" name="陕西"/>
            <p:cNvSpPr>
              <a:spLocks/>
            </p:cNvSpPr>
            <p:nvPr/>
          </p:nvSpPr>
          <p:spPr bwMode="auto">
            <a:xfrm>
              <a:off x="4938713" y="29908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4" name="山西"/>
            <p:cNvSpPr>
              <a:spLocks/>
            </p:cNvSpPr>
            <p:nvPr/>
          </p:nvSpPr>
          <p:spPr bwMode="auto">
            <a:xfrm>
              <a:off x="5451475" y="27924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5" name="湖南"/>
            <p:cNvSpPr>
              <a:spLocks/>
            </p:cNvSpPr>
            <p:nvPr/>
          </p:nvSpPr>
          <p:spPr bwMode="auto">
            <a:xfrm>
              <a:off x="5348288" y="42703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6" name="湖北"/>
            <p:cNvSpPr>
              <a:spLocks/>
            </p:cNvSpPr>
            <p:nvPr/>
          </p:nvSpPr>
          <p:spPr bwMode="auto">
            <a:xfrm>
              <a:off x="5275263" y="38496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7" name="广东"/>
            <p:cNvSpPr>
              <a:spLocks/>
            </p:cNvSpPr>
            <p:nvPr/>
          </p:nvSpPr>
          <p:spPr bwMode="auto">
            <a:xfrm>
              <a:off x="5472113" y="48768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8" name="江西"/>
            <p:cNvSpPr>
              <a:spLocks/>
            </p:cNvSpPr>
            <p:nvPr/>
          </p:nvSpPr>
          <p:spPr bwMode="auto">
            <a:xfrm>
              <a:off x="5911850" y="42402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9" name="福建"/>
            <p:cNvSpPr>
              <a:spLocks/>
            </p:cNvSpPr>
            <p:nvPr/>
          </p:nvSpPr>
          <p:spPr bwMode="auto">
            <a:xfrm>
              <a:off x="6200775" y="44418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0" name="浙江"/>
            <p:cNvSpPr>
              <a:spLocks/>
            </p:cNvSpPr>
            <p:nvPr/>
          </p:nvSpPr>
          <p:spPr bwMode="auto">
            <a:xfrm>
              <a:off x="6430963" y="40433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1" name="安徽"/>
            <p:cNvSpPr>
              <a:spLocks/>
            </p:cNvSpPr>
            <p:nvPr/>
          </p:nvSpPr>
          <p:spPr bwMode="auto">
            <a:xfrm>
              <a:off x="5999163" y="36004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2" name="天津"/>
            <p:cNvSpPr>
              <a:spLocks/>
            </p:cNvSpPr>
            <p:nvPr/>
          </p:nvSpPr>
          <p:spPr bwMode="auto">
            <a:xfrm>
              <a:off x="6108700" y="28114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3" name="北京"/>
            <p:cNvSpPr>
              <a:spLocks/>
            </p:cNvSpPr>
            <p:nvPr/>
          </p:nvSpPr>
          <p:spPr bwMode="auto">
            <a:xfrm>
              <a:off x="5962650" y="27162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FFC000"/>
            </a:solid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4" name="辽宁"/>
            <p:cNvSpPr>
              <a:spLocks/>
            </p:cNvSpPr>
            <p:nvPr/>
          </p:nvSpPr>
          <p:spPr bwMode="auto">
            <a:xfrm>
              <a:off x="6291263" y="23034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5" name="吉林"/>
            <p:cNvSpPr>
              <a:spLocks/>
            </p:cNvSpPr>
            <p:nvPr/>
          </p:nvSpPr>
          <p:spPr bwMode="auto">
            <a:xfrm>
              <a:off x="6445250" y="19081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6" name="黑龙江"/>
            <p:cNvSpPr>
              <a:spLocks/>
            </p:cNvSpPr>
            <p:nvPr/>
          </p:nvSpPr>
          <p:spPr bwMode="auto">
            <a:xfrm>
              <a:off x="6237288" y="9683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7" name="山东"/>
            <p:cNvSpPr>
              <a:spLocks/>
            </p:cNvSpPr>
            <p:nvPr/>
          </p:nvSpPr>
          <p:spPr bwMode="auto">
            <a:xfrm>
              <a:off x="5976938" y="31067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FFC000"/>
            </a:solid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8" name="上海"/>
            <p:cNvSpPr>
              <a:spLocks/>
            </p:cNvSpPr>
            <p:nvPr/>
          </p:nvSpPr>
          <p:spPr bwMode="auto">
            <a:xfrm>
              <a:off x="6718300" y="39338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9" name="江苏"/>
            <p:cNvSpPr>
              <a:spLocks/>
            </p:cNvSpPr>
            <p:nvPr/>
          </p:nvSpPr>
          <p:spPr bwMode="auto">
            <a:xfrm>
              <a:off x="6137275" y="35131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0" name="河北"/>
            <p:cNvSpPr>
              <a:spLocks/>
            </p:cNvSpPr>
            <p:nvPr/>
          </p:nvSpPr>
          <p:spPr bwMode="auto">
            <a:xfrm>
              <a:off x="5776913" y="24923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1" name="河南"/>
            <p:cNvSpPr>
              <a:spLocks/>
            </p:cNvSpPr>
            <p:nvPr/>
          </p:nvSpPr>
          <p:spPr bwMode="auto">
            <a:xfrm>
              <a:off x="5483225" y="33734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2" name="台湾"/>
            <p:cNvSpPr>
              <a:spLocks/>
            </p:cNvSpPr>
            <p:nvPr/>
          </p:nvSpPr>
          <p:spPr bwMode="auto">
            <a:xfrm>
              <a:off x="6754813" y="48037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3" name="海南"/>
            <p:cNvSpPr>
              <a:spLocks/>
            </p:cNvSpPr>
            <p:nvPr/>
          </p:nvSpPr>
          <p:spPr bwMode="auto">
            <a:xfrm>
              <a:off x="5330825" y="56340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87" name="北京"/>
          <p:cNvSpPr>
            <a:spLocks/>
          </p:cNvSpPr>
          <p:nvPr/>
        </p:nvSpPr>
        <p:spPr bwMode="auto">
          <a:xfrm>
            <a:off x="6778573" y="1183064"/>
            <a:ext cx="652980" cy="719863"/>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FFC000"/>
          </a:solidFill>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5" name="组合 4"/>
          <p:cNvGrpSpPr/>
          <p:nvPr/>
        </p:nvGrpSpPr>
        <p:grpSpPr>
          <a:xfrm>
            <a:off x="7579800" y="1094434"/>
            <a:ext cx="3663163" cy="1031590"/>
            <a:chOff x="7344225" y="1258546"/>
            <a:chExt cx="3663163" cy="1031590"/>
          </a:xfrm>
        </p:grpSpPr>
        <p:sp>
          <p:nvSpPr>
            <p:cNvPr id="91" name="文本框 90"/>
            <p:cNvSpPr txBox="1"/>
            <p:nvPr/>
          </p:nvSpPr>
          <p:spPr>
            <a:xfrm>
              <a:off x="7344226" y="1258546"/>
              <a:ext cx="2624442" cy="584775"/>
            </a:xfrm>
            <a:prstGeom prst="rect">
              <a:avLst/>
            </a:prstGeom>
            <a:noFill/>
          </p:spPr>
          <p:txBody>
            <a:bodyPr wrap="square" rtlCol="0">
              <a:spAutoFit/>
            </a:bodyPr>
            <a:lstStyle/>
            <a:p>
              <a:pPr>
                <a:spcBef>
                  <a:spcPct val="50000"/>
                </a:spcBef>
              </a:pPr>
              <a:r>
                <a:rPr lang="zh-CN" altLang="en-US" sz="3200" dirty="0">
                  <a:solidFill>
                    <a:schemeClr val="bg1"/>
                  </a:solidFill>
                  <a:latin typeface="微软雅黑" panose="020B0503020204020204" pitchFamily="34" charset="-122"/>
                  <a:ea typeface="微软雅黑" panose="020B0503020204020204" pitchFamily="34" charset="-122"/>
                </a:rPr>
                <a:t>请输入</a:t>
              </a:r>
              <a:r>
                <a:rPr lang="zh-CN" altLang="en-US" sz="3200" b="1" dirty="0">
                  <a:solidFill>
                    <a:srgbClr val="FFC000"/>
                  </a:solidFill>
                  <a:latin typeface="微软雅黑" panose="020B0503020204020204" pitchFamily="34" charset="-122"/>
                  <a:ea typeface="微软雅黑" panose="020B0503020204020204" pitchFamily="34" charset="-122"/>
                </a:rPr>
                <a:t>文字</a:t>
              </a:r>
              <a:endParaRPr lang="en-US" altLang="zh-CN" sz="3200" b="1" dirty="0">
                <a:solidFill>
                  <a:srgbClr val="FFC000"/>
                </a:solidFill>
                <a:latin typeface="微软雅黑" panose="020B0503020204020204" pitchFamily="34" charset="-122"/>
                <a:ea typeface="微软雅黑" panose="020B0503020204020204" pitchFamily="34" charset="-122"/>
              </a:endParaRPr>
            </a:p>
          </p:txBody>
        </p:sp>
        <p:sp>
          <p:nvSpPr>
            <p:cNvPr id="92" name="文本框 91"/>
            <p:cNvSpPr txBox="1"/>
            <p:nvPr/>
          </p:nvSpPr>
          <p:spPr>
            <a:xfrm>
              <a:off x="7344225" y="1705361"/>
              <a:ext cx="3663163" cy="584775"/>
            </a:xfrm>
            <a:prstGeom prst="rect">
              <a:avLst/>
            </a:prstGeom>
            <a:noFill/>
          </p:spPr>
          <p:txBody>
            <a:bodyPr wrap="square" rtlCol="0">
              <a:spAutoFit/>
            </a:bodyPr>
            <a:lstStyle/>
            <a:p>
              <a:r>
                <a:rPr lang="en-US" altLang="zh-CN" sz="1600" dirty="0">
                  <a:solidFill>
                    <a:schemeClr val="bg1"/>
                  </a:solidFill>
                </a:rPr>
                <a:t>YOU CAN INPUT SOME ENGLISH HERE TO IMPROVE YOUR</a:t>
              </a:r>
              <a:r>
                <a:rPr lang="en-US" altLang="zh-CN" sz="1600" b="1" dirty="0">
                  <a:solidFill>
                    <a:srgbClr val="FFC000"/>
                  </a:solidFill>
                </a:rPr>
                <a:t> BIGGER. </a:t>
              </a:r>
              <a:endParaRPr lang="zh-CN" altLang="en-US" sz="1600" b="1" dirty="0">
                <a:solidFill>
                  <a:srgbClr val="FFC000"/>
                </a:solidFill>
              </a:endParaRPr>
            </a:p>
          </p:txBody>
        </p:sp>
      </p:grpSp>
      <p:sp>
        <p:nvSpPr>
          <p:cNvPr id="85" name="山东"/>
          <p:cNvSpPr>
            <a:spLocks/>
          </p:cNvSpPr>
          <p:nvPr/>
        </p:nvSpPr>
        <p:spPr bwMode="auto">
          <a:xfrm>
            <a:off x="6630326" y="2385072"/>
            <a:ext cx="901375" cy="5811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FFC000"/>
          </a:solidFill>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93" name="组合 92"/>
          <p:cNvGrpSpPr/>
          <p:nvPr/>
        </p:nvGrpSpPr>
        <p:grpSpPr>
          <a:xfrm>
            <a:off x="7579801" y="2223539"/>
            <a:ext cx="3204734" cy="1031590"/>
            <a:chOff x="7344226" y="1258546"/>
            <a:chExt cx="3204734" cy="1031590"/>
          </a:xfrm>
        </p:grpSpPr>
        <p:sp>
          <p:nvSpPr>
            <p:cNvPr id="94" name="文本框 93"/>
            <p:cNvSpPr txBox="1"/>
            <p:nvPr/>
          </p:nvSpPr>
          <p:spPr>
            <a:xfrm>
              <a:off x="7344226" y="1258546"/>
              <a:ext cx="3046472" cy="584775"/>
            </a:xfrm>
            <a:prstGeom prst="rect">
              <a:avLst/>
            </a:prstGeom>
            <a:noFill/>
          </p:spPr>
          <p:txBody>
            <a:bodyPr wrap="square" rtlCol="0">
              <a:spAutoFit/>
            </a:bodyPr>
            <a:lstStyle/>
            <a:p>
              <a:pP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95" name="文本框 94"/>
            <p:cNvSpPr txBox="1"/>
            <p:nvPr/>
          </p:nvSpPr>
          <p:spPr>
            <a:xfrm>
              <a:off x="7344226" y="1705361"/>
              <a:ext cx="3204734" cy="584775"/>
            </a:xfrm>
            <a:prstGeom prst="rect">
              <a:avLst/>
            </a:prstGeom>
            <a:noFill/>
          </p:spPr>
          <p:txBody>
            <a:bodyPr wrap="square" rtlCol="0">
              <a:spAutoFit/>
            </a:bodyPr>
            <a:lstStyle/>
            <a:p>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a:t>
              </a:r>
              <a:endParaRPr lang="zh-CN" altLang="en-US" sz="1600" dirty="0">
                <a:solidFill>
                  <a:schemeClr val="bg1"/>
                </a:solidFill>
              </a:endParaRPr>
            </a:p>
          </p:txBody>
        </p:sp>
      </p:grpSp>
      <p:sp>
        <p:nvSpPr>
          <p:cNvPr id="86" name="甘肃"/>
          <p:cNvSpPr>
            <a:spLocks/>
          </p:cNvSpPr>
          <p:nvPr/>
        </p:nvSpPr>
        <p:spPr bwMode="auto">
          <a:xfrm>
            <a:off x="6610217" y="3489795"/>
            <a:ext cx="853276" cy="741726"/>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rgbClr val="FFC000"/>
          </a:solidFill>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96" name="组合 95"/>
          <p:cNvGrpSpPr/>
          <p:nvPr/>
        </p:nvGrpSpPr>
        <p:grpSpPr>
          <a:xfrm>
            <a:off x="7511592" y="3400816"/>
            <a:ext cx="3272943" cy="1031590"/>
            <a:chOff x="7344225" y="1258546"/>
            <a:chExt cx="3272943" cy="1031590"/>
          </a:xfrm>
        </p:grpSpPr>
        <p:sp>
          <p:nvSpPr>
            <p:cNvPr id="97" name="文本框 96"/>
            <p:cNvSpPr txBox="1"/>
            <p:nvPr/>
          </p:nvSpPr>
          <p:spPr>
            <a:xfrm>
              <a:off x="7344225" y="1258546"/>
              <a:ext cx="2974003" cy="584775"/>
            </a:xfrm>
            <a:prstGeom prst="rect">
              <a:avLst/>
            </a:prstGeom>
            <a:noFill/>
          </p:spPr>
          <p:txBody>
            <a:bodyPr wrap="square" rtlCol="0">
              <a:spAutoFit/>
            </a:bodyPr>
            <a:lstStyle/>
            <a:p>
              <a:pPr>
                <a:spcBef>
                  <a:spcPct val="50000"/>
                </a:spcBef>
              </a:pPr>
              <a:r>
                <a:rPr lang="zh-CN" altLang="en-US" sz="3200" dirty="0">
                  <a:solidFill>
                    <a:schemeClr val="bg1"/>
                  </a:solidFill>
                  <a:latin typeface="微软雅黑" panose="020B0503020204020204" pitchFamily="34" charset="-122"/>
                  <a:ea typeface="微软雅黑" panose="020B0503020204020204" pitchFamily="34" charset="-122"/>
                </a:rPr>
                <a:t>请输入</a:t>
              </a:r>
              <a:r>
                <a:rPr lang="zh-CN" altLang="en-US" sz="3200" b="1" dirty="0">
                  <a:solidFill>
                    <a:srgbClr val="FFC000"/>
                  </a:solidFill>
                  <a:latin typeface="微软雅黑" panose="020B0503020204020204" pitchFamily="34" charset="-122"/>
                  <a:ea typeface="微软雅黑" panose="020B0503020204020204" pitchFamily="34" charset="-122"/>
                </a:rPr>
                <a:t>文字</a:t>
              </a:r>
              <a:endParaRPr lang="en-US" altLang="zh-CN" sz="3200" b="1" dirty="0">
                <a:solidFill>
                  <a:srgbClr val="FFC000"/>
                </a:solidFill>
                <a:latin typeface="微软雅黑" panose="020B0503020204020204" pitchFamily="34" charset="-122"/>
                <a:ea typeface="微软雅黑" panose="020B0503020204020204" pitchFamily="34" charset="-122"/>
              </a:endParaRPr>
            </a:p>
          </p:txBody>
        </p:sp>
        <p:sp>
          <p:nvSpPr>
            <p:cNvPr id="98" name="文本框 97"/>
            <p:cNvSpPr txBox="1"/>
            <p:nvPr/>
          </p:nvSpPr>
          <p:spPr>
            <a:xfrm>
              <a:off x="7344225" y="1705361"/>
              <a:ext cx="3272943" cy="584775"/>
            </a:xfrm>
            <a:prstGeom prst="rect">
              <a:avLst/>
            </a:prstGeom>
            <a:noFill/>
          </p:spPr>
          <p:txBody>
            <a:bodyPr wrap="square" rtlCol="0">
              <a:spAutoFit/>
            </a:bodyPr>
            <a:lstStyle/>
            <a:p>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 </a:t>
              </a:r>
              <a:endParaRPr lang="zh-CN" altLang="en-US" sz="1600" dirty="0">
                <a:solidFill>
                  <a:srgbClr val="FFC000"/>
                </a:solidFill>
              </a:endParaRPr>
            </a:p>
          </p:txBody>
        </p:sp>
      </p:grpSp>
      <p:sp>
        <p:nvSpPr>
          <p:cNvPr id="84" name="广西"/>
          <p:cNvSpPr>
            <a:spLocks/>
          </p:cNvSpPr>
          <p:nvPr/>
        </p:nvSpPr>
        <p:spPr bwMode="auto">
          <a:xfrm>
            <a:off x="6655371" y="4586576"/>
            <a:ext cx="899385" cy="702931"/>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rgbClr val="FFC000"/>
          </a:solidFill>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99" name="组合 98"/>
          <p:cNvGrpSpPr/>
          <p:nvPr/>
        </p:nvGrpSpPr>
        <p:grpSpPr>
          <a:xfrm>
            <a:off x="7579800" y="4535258"/>
            <a:ext cx="3204735" cy="1031590"/>
            <a:chOff x="7344225" y="1258546"/>
            <a:chExt cx="3204735" cy="1031590"/>
          </a:xfrm>
        </p:grpSpPr>
        <p:sp>
          <p:nvSpPr>
            <p:cNvPr id="100" name="文本框 99"/>
            <p:cNvSpPr txBox="1"/>
            <p:nvPr/>
          </p:nvSpPr>
          <p:spPr>
            <a:xfrm>
              <a:off x="7344225" y="1258546"/>
              <a:ext cx="3204735" cy="584775"/>
            </a:xfrm>
            <a:prstGeom prst="rect">
              <a:avLst/>
            </a:prstGeom>
            <a:noFill/>
          </p:spPr>
          <p:txBody>
            <a:bodyPr wrap="square" rtlCol="0">
              <a:spAutoFit/>
            </a:bodyPr>
            <a:lstStyle/>
            <a:p>
              <a:pPr>
                <a:spcBef>
                  <a:spcPct val="50000"/>
                </a:spcBef>
              </a:pPr>
              <a:r>
                <a:rPr lang="zh-CN" altLang="en-US" sz="3200" dirty="0">
                  <a:solidFill>
                    <a:schemeClr val="bg1"/>
                  </a:solidFill>
                  <a:latin typeface="微软雅黑" panose="020B0503020204020204" pitchFamily="34" charset="-122"/>
                  <a:ea typeface="微软雅黑" panose="020B0503020204020204" pitchFamily="34" charset="-122"/>
                </a:rPr>
                <a:t>请输入文字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01" name="文本框 100"/>
            <p:cNvSpPr txBox="1"/>
            <p:nvPr/>
          </p:nvSpPr>
          <p:spPr>
            <a:xfrm>
              <a:off x="7344225" y="1705361"/>
              <a:ext cx="3204735" cy="584775"/>
            </a:xfrm>
            <a:prstGeom prst="rect">
              <a:avLst/>
            </a:prstGeom>
            <a:noFill/>
          </p:spPr>
          <p:txBody>
            <a:bodyPr wrap="square" rtlCol="0">
              <a:spAutoFit/>
            </a:bodyPr>
            <a:lstStyle/>
            <a:p>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 </a:t>
              </a:r>
              <a:endParaRPr lang="zh-CN" altLang="en-US" sz="1600" dirty="0">
                <a:solidFill>
                  <a:srgbClr val="FFC000"/>
                </a:solidFill>
              </a:endParaRPr>
            </a:p>
          </p:txBody>
        </p:sp>
      </p:grpSp>
    </p:spTree>
    <p:extLst>
      <p:ext uri="{BB962C8B-B14F-4D97-AF65-F5344CB8AC3E}">
        <p14:creationId xmlns:p14="http://schemas.microsoft.com/office/powerpoint/2010/main" val="144284809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12192000" cy="685800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正五边形 6"/>
          <p:cNvSpPr/>
          <p:nvPr/>
        </p:nvSpPr>
        <p:spPr>
          <a:xfrm rot="15924193">
            <a:off x="-1981797" y="-5634165"/>
            <a:ext cx="9349923" cy="8904688"/>
          </a:xfrm>
          <a:prstGeom prst="pent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4467805" y="2844934"/>
            <a:ext cx="6638444" cy="2128269"/>
            <a:chOff x="2810357" y="2256473"/>
            <a:chExt cx="6638444" cy="2128269"/>
          </a:xfrm>
        </p:grpSpPr>
        <p:sp>
          <p:nvSpPr>
            <p:cNvPr id="18" name="文本框 17"/>
            <p:cNvSpPr txBox="1"/>
            <p:nvPr/>
          </p:nvSpPr>
          <p:spPr>
            <a:xfrm>
              <a:off x="2863864" y="2256473"/>
              <a:ext cx="6584937" cy="1446550"/>
            </a:xfrm>
            <a:prstGeom prst="rect">
              <a:avLst/>
            </a:prstGeom>
            <a:noFill/>
          </p:spPr>
          <p:txBody>
            <a:bodyPr wrap="square" rtlCol="0">
              <a:spAutoFit/>
            </a:bodyPr>
            <a:lstStyle/>
            <a:p>
              <a:pPr algn="ctr">
                <a:spcBef>
                  <a:spcPct val="50000"/>
                </a:spcBef>
              </a:pPr>
              <a:r>
                <a:rPr lang="zh-CN" altLang="en-US" sz="8800" b="1" dirty="0">
                  <a:solidFill>
                    <a:schemeClr val="bg1"/>
                  </a:solidFill>
                  <a:latin typeface="微软雅黑" panose="020B0503020204020204" pitchFamily="34" charset="-122"/>
                  <a:ea typeface="微软雅黑" panose="020B0503020204020204" pitchFamily="34" charset="-122"/>
                </a:rPr>
                <a:t>请</a:t>
              </a:r>
              <a:r>
                <a:rPr lang="zh-CN" altLang="en-US" sz="8800" b="1" dirty="0">
                  <a:solidFill>
                    <a:srgbClr val="FFC000"/>
                  </a:solidFill>
                  <a:latin typeface="微软雅黑" panose="020B0503020204020204" pitchFamily="34" charset="-122"/>
                  <a:ea typeface="微软雅黑" panose="020B0503020204020204" pitchFamily="34" charset="-122"/>
                </a:rPr>
                <a:t>输入</a:t>
              </a:r>
              <a:r>
                <a:rPr lang="zh-CN" altLang="en-US" sz="8800" b="1" dirty="0">
                  <a:solidFill>
                    <a:schemeClr val="bg1"/>
                  </a:solidFill>
                  <a:latin typeface="微软雅黑" panose="020B0503020204020204" pitchFamily="34" charset="-122"/>
                  <a:ea typeface="微软雅黑" panose="020B0503020204020204" pitchFamily="34" charset="-122"/>
                </a:rPr>
                <a:t>标题</a:t>
              </a:r>
              <a:endParaRPr lang="en-US" altLang="zh-CN" sz="8800" b="1"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2810357" y="3779448"/>
              <a:ext cx="6638444" cy="605294"/>
            </a:xfrm>
            <a:prstGeom prst="rect">
              <a:avLst/>
            </a:prstGeom>
            <a:noFill/>
          </p:spPr>
          <p:txBody>
            <a:bodyPr wrap="square" rtlCol="0">
              <a:spAutoFit/>
            </a:bodyPr>
            <a:lstStyle/>
            <a:p>
              <a:pPr algn="ctr">
                <a:lnSpc>
                  <a:spcPts val="200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rPr>
                <a:t>YOU CAN INPUT SOME ENGLISH HERE </a:t>
              </a:r>
              <a:r>
                <a:rPr lang="en-US" altLang="zh-CN" b="1" dirty="0">
                  <a:solidFill>
                    <a:srgbClr val="FFC000"/>
                  </a:solidFill>
                  <a:latin typeface="微软雅黑" panose="020B0503020204020204" pitchFamily="34" charset="-122"/>
                  <a:ea typeface="微软雅黑" panose="020B0503020204020204" pitchFamily="34" charset="-122"/>
                </a:rPr>
                <a:t>TO IMPROVE YOUR BIGGER </a:t>
              </a:r>
              <a:r>
                <a:rPr lang="en-US" altLang="zh-CN" dirty="0">
                  <a:solidFill>
                    <a:schemeClr val="bg1"/>
                  </a:solidFill>
                  <a:latin typeface="微软雅黑" panose="020B0503020204020204" pitchFamily="34" charset="-122"/>
                  <a:ea typeface="微软雅黑" panose="020B0503020204020204" pitchFamily="34" charset="-122"/>
                </a:rPr>
                <a:t>OR THIS SITE WILL BE VERY UGLY</a:t>
              </a:r>
            </a:p>
          </p:txBody>
        </p:sp>
        <p:cxnSp>
          <p:nvCxnSpPr>
            <p:cNvPr id="3" name="直接连接符 2"/>
            <p:cNvCxnSpPr/>
            <p:nvPr/>
          </p:nvCxnSpPr>
          <p:spPr>
            <a:xfrm>
              <a:off x="2863865" y="3703023"/>
              <a:ext cx="65314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1287463" y="1114122"/>
            <a:ext cx="2996141" cy="1200329"/>
          </a:xfrm>
          <a:prstGeom prst="rect">
            <a:avLst/>
          </a:prstGeom>
        </p:spPr>
        <p:txBody>
          <a:bodyPr wrap="none">
            <a:spAutoFit/>
          </a:bodyPr>
          <a:lstStyle/>
          <a:p>
            <a:pPr algn="ctr">
              <a:spcBef>
                <a:spcPct val="50000"/>
              </a:spcBef>
            </a:pPr>
            <a:r>
              <a:rPr lang="en-US" altLang="zh-CN" sz="7200" dirty="0">
                <a:solidFill>
                  <a:schemeClr val="bg1"/>
                </a:solidFill>
                <a:latin typeface="微软雅黑" panose="020B0503020204020204" pitchFamily="34" charset="-122"/>
                <a:ea typeface="微软雅黑" panose="020B0503020204020204" pitchFamily="34" charset="-122"/>
              </a:rPr>
              <a:t>PART</a:t>
            </a:r>
            <a:r>
              <a:rPr lang="en-US" altLang="zh-CN" sz="7200" b="1" dirty="0">
                <a:solidFill>
                  <a:schemeClr val="bg1"/>
                </a:solidFill>
                <a:latin typeface="微软雅黑" panose="020B0503020204020204" pitchFamily="34" charset="-122"/>
                <a:ea typeface="微软雅黑" panose="020B0503020204020204" pitchFamily="34" charset="-122"/>
              </a:rPr>
              <a:t>2</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9349694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artisticBlur radius="5"/>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64" name="文本框 63"/>
          <p:cNvSpPr txBox="1"/>
          <p:nvPr/>
        </p:nvSpPr>
        <p:spPr>
          <a:xfrm>
            <a:off x="6731008" y="1165961"/>
            <a:ext cx="3046472" cy="584775"/>
          </a:xfrm>
          <a:prstGeom prst="rect">
            <a:avLst/>
          </a:prstGeom>
          <a:noFill/>
        </p:spPr>
        <p:txBody>
          <a:bodyPr wrap="square" rtlCol="0">
            <a:spAutoFit/>
          </a:bodyPr>
          <a:lstStyle/>
          <a:p>
            <a:pPr algn="just">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6782133" y="1767543"/>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00B0F0"/>
                </a:solidFill>
              </a:rPr>
              <a:t>BIGGER</a:t>
            </a:r>
            <a:r>
              <a:rPr lang="en-US" altLang="zh-CN" sz="1600" dirty="0">
                <a:solidFill>
                  <a:srgbClr val="00B0F0"/>
                </a:solidFill>
              </a:rPr>
              <a:t>.</a:t>
            </a:r>
            <a:r>
              <a:rPr lang="en-US" altLang="zh-CN" sz="1600" dirty="0">
                <a:solidFill>
                  <a:schemeClr val="bg1"/>
                </a:solidFill>
              </a:rPr>
              <a:t> YOU CAN INPUT SOME ENGLISH HERE TO IMPROVE YOUR </a:t>
            </a:r>
            <a:r>
              <a:rPr lang="en-US" altLang="zh-CN" sz="1600" b="1" dirty="0">
                <a:solidFill>
                  <a:srgbClr val="00B0F0"/>
                </a:solidFill>
              </a:rPr>
              <a:t>BIGGER</a:t>
            </a:r>
            <a:r>
              <a:rPr lang="en-US" altLang="zh-CN" sz="1600" dirty="0">
                <a:solidFill>
                  <a:srgbClr val="00B0F0"/>
                </a:solidFill>
              </a:rPr>
              <a:t>. </a:t>
            </a:r>
            <a:endParaRPr lang="zh-CN" altLang="en-US" sz="1600" dirty="0">
              <a:solidFill>
                <a:srgbClr val="00B0F0"/>
              </a:solidFill>
            </a:endParaRPr>
          </a:p>
        </p:txBody>
      </p:sp>
      <p:graphicFrame>
        <p:nvGraphicFramePr>
          <p:cNvPr id="5" name="图表 4"/>
          <p:cNvGraphicFramePr/>
          <p:nvPr>
            <p:extLst>
              <p:ext uri="{D42A27DB-BD31-4B8C-83A1-F6EECF244321}">
                <p14:modId xmlns:p14="http://schemas.microsoft.com/office/powerpoint/2010/main" val="4139112827"/>
              </p:ext>
            </p:extLst>
          </p:nvPr>
        </p:nvGraphicFramePr>
        <p:xfrm>
          <a:off x="-364340" y="1250416"/>
          <a:ext cx="6852364" cy="4486487"/>
        </p:xfrm>
        <a:graphic>
          <a:graphicData uri="http://schemas.openxmlformats.org/drawingml/2006/chart">
            <c:chart xmlns:c="http://schemas.openxmlformats.org/drawingml/2006/chart" xmlns:r="http://schemas.openxmlformats.org/officeDocument/2006/relationships" r:id="rId5"/>
          </a:graphicData>
        </a:graphic>
      </p:graphicFrame>
      <p:grpSp>
        <p:nvGrpSpPr>
          <p:cNvPr id="8" name="组合 7"/>
          <p:cNvGrpSpPr/>
          <p:nvPr/>
        </p:nvGrpSpPr>
        <p:grpSpPr>
          <a:xfrm>
            <a:off x="1084182" y="1644730"/>
            <a:ext cx="914400" cy="914400"/>
            <a:chOff x="1664391" y="1754376"/>
            <a:chExt cx="914400" cy="914400"/>
          </a:xfrm>
        </p:grpSpPr>
        <p:sp>
          <p:nvSpPr>
            <p:cNvPr id="6" name="泪滴形 5"/>
            <p:cNvSpPr/>
            <p:nvPr/>
          </p:nvSpPr>
          <p:spPr>
            <a:xfrm rot="8100000">
              <a:off x="1664391" y="1754376"/>
              <a:ext cx="914400" cy="91440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文本框 6"/>
            <p:cNvSpPr txBox="1"/>
            <p:nvPr/>
          </p:nvSpPr>
          <p:spPr>
            <a:xfrm>
              <a:off x="1710260" y="1917212"/>
              <a:ext cx="845103" cy="584775"/>
            </a:xfrm>
            <a:prstGeom prst="rect">
              <a:avLst/>
            </a:prstGeom>
            <a:noFill/>
          </p:spPr>
          <p:txBody>
            <a:bodyPr wrap="none" rtlCol="0">
              <a:spAutoFit/>
            </a:bodyPr>
            <a:lstStyle/>
            <a:p>
              <a:r>
                <a:rPr lang="en-US" altLang="zh-CN" sz="3200" b="1" dirty="0">
                  <a:solidFill>
                    <a:schemeClr val="bg1"/>
                  </a:solidFill>
                </a:rPr>
                <a:t>80%</a:t>
              </a:r>
              <a:endParaRPr lang="zh-CN" altLang="en-US" sz="3200" b="1" dirty="0">
                <a:solidFill>
                  <a:schemeClr val="bg1"/>
                </a:solidFill>
              </a:endParaRPr>
            </a:p>
          </p:txBody>
        </p:sp>
      </p:grpSp>
      <p:grpSp>
        <p:nvGrpSpPr>
          <p:cNvPr id="11" name="组合 10"/>
          <p:cNvGrpSpPr/>
          <p:nvPr/>
        </p:nvGrpSpPr>
        <p:grpSpPr>
          <a:xfrm>
            <a:off x="2187961" y="918421"/>
            <a:ext cx="932732" cy="914400"/>
            <a:chOff x="2805909" y="1003945"/>
            <a:chExt cx="932732" cy="914400"/>
          </a:xfrm>
        </p:grpSpPr>
        <p:sp>
          <p:nvSpPr>
            <p:cNvPr id="14" name="泪滴形 13"/>
            <p:cNvSpPr/>
            <p:nvPr/>
          </p:nvSpPr>
          <p:spPr>
            <a:xfrm rot="8100000">
              <a:off x="2824241" y="1003945"/>
              <a:ext cx="914400" cy="914400"/>
            </a:xfrm>
            <a:prstGeom prst="teardrop">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2805909" y="1168757"/>
              <a:ext cx="845103" cy="584775"/>
            </a:xfrm>
            <a:prstGeom prst="rect">
              <a:avLst/>
            </a:prstGeom>
            <a:noFill/>
          </p:spPr>
          <p:txBody>
            <a:bodyPr wrap="none" rtlCol="0">
              <a:spAutoFit/>
            </a:bodyPr>
            <a:lstStyle/>
            <a:p>
              <a:r>
                <a:rPr lang="en-US" altLang="zh-CN" sz="3200" b="1" dirty="0">
                  <a:solidFill>
                    <a:schemeClr val="bg1"/>
                  </a:solidFill>
                </a:rPr>
                <a:t>90%</a:t>
              </a:r>
              <a:endParaRPr lang="zh-CN" altLang="en-US" sz="3200" b="1" dirty="0">
                <a:solidFill>
                  <a:schemeClr val="bg1"/>
                </a:solidFill>
              </a:endParaRPr>
            </a:p>
          </p:txBody>
        </p:sp>
      </p:grpSp>
      <p:grpSp>
        <p:nvGrpSpPr>
          <p:cNvPr id="9" name="组合 8"/>
          <p:cNvGrpSpPr/>
          <p:nvPr/>
        </p:nvGrpSpPr>
        <p:grpSpPr>
          <a:xfrm>
            <a:off x="5396090" y="1604041"/>
            <a:ext cx="914400" cy="914400"/>
            <a:chOff x="5353143" y="2009704"/>
            <a:chExt cx="914400" cy="914400"/>
          </a:xfrm>
        </p:grpSpPr>
        <p:sp>
          <p:nvSpPr>
            <p:cNvPr id="13" name="泪滴形 12"/>
            <p:cNvSpPr/>
            <p:nvPr/>
          </p:nvSpPr>
          <p:spPr>
            <a:xfrm rot="8100000">
              <a:off x="5353143" y="2009704"/>
              <a:ext cx="914400" cy="914400"/>
            </a:xfrm>
            <a:prstGeom prst="teardrop">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406748" y="2174516"/>
              <a:ext cx="845103" cy="584775"/>
            </a:xfrm>
            <a:prstGeom prst="rect">
              <a:avLst/>
            </a:prstGeom>
            <a:noFill/>
          </p:spPr>
          <p:txBody>
            <a:bodyPr wrap="none" rtlCol="0">
              <a:spAutoFit/>
            </a:bodyPr>
            <a:lstStyle/>
            <a:p>
              <a:r>
                <a:rPr lang="en-US" altLang="zh-CN" sz="3200" b="1" dirty="0">
                  <a:solidFill>
                    <a:schemeClr val="bg1"/>
                  </a:solidFill>
                </a:rPr>
                <a:t>80%</a:t>
              </a:r>
              <a:endParaRPr lang="zh-CN" altLang="en-US" sz="3200" b="1" dirty="0">
                <a:solidFill>
                  <a:schemeClr val="bg1"/>
                </a:solidFill>
              </a:endParaRPr>
            </a:p>
          </p:txBody>
        </p:sp>
      </p:grpSp>
      <p:cxnSp>
        <p:nvCxnSpPr>
          <p:cNvPr id="15" name="直接连接符 14"/>
          <p:cNvCxnSpPr/>
          <p:nvPr/>
        </p:nvCxnSpPr>
        <p:spPr>
          <a:xfrm>
            <a:off x="6513798" y="1408073"/>
            <a:ext cx="0" cy="40988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6731008" y="2656650"/>
            <a:ext cx="3046472" cy="584775"/>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6782133" y="3258232"/>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92D05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92D050"/>
                </a:solidFill>
              </a:rPr>
              <a:t>BIGGER</a:t>
            </a:r>
            <a:r>
              <a:rPr lang="en-US" altLang="zh-CN" sz="1600" dirty="0">
                <a:solidFill>
                  <a:srgbClr val="92D050"/>
                </a:solidFill>
              </a:rPr>
              <a:t>. </a:t>
            </a:r>
            <a:endParaRPr lang="zh-CN" altLang="en-US" sz="1600" dirty="0">
              <a:solidFill>
                <a:srgbClr val="92D050"/>
              </a:solidFill>
            </a:endParaRPr>
          </a:p>
        </p:txBody>
      </p:sp>
      <p:sp>
        <p:nvSpPr>
          <p:cNvPr id="34" name="文本框 33"/>
          <p:cNvSpPr txBox="1"/>
          <p:nvPr/>
        </p:nvSpPr>
        <p:spPr>
          <a:xfrm>
            <a:off x="6782133" y="4205449"/>
            <a:ext cx="3046472" cy="584775"/>
          </a:xfrm>
          <a:prstGeom prst="rect">
            <a:avLst/>
          </a:prstGeom>
          <a:noFill/>
        </p:spPr>
        <p:txBody>
          <a:bodyPr wrap="square" rtlCol="0">
            <a:spAutoFit/>
          </a:bodyPr>
          <a:lstStyle/>
          <a:p>
            <a:pPr algn="just">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6833258" y="4807031"/>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a:t>
            </a:r>
            <a:endParaRPr lang="zh-CN" altLang="en-US" sz="1600" dirty="0">
              <a:solidFill>
                <a:schemeClr val="bg1"/>
              </a:solidFill>
            </a:endParaRPr>
          </a:p>
        </p:txBody>
      </p:sp>
    </p:spTree>
    <p:extLst>
      <p:ext uri="{BB962C8B-B14F-4D97-AF65-F5344CB8AC3E}">
        <p14:creationId xmlns:p14="http://schemas.microsoft.com/office/powerpoint/2010/main" val="52097414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312392" y="1246641"/>
            <a:ext cx="7821118" cy="3801610"/>
            <a:chOff x="1796951" y="1136000"/>
            <a:chExt cx="8988202" cy="4368893"/>
          </a:xfrm>
        </p:grpSpPr>
        <p:grpSp>
          <p:nvGrpSpPr>
            <p:cNvPr id="11" name="组合 10"/>
            <p:cNvGrpSpPr/>
            <p:nvPr/>
          </p:nvGrpSpPr>
          <p:grpSpPr>
            <a:xfrm>
              <a:off x="1796951" y="1252665"/>
              <a:ext cx="8988202" cy="4252228"/>
              <a:chOff x="1648185" y="1123951"/>
              <a:chExt cx="6117256" cy="2894012"/>
            </a:xfrm>
            <a:solidFill>
              <a:srgbClr val="F2F2F2">
                <a:lumMod val="90000"/>
              </a:srgbClr>
            </a:solidFill>
          </p:grpSpPr>
          <p:sp>
            <p:nvSpPr>
              <p:cNvPr id="21"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8"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9"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0"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1"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2"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3"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4"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5"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6"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7"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8"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9"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0"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1"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2"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3"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4"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5"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6"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7"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8"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9"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0"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1"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2"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3"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4"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5"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6"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7"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8"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9"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0"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1"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2"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3"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4"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5"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6"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7"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8"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9"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0"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1"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2"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3"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4"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5"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6"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7"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8"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9"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0"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1"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2"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3"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4"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5"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6"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7"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8"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9"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0"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1"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2"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3"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4"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5"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6"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7"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8"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9"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0"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1"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2"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3"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104"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5"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6"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7"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8"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9"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0"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1"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2"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3"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4"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5"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6"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7"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8"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9"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0"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1"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2"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3"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4"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5"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6"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7"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8"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2" name="泪滴形 11"/>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泪滴形 12"/>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泪滴形 13"/>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泪滴形 14"/>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泪滴形 15"/>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泪滴形 16"/>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泪滴形 18"/>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泪滴形 19"/>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9" name="组合 128"/>
          <p:cNvGrpSpPr/>
          <p:nvPr/>
        </p:nvGrpSpPr>
        <p:grpSpPr>
          <a:xfrm>
            <a:off x="1157109" y="1395439"/>
            <a:ext cx="1195200" cy="1720800"/>
            <a:chOff x="358085" y="3668912"/>
            <a:chExt cx="1982280" cy="2850165"/>
          </a:xfrm>
        </p:grpSpPr>
        <p:sp>
          <p:nvSpPr>
            <p:cNvPr id="130" name="矩形 129"/>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3" cstate="print">
              <a:grayscl/>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2" name="矩形 131"/>
            <p:cNvSpPr/>
            <p:nvPr/>
          </p:nvSpPr>
          <p:spPr>
            <a:xfrm>
              <a:off x="358085" y="5249188"/>
              <a:ext cx="1982280" cy="8162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3" name="组合 132"/>
          <p:cNvGrpSpPr/>
          <p:nvPr/>
        </p:nvGrpSpPr>
        <p:grpSpPr>
          <a:xfrm>
            <a:off x="3748465" y="4213520"/>
            <a:ext cx="1195794" cy="1719338"/>
            <a:chOff x="358085" y="3668912"/>
            <a:chExt cx="1982280" cy="2850165"/>
          </a:xfrm>
        </p:grpSpPr>
        <p:sp>
          <p:nvSpPr>
            <p:cNvPr id="134" name="矩形 133"/>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6" name="矩形 135"/>
            <p:cNvSpPr/>
            <p:nvPr/>
          </p:nvSpPr>
          <p:spPr>
            <a:xfrm>
              <a:off x="358085" y="5249188"/>
              <a:ext cx="1982280" cy="8162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5934578" y="3446049"/>
            <a:ext cx="1195794" cy="1719338"/>
            <a:chOff x="358085" y="3668912"/>
            <a:chExt cx="1982280" cy="2850165"/>
          </a:xfrm>
        </p:grpSpPr>
        <p:sp>
          <p:nvSpPr>
            <p:cNvPr id="138" name="矩形 137"/>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9" name="图片 138"/>
            <p:cNvPicPr>
              <a:picLocks noChangeAspect="1"/>
            </p:cNvPicPr>
            <p:nvPr/>
          </p:nvPicPr>
          <p:blipFill>
            <a:blip r:embed="rId4" cstate="print">
              <a:duotone>
                <a:prstClr val="black"/>
                <a:schemeClr val="accent2">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0" name="矩形 139"/>
            <p:cNvSpPr/>
            <p:nvPr/>
          </p:nvSpPr>
          <p:spPr>
            <a:xfrm>
              <a:off x="358085" y="5249188"/>
              <a:ext cx="1982280" cy="816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9644914" y="3212531"/>
            <a:ext cx="1195794" cy="1719338"/>
            <a:chOff x="358085" y="3668912"/>
            <a:chExt cx="1982280" cy="2850165"/>
          </a:xfrm>
        </p:grpSpPr>
        <p:sp>
          <p:nvSpPr>
            <p:cNvPr id="142" name="矩形 14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142"/>
            <p:cNvPicPr>
              <a:picLocks noChangeAspect="1"/>
            </p:cNvPicPr>
            <p:nvPr/>
          </p:nvPicPr>
          <p:blipFill>
            <a:blip r:embed="rId4" cstate="print">
              <a:duotone>
                <a:prstClr val="black"/>
                <a:schemeClr val="accent6">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4" name="矩形 143"/>
            <p:cNvSpPr/>
            <p:nvPr/>
          </p:nvSpPr>
          <p:spPr>
            <a:xfrm>
              <a:off x="358085" y="5249188"/>
              <a:ext cx="1982280" cy="81622"/>
            </a:xfrm>
            <a:prstGeom prst="rect">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1248214" y="257094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6" name="文本框 145"/>
          <p:cNvSpPr txBox="1"/>
          <p:nvPr/>
        </p:nvSpPr>
        <p:spPr>
          <a:xfrm>
            <a:off x="3772305" y="542441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7" name="文本框 146"/>
          <p:cNvSpPr txBox="1"/>
          <p:nvPr/>
        </p:nvSpPr>
        <p:spPr>
          <a:xfrm>
            <a:off x="6013524" y="4630455"/>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8" name="文本框 147"/>
          <p:cNvSpPr txBox="1"/>
          <p:nvPr/>
        </p:nvSpPr>
        <p:spPr>
          <a:xfrm>
            <a:off x="9704798" y="4395398"/>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Tree>
    <p:extLst>
      <p:ext uri="{BB962C8B-B14F-4D97-AF65-F5344CB8AC3E}">
        <p14:creationId xmlns:p14="http://schemas.microsoft.com/office/powerpoint/2010/main" val="76624882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1" name="组合 270"/>
          <p:cNvGrpSpPr/>
          <p:nvPr/>
        </p:nvGrpSpPr>
        <p:grpSpPr>
          <a:xfrm>
            <a:off x="1567170" y="762779"/>
            <a:ext cx="3882508" cy="5589876"/>
            <a:chOff x="358085" y="3668912"/>
            <a:chExt cx="1982280" cy="2850165"/>
          </a:xfrm>
        </p:grpSpPr>
        <p:sp>
          <p:nvSpPr>
            <p:cNvPr id="272" name="矩形 27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3" name="图片 272"/>
            <p:cNvPicPr>
              <a:picLocks noChangeAspect="1"/>
            </p:cNvPicPr>
            <p:nvPr/>
          </p:nvPicPr>
          <p:blipFill>
            <a:blip r:embed="rId3" cstate="print">
              <a:grayscl/>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274" name="矩形 273"/>
            <p:cNvSpPr/>
            <p:nvPr/>
          </p:nvSpPr>
          <p:spPr>
            <a:xfrm>
              <a:off x="358085" y="5249188"/>
              <a:ext cx="1982280" cy="8162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9" name="组合 148"/>
          <p:cNvGrpSpPr/>
          <p:nvPr/>
        </p:nvGrpSpPr>
        <p:grpSpPr>
          <a:xfrm>
            <a:off x="6450051" y="-720348"/>
            <a:ext cx="16905799" cy="8217400"/>
            <a:chOff x="1796951" y="1136000"/>
            <a:chExt cx="8988202" cy="4368893"/>
          </a:xfrm>
        </p:grpSpPr>
        <p:grpSp>
          <p:nvGrpSpPr>
            <p:cNvPr id="150" name="组合 149"/>
            <p:cNvGrpSpPr/>
            <p:nvPr/>
          </p:nvGrpSpPr>
          <p:grpSpPr>
            <a:xfrm>
              <a:off x="1796951" y="1252665"/>
              <a:ext cx="8988202" cy="4252228"/>
              <a:chOff x="1648185" y="1123951"/>
              <a:chExt cx="6117256" cy="2894012"/>
            </a:xfrm>
            <a:solidFill>
              <a:srgbClr val="F2F2F2">
                <a:lumMod val="90000"/>
              </a:srgbClr>
            </a:solidFill>
          </p:grpSpPr>
          <p:sp>
            <p:nvSpPr>
              <p:cNvPr id="159"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0"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1"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2"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3"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4"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5"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6"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7"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8"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9"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0"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1"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2"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3"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4"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5"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6"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7"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8"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9"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0"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1"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2"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3"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4"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5"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6"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7"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8"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9"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0"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1"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2"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3"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4"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5"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6"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7"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8"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9"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0"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1"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2"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3"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4"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5"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6"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7"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8"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9"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0"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1"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2"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3"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4"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5"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6"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7"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8"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9"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0"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1"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2"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3"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4"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5"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6"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7"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8"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9"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0"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1"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2"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3"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4"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5"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6"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7"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8"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9"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0"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241"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2"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3"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4"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5"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6"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7"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8"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9"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0"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1"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2"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3"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4"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5"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6"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7"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8"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9"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0"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1"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2"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3"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4"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5"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51" name="泪滴形 150"/>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2" name="泪滴形 151"/>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3" name="泪滴形 152"/>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4" name="泪滴形 153"/>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5" name="泪滴形 154"/>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6" name="泪滴形 155"/>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7" name="泪滴形 156"/>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8" name="泪滴形 157"/>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270" name="文本框 269"/>
          <p:cNvSpPr txBox="1"/>
          <p:nvPr/>
        </p:nvSpPr>
        <p:spPr>
          <a:xfrm>
            <a:off x="1739444" y="4149323"/>
            <a:ext cx="3750492" cy="2046714"/>
          </a:xfrm>
          <a:prstGeom prst="rect">
            <a:avLst/>
          </a:prstGeom>
          <a:noFill/>
        </p:spPr>
        <p:txBody>
          <a:bodyPr wrap="square" rtlCol="0">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请输入文字</a:t>
            </a:r>
            <a:endParaRPr kumimoji="0" lang="en-US" altLang="zh-CN"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lvl="0">
              <a:spcBef>
                <a:spcPct val="50000"/>
              </a:spcBef>
            </a:pPr>
            <a:r>
              <a:rPr kumimoji="0" lang="zh-CN" altLang="en-US"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这里输入文字这里输入文字这里输入文字这里</a:t>
            </a:r>
            <a:r>
              <a:rPr lang="zh-CN" altLang="en-US" kern="0" dirty="0">
                <a:solidFill>
                  <a:sysClr val="windowText" lastClr="000000"/>
                </a:solidFill>
                <a:latin typeface="微软雅黑" panose="020B0503020204020204" pitchFamily="34" charset="-122"/>
                <a:ea typeface="微软雅黑" panose="020B0503020204020204" pitchFamily="34" charset="-122"/>
              </a:rPr>
              <a:t>输入文字这里输入文字这里输入文字这里输入文字这里输入文字这里输入文字这里输入文字这里输入文字这里输入文字这里输</a:t>
            </a:r>
            <a:endParaRPr kumimoji="0" lang="en-US" altLang="zh-CN"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7763220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312392" y="1246641"/>
            <a:ext cx="7821118" cy="3801610"/>
            <a:chOff x="1796951" y="1136000"/>
            <a:chExt cx="8988202" cy="4368893"/>
          </a:xfrm>
        </p:grpSpPr>
        <p:grpSp>
          <p:nvGrpSpPr>
            <p:cNvPr id="11" name="组合 10"/>
            <p:cNvGrpSpPr/>
            <p:nvPr/>
          </p:nvGrpSpPr>
          <p:grpSpPr>
            <a:xfrm>
              <a:off x="1796951" y="1252665"/>
              <a:ext cx="8988202" cy="4252228"/>
              <a:chOff x="1648185" y="1123951"/>
              <a:chExt cx="6117256" cy="2894012"/>
            </a:xfrm>
            <a:solidFill>
              <a:srgbClr val="F2F2F2">
                <a:lumMod val="90000"/>
              </a:srgbClr>
            </a:solidFill>
          </p:grpSpPr>
          <p:sp>
            <p:nvSpPr>
              <p:cNvPr id="21"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8"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9"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0"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1"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2"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3"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4"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5"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6"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7"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8"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9"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0"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1"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2"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3"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4"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5"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6"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7"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8"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9"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0"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1"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2"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3"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4"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5"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6"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7"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8"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9"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0"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1"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2"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3"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4"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5"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6"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7"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8"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9"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0"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1"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2"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3"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4"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5"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6"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7"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8"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9"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0"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1"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2"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3"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4"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5"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6"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7"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8"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9"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0"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1"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2"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3"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4"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5"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6"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7"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8"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9"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0"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1"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2"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3"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104"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5"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6"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7"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8"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9"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0"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1"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2"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3"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4"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5"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6"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7"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8"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9"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0"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1"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2"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3"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4"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5"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6"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7"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8"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2" name="泪滴形 11"/>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泪滴形 12"/>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泪滴形 13"/>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泪滴形 14"/>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泪滴形 15"/>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泪滴形 16"/>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泪滴形 18"/>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泪滴形 19"/>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9" name="组合 128"/>
          <p:cNvGrpSpPr/>
          <p:nvPr/>
        </p:nvGrpSpPr>
        <p:grpSpPr>
          <a:xfrm>
            <a:off x="1157109" y="1395439"/>
            <a:ext cx="1195200" cy="1720800"/>
            <a:chOff x="358085" y="3668912"/>
            <a:chExt cx="1982280" cy="2850165"/>
          </a:xfrm>
        </p:grpSpPr>
        <p:sp>
          <p:nvSpPr>
            <p:cNvPr id="130" name="矩形 129"/>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3" cstate="print">
              <a:grayscl/>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2" name="矩形 131"/>
            <p:cNvSpPr/>
            <p:nvPr/>
          </p:nvSpPr>
          <p:spPr>
            <a:xfrm>
              <a:off x="358085" y="5249188"/>
              <a:ext cx="1982280" cy="8162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3" name="组合 132"/>
          <p:cNvGrpSpPr/>
          <p:nvPr/>
        </p:nvGrpSpPr>
        <p:grpSpPr>
          <a:xfrm>
            <a:off x="3748465" y="4213520"/>
            <a:ext cx="1195794" cy="1719338"/>
            <a:chOff x="358085" y="3668912"/>
            <a:chExt cx="1982280" cy="2850165"/>
          </a:xfrm>
        </p:grpSpPr>
        <p:sp>
          <p:nvSpPr>
            <p:cNvPr id="134" name="矩形 133"/>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6" name="矩形 135"/>
            <p:cNvSpPr/>
            <p:nvPr/>
          </p:nvSpPr>
          <p:spPr>
            <a:xfrm>
              <a:off x="358085" y="5249188"/>
              <a:ext cx="1982280" cy="8162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5934578" y="3446049"/>
            <a:ext cx="1195794" cy="1719338"/>
            <a:chOff x="358085" y="3668912"/>
            <a:chExt cx="1982280" cy="2850165"/>
          </a:xfrm>
        </p:grpSpPr>
        <p:sp>
          <p:nvSpPr>
            <p:cNvPr id="138" name="矩形 137"/>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9" name="图片 138"/>
            <p:cNvPicPr>
              <a:picLocks noChangeAspect="1"/>
            </p:cNvPicPr>
            <p:nvPr/>
          </p:nvPicPr>
          <p:blipFill>
            <a:blip r:embed="rId4" cstate="print">
              <a:duotone>
                <a:prstClr val="black"/>
                <a:schemeClr val="accent2">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0" name="矩形 139"/>
            <p:cNvSpPr/>
            <p:nvPr/>
          </p:nvSpPr>
          <p:spPr>
            <a:xfrm>
              <a:off x="358085" y="5249188"/>
              <a:ext cx="1982280" cy="816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9644914" y="3212531"/>
            <a:ext cx="1195794" cy="1719338"/>
            <a:chOff x="358085" y="3668912"/>
            <a:chExt cx="1982280" cy="2850165"/>
          </a:xfrm>
        </p:grpSpPr>
        <p:sp>
          <p:nvSpPr>
            <p:cNvPr id="142" name="矩形 14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142"/>
            <p:cNvPicPr>
              <a:picLocks noChangeAspect="1"/>
            </p:cNvPicPr>
            <p:nvPr/>
          </p:nvPicPr>
          <p:blipFill>
            <a:blip r:embed="rId4" cstate="print">
              <a:duotone>
                <a:prstClr val="black"/>
                <a:schemeClr val="accent6">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4" name="矩形 143"/>
            <p:cNvSpPr/>
            <p:nvPr/>
          </p:nvSpPr>
          <p:spPr>
            <a:xfrm>
              <a:off x="358085" y="5249188"/>
              <a:ext cx="1982280" cy="81622"/>
            </a:xfrm>
            <a:prstGeom prst="rect">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1248214" y="257094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6" name="文本框 145"/>
          <p:cNvSpPr txBox="1"/>
          <p:nvPr/>
        </p:nvSpPr>
        <p:spPr>
          <a:xfrm>
            <a:off x="3772305" y="542441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7" name="文本框 146"/>
          <p:cNvSpPr txBox="1"/>
          <p:nvPr/>
        </p:nvSpPr>
        <p:spPr>
          <a:xfrm>
            <a:off x="6013524" y="4630455"/>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8" name="文本框 147"/>
          <p:cNvSpPr txBox="1"/>
          <p:nvPr/>
        </p:nvSpPr>
        <p:spPr>
          <a:xfrm>
            <a:off x="9704798" y="4395398"/>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Tree>
    <p:extLst>
      <p:ext uri="{BB962C8B-B14F-4D97-AF65-F5344CB8AC3E}">
        <p14:creationId xmlns:p14="http://schemas.microsoft.com/office/powerpoint/2010/main" val="417776457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 name="组合 148"/>
          <p:cNvGrpSpPr/>
          <p:nvPr/>
        </p:nvGrpSpPr>
        <p:grpSpPr>
          <a:xfrm>
            <a:off x="849352" y="-4855407"/>
            <a:ext cx="16769632" cy="8151213"/>
            <a:chOff x="1796951" y="1136000"/>
            <a:chExt cx="8988202" cy="4368893"/>
          </a:xfrm>
        </p:grpSpPr>
        <p:grpSp>
          <p:nvGrpSpPr>
            <p:cNvPr id="150" name="组合 149"/>
            <p:cNvGrpSpPr/>
            <p:nvPr/>
          </p:nvGrpSpPr>
          <p:grpSpPr>
            <a:xfrm>
              <a:off x="1796951" y="1252665"/>
              <a:ext cx="8988202" cy="4252228"/>
              <a:chOff x="1648185" y="1123951"/>
              <a:chExt cx="6117256" cy="2894012"/>
            </a:xfrm>
            <a:solidFill>
              <a:srgbClr val="F2F2F2">
                <a:lumMod val="90000"/>
              </a:srgbClr>
            </a:solidFill>
          </p:grpSpPr>
          <p:sp>
            <p:nvSpPr>
              <p:cNvPr id="159"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0"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1"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2"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3"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4"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5"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6"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7"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8"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9"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0"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1"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2"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3"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4"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5"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6"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7"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8"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9"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0"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1"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2"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3"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4"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5"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6"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7"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8"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9"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0"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1"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2"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3"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4"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5"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6"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7"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8"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9"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0"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1"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2"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3"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4"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5"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6"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7"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8"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9"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0"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1"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2"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3"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4"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5"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6"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7"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8"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9"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0"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1"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2"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3"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4"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5"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6"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7"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8"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9"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0"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1"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2"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3"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4"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5"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6"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7"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8"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9"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0"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241"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2"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3"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4"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5"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6"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7"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8"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9"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0"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1"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2"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3"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4"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5"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6"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7"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8"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9"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0"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1"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2"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3"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4"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5"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51" name="泪滴形 150"/>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2" name="泪滴形 151"/>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3" name="泪滴形 152"/>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4" name="泪滴形 153"/>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5" name="泪滴形 154"/>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6" name="泪滴形 155"/>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7" name="泪滴形 156"/>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8" name="泪滴形 157"/>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271" name="组合 270"/>
          <p:cNvGrpSpPr/>
          <p:nvPr/>
        </p:nvGrpSpPr>
        <p:grpSpPr>
          <a:xfrm>
            <a:off x="4327437" y="681877"/>
            <a:ext cx="3914324" cy="5628098"/>
            <a:chOff x="358085" y="3668912"/>
            <a:chExt cx="1982280" cy="2850165"/>
          </a:xfrm>
        </p:grpSpPr>
        <p:sp>
          <p:nvSpPr>
            <p:cNvPr id="272" name="矩形 27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3" name="图片 272"/>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274" name="矩形 273"/>
            <p:cNvSpPr/>
            <p:nvPr/>
          </p:nvSpPr>
          <p:spPr>
            <a:xfrm>
              <a:off x="358085" y="5249188"/>
              <a:ext cx="1982280" cy="8162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0" name="文本框 269"/>
          <p:cNvSpPr txBox="1"/>
          <p:nvPr/>
        </p:nvSpPr>
        <p:spPr>
          <a:xfrm>
            <a:off x="4437931" y="3967875"/>
            <a:ext cx="3750492" cy="2046714"/>
          </a:xfrm>
          <a:prstGeom prst="rect">
            <a:avLst/>
          </a:prstGeom>
          <a:noFill/>
        </p:spPr>
        <p:txBody>
          <a:bodyPr wrap="square" rtlCol="0">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请输入文字</a:t>
            </a:r>
            <a:endParaRPr kumimoji="0" lang="en-US" altLang="zh-CN"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lvl="0">
              <a:spcBef>
                <a:spcPct val="50000"/>
              </a:spcBef>
            </a:pPr>
            <a:r>
              <a:rPr kumimoji="0" lang="zh-CN" altLang="en-US"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这里输入文字这里输入文字这里输入文字这里</a:t>
            </a:r>
            <a:r>
              <a:rPr lang="zh-CN" altLang="en-US" kern="0" dirty="0">
                <a:solidFill>
                  <a:sysClr val="windowText" lastClr="000000"/>
                </a:solidFill>
                <a:latin typeface="微软雅黑" panose="020B0503020204020204" pitchFamily="34" charset="-122"/>
                <a:ea typeface="微软雅黑" panose="020B0503020204020204" pitchFamily="34" charset="-122"/>
              </a:rPr>
              <a:t>输入文字这里输入文字这里输入文字这里输入文字这里输入文字这里输入文字这里输入文字这里输入文字这里输入文字这里输</a:t>
            </a:r>
            <a:endParaRPr kumimoji="0" lang="en-US" altLang="zh-CN"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4513969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312392" y="1246641"/>
            <a:ext cx="7821118" cy="3801610"/>
            <a:chOff x="1796951" y="1136000"/>
            <a:chExt cx="8988202" cy="4368893"/>
          </a:xfrm>
        </p:grpSpPr>
        <p:grpSp>
          <p:nvGrpSpPr>
            <p:cNvPr id="11" name="组合 10"/>
            <p:cNvGrpSpPr/>
            <p:nvPr/>
          </p:nvGrpSpPr>
          <p:grpSpPr>
            <a:xfrm>
              <a:off x="1796951" y="1252665"/>
              <a:ext cx="8988202" cy="4252228"/>
              <a:chOff x="1648185" y="1123951"/>
              <a:chExt cx="6117256" cy="2894012"/>
            </a:xfrm>
            <a:solidFill>
              <a:srgbClr val="F2F2F2">
                <a:lumMod val="90000"/>
              </a:srgbClr>
            </a:solidFill>
          </p:grpSpPr>
          <p:sp>
            <p:nvSpPr>
              <p:cNvPr id="21"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8"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9"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0"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1"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2"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3"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4"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5"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6"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7"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8"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9"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0"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1"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2"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3"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4"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5"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6"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7"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8"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9"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0"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1"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2"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3"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4"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5"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6"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7"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8"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9"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0"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1"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2"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3"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4"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5"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6"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7"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8"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9"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0"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1"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2"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3"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4"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5"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6"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7"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8"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9"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0"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1"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2"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3"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4"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5"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6"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7"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8"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9"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0"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1"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2"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3"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4"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5"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6"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7"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8"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9"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0"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1"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2"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3"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104"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5"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6"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7"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8"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9"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0"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1"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2"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3"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4"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5"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6"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7"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8"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9"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0"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1"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2"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3"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4"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5"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6"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7"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8"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2" name="泪滴形 11"/>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泪滴形 12"/>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泪滴形 13"/>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泪滴形 14"/>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泪滴形 15"/>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泪滴形 16"/>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泪滴形 18"/>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泪滴形 19"/>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9" name="组合 128"/>
          <p:cNvGrpSpPr/>
          <p:nvPr/>
        </p:nvGrpSpPr>
        <p:grpSpPr>
          <a:xfrm>
            <a:off x="1157109" y="1395439"/>
            <a:ext cx="1195200" cy="1720800"/>
            <a:chOff x="358085" y="3668912"/>
            <a:chExt cx="1982280" cy="2850165"/>
          </a:xfrm>
        </p:grpSpPr>
        <p:sp>
          <p:nvSpPr>
            <p:cNvPr id="130" name="矩形 129"/>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3" cstate="print">
              <a:grayscl/>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2" name="矩形 131"/>
            <p:cNvSpPr/>
            <p:nvPr/>
          </p:nvSpPr>
          <p:spPr>
            <a:xfrm>
              <a:off x="358085" y="5249188"/>
              <a:ext cx="1982280" cy="8162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3" name="组合 132"/>
          <p:cNvGrpSpPr/>
          <p:nvPr/>
        </p:nvGrpSpPr>
        <p:grpSpPr>
          <a:xfrm>
            <a:off x="3748465" y="4213520"/>
            <a:ext cx="1195794" cy="1719338"/>
            <a:chOff x="358085" y="3668912"/>
            <a:chExt cx="1982280" cy="2850165"/>
          </a:xfrm>
        </p:grpSpPr>
        <p:sp>
          <p:nvSpPr>
            <p:cNvPr id="134" name="矩形 133"/>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6" name="矩形 135"/>
            <p:cNvSpPr/>
            <p:nvPr/>
          </p:nvSpPr>
          <p:spPr>
            <a:xfrm>
              <a:off x="358085" y="5249188"/>
              <a:ext cx="1982280" cy="8162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5934578" y="3446049"/>
            <a:ext cx="1195794" cy="1719338"/>
            <a:chOff x="358085" y="3668912"/>
            <a:chExt cx="1982280" cy="2850165"/>
          </a:xfrm>
        </p:grpSpPr>
        <p:sp>
          <p:nvSpPr>
            <p:cNvPr id="138" name="矩形 137"/>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9" name="图片 138"/>
            <p:cNvPicPr>
              <a:picLocks noChangeAspect="1"/>
            </p:cNvPicPr>
            <p:nvPr/>
          </p:nvPicPr>
          <p:blipFill>
            <a:blip r:embed="rId4" cstate="print">
              <a:duotone>
                <a:prstClr val="black"/>
                <a:schemeClr val="accent2">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0" name="矩形 139"/>
            <p:cNvSpPr/>
            <p:nvPr/>
          </p:nvSpPr>
          <p:spPr>
            <a:xfrm>
              <a:off x="358085" y="5249188"/>
              <a:ext cx="1982280" cy="816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9644914" y="3212531"/>
            <a:ext cx="1195794" cy="1719338"/>
            <a:chOff x="358085" y="3668912"/>
            <a:chExt cx="1982280" cy="2850165"/>
          </a:xfrm>
        </p:grpSpPr>
        <p:sp>
          <p:nvSpPr>
            <p:cNvPr id="142" name="矩形 14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142"/>
            <p:cNvPicPr>
              <a:picLocks noChangeAspect="1"/>
            </p:cNvPicPr>
            <p:nvPr/>
          </p:nvPicPr>
          <p:blipFill>
            <a:blip r:embed="rId4" cstate="print">
              <a:duotone>
                <a:prstClr val="black"/>
                <a:schemeClr val="accent6">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4" name="矩形 143"/>
            <p:cNvSpPr/>
            <p:nvPr/>
          </p:nvSpPr>
          <p:spPr>
            <a:xfrm>
              <a:off x="358085" y="5249188"/>
              <a:ext cx="1982280" cy="81622"/>
            </a:xfrm>
            <a:prstGeom prst="rect">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1248214" y="257094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6" name="文本框 145"/>
          <p:cNvSpPr txBox="1"/>
          <p:nvPr/>
        </p:nvSpPr>
        <p:spPr>
          <a:xfrm>
            <a:off x="3772305" y="542441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7" name="文本框 146"/>
          <p:cNvSpPr txBox="1"/>
          <p:nvPr/>
        </p:nvSpPr>
        <p:spPr>
          <a:xfrm>
            <a:off x="6013524" y="4630455"/>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8" name="文本框 147"/>
          <p:cNvSpPr txBox="1"/>
          <p:nvPr/>
        </p:nvSpPr>
        <p:spPr>
          <a:xfrm>
            <a:off x="9704798" y="4395398"/>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Tree>
    <p:extLst>
      <p:ext uri="{BB962C8B-B14F-4D97-AF65-F5344CB8AC3E}">
        <p14:creationId xmlns:p14="http://schemas.microsoft.com/office/powerpoint/2010/main" val="345822856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 name="组合 148"/>
          <p:cNvGrpSpPr/>
          <p:nvPr/>
        </p:nvGrpSpPr>
        <p:grpSpPr>
          <a:xfrm>
            <a:off x="-5574309" y="-4185696"/>
            <a:ext cx="17361183" cy="8438748"/>
            <a:chOff x="1796951" y="1136000"/>
            <a:chExt cx="8988202" cy="4368893"/>
          </a:xfrm>
        </p:grpSpPr>
        <p:grpSp>
          <p:nvGrpSpPr>
            <p:cNvPr id="150" name="组合 149"/>
            <p:cNvGrpSpPr/>
            <p:nvPr/>
          </p:nvGrpSpPr>
          <p:grpSpPr>
            <a:xfrm>
              <a:off x="1796951" y="1252665"/>
              <a:ext cx="8988202" cy="4252228"/>
              <a:chOff x="1648185" y="1123951"/>
              <a:chExt cx="6117256" cy="2894012"/>
            </a:xfrm>
            <a:solidFill>
              <a:srgbClr val="F2F2F2">
                <a:lumMod val="90000"/>
              </a:srgbClr>
            </a:solidFill>
          </p:grpSpPr>
          <p:sp>
            <p:nvSpPr>
              <p:cNvPr id="159"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0"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1"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2"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3"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4"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5"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6"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7"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8"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9"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0"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1"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2"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3"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4"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5"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6"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7"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8"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9"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0"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1"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2"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3"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4"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5"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6"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7"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8"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9"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0"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1"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2"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3"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4"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5"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6"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7"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8"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9"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0"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1"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2"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3"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4"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5"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6"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7"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8"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9"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0"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1"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2"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3"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4"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5"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6"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7"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8"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9"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0"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1"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2"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3"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4"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5"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6"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7"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8"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9"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0"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1"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2"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3"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4"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5"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6"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7"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8"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9"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0"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241"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2"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3"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4"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5"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6"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7"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8"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9"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0"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1"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2"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3"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4"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5"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6"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7"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8"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9"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0"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1"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2"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3"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4"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5"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51" name="泪滴形 150"/>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泪滴形 151"/>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泪滴形 152"/>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泪滴形 153"/>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泪滴形 154"/>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泪滴形 155"/>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泪滴形 156"/>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泪滴形 157"/>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6" name="组合 265"/>
          <p:cNvGrpSpPr/>
          <p:nvPr/>
        </p:nvGrpSpPr>
        <p:grpSpPr>
          <a:xfrm>
            <a:off x="3153390" y="429741"/>
            <a:ext cx="4216449" cy="6062500"/>
            <a:chOff x="358085" y="3668912"/>
            <a:chExt cx="1982280" cy="2850165"/>
          </a:xfrm>
        </p:grpSpPr>
        <p:sp>
          <p:nvSpPr>
            <p:cNvPr id="267" name="矩形 266"/>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8" name="图片 267"/>
            <p:cNvPicPr>
              <a:picLocks noChangeAspect="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269" name="矩形 268"/>
            <p:cNvSpPr/>
            <p:nvPr/>
          </p:nvSpPr>
          <p:spPr>
            <a:xfrm>
              <a:off x="358085" y="5249188"/>
              <a:ext cx="1982280" cy="816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0" name="文本框 269"/>
          <p:cNvSpPr txBox="1"/>
          <p:nvPr/>
        </p:nvSpPr>
        <p:spPr>
          <a:xfrm>
            <a:off x="3338668" y="4145100"/>
            <a:ext cx="3750492" cy="2046714"/>
          </a:xfrm>
          <a:prstGeom prst="rect">
            <a:avLst/>
          </a:prstGeom>
          <a:noFill/>
        </p:spPr>
        <p:txBody>
          <a:bodyPr wrap="square" rtlCol="0">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请输入文字</a:t>
            </a:r>
            <a:endParaRPr kumimoji="0" lang="en-US" altLang="zh-CN"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lvl="0">
              <a:spcBef>
                <a:spcPct val="50000"/>
              </a:spcBef>
            </a:pPr>
            <a:r>
              <a:rPr kumimoji="0" lang="zh-CN" altLang="en-US"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这里输入文字这里输入文字这里输入文字这里</a:t>
            </a:r>
            <a:r>
              <a:rPr lang="zh-CN" altLang="en-US" kern="0" dirty="0">
                <a:solidFill>
                  <a:sysClr val="windowText" lastClr="000000"/>
                </a:solidFill>
                <a:latin typeface="微软雅黑" panose="020B0503020204020204" pitchFamily="34" charset="-122"/>
                <a:ea typeface="微软雅黑" panose="020B0503020204020204" pitchFamily="34" charset="-122"/>
              </a:rPr>
              <a:t>输入文字这里输入文字这里输入文字这里输入文字这里输入文字这里输入文字这里输入文字这里输入文字这里输入文字这里输</a:t>
            </a:r>
            <a:endParaRPr kumimoji="0" lang="en-US" altLang="zh-CN"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8060246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312392" y="1246641"/>
            <a:ext cx="7821118" cy="3801610"/>
            <a:chOff x="1796951" y="1136000"/>
            <a:chExt cx="8988202" cy="4368893"/>
          </a:xfrm>
        </p:grpSpPr>
        <p:grpSp>
          <p:nvGrpSpPr>
            <p:cNvPr id="11" name="组合 10"/>
            <p:cNvGrpSpPr/>
            <p:nvPr/>
          </p:nvGrpSpPr>
          <p:grpSpPr>
            <a:xfrm>
              <a:off x="1796951" y="1252665"/>
              <a:ext cx="8988202" cy="4252228"/>
              <a:chOff x="1648185" y="1123951"/>
              <a:chExt cx="6117256" cy="2894012"/>
            </a:xfrm>
            <a:solidFill>
              <a:srgbClr val="F2F2F2">
                <a:lumMod val="90000"/>
              </a:srgbClr>
            </a:solidFill>
          </p:grpSpPr>
          <p:sp>
            <p:nvSpPr>
              <p:cNvPr id="21"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8"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9"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0"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1"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2"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3"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4"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5"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6"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7"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8"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9"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0"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1"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2"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3"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4"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5"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6"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7"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8"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9"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0"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1"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2"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3"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4"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5"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6"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7"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8"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9"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0"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1"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2"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3"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4"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5"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6"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7"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8"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9"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0"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1"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2"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3"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4"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5"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6"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7"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8"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9"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0"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1"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2"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3"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4"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5"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6"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7"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8"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9"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0"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1"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2"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3"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4"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5"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6"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7"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8"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9"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0"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1"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2"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3"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104"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5"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6"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7"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8"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9"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0"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1"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2"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3"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4"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5"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6"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7"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8"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9"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0"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1"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2"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3"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4"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5"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6"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7"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8"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2" name="泪滴形 11"/>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泪滴形 12"/>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泪滴形 13"/>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泪滴形 14"/>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泪滴形 15"/>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泪滴形 16"/>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泪滴形 18"/>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泪滴形 19"/>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9" name="组合 128"/>
          <p:cNvGrpSpPr/>
          <p:nvPr/>
        </p:nvGrpSpPr>
        <p:grpSpPr>
          <a:xfrm>
            <a:off x="1157109" y="1395439"/>
            <a:ext cx="1195200" cy="1720800"/>
            <a:chOff x="358085" y="3668912"/>
            <a:chExt cx="1982280" cy="2850165"/>
          </a:xfrm>
        </p:grpSpPr>
        <p:sp>
          <p:nvSpPr>
            <p:cNvPr id="130" name="矩形 129"/>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3" cstate="print">
              <a:grayscl/>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2" name="矩形 131"/>
            <p:cNvSpPr/>
            <p:nvPr/>
          </p:nvSpPr>
          <p:spPr>
            <a:xfrm>
              <a:off x="358085" y="5249188"/>
              <a:ext cx="1982280" cy="8162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3" name="组合 132"/>
          <p:cNvGrpSpPr/>
          <p:nvPr/>
        </p:nvGrpSpPr>
        <p:grpSpPr>
          <a:xfrm>
            <a:off x="3748465" y="4213520"/>
            <a:ext cx="1195794" cy="1719338"/>
            <a:chOff x="358085" y="3668912"/>
            <a:chExt cx="1982280" cy="2850165"/>
          </a:xfrm>
        </p:grpSpPr>
        <p:sp>
          <p:nvSpPr>
            <p:cNvPr id="134" name="矩形 133"/>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6" name="矩形 135"/>
            <p:cNvSpPr/>
            <p:nvPr/>
          </p:nvSpPr>
          <p:spPr>
            <a:xfrm>
              <a:off x="358085" y="5249188"/>
              <a:ext cx="1982280" cy="8162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5934578" y="3446049"/>
            <a:ext cx="1195794" cy="1719338"/>
            <a:chOff x="358085" y="3668912"/>
            <a:chExt cx="1982280" cy="2850165"/>
          </a:xfrm>
        </p:grpSpPr>
        <p:sp>
          <p:nvSpPr>
            <p:cNvPr id="138" name="矩形 137"/>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9" name="图片 138"/>
            <p:cNvPicPr>
              <a:picLocks noChangeAspect="1"/>
            </p:cNvPicPr>
            <p:nvPr/>
          </p:nvPicPr>
          <p:blipFill>
            <a:blip r:embed="rId4" cstate="print">
              <a:duotone>
                <a:prstClr val="black"/>
                <a:schemeClr val="accent2">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0" name="矩形 139"/>
            <p:cNvSpPr/>
            <p:nvPr/>
          </p:nvSpPr>
          <p:spPr>
            <a:xfrm>
              <a:off x="358085" y="5249188"/>
              <a:ext cx="1982280" cy="816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9644914" y="3212531"/>
            <a:ext cx="1195794" cy="1719338"/>
            <a:chOff x="358085" y="3668912"/>
            <a:chExt cx="1982280" cy="2850165"/>
          </a:xfrm>
        </p:grpSpPr>
        <p:sp>
          <p:nvSpPr>
            <p:cNvPr id="142" name="矩形 14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142"/>
            <p:cNvPicPr>
              <a:picLocks noChangeAspect="1"/>
            </p:cNvPicPr>
            <p:nvPr/>
          </p:nvPicPr>
          <p:blipFill>
            <a:blip r:embed="rId4" cstate="print">
              <a:duotone>
                <a:prstClr val="black"/>
                <a:schemeClr val="accent6">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4" name="矩形 143"/>
            <p:cNvSpPr/>
            <p:nvPr/>
          </p:nvSpPr>
          <p:spPr>
            <a:xfrm>
              <a:off x="358085" y="5249188"/>
              <a:ext cx="1982280" cy="81622"/>
            </a:xfrm>
            <a:prstGeom prst="rect">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1248214" y="257094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6" name="文本框 145"/>
          <p:cNvSpPr txBox="1"/>
          <p:nvPr/>
        </p:nvSpPr>
        <p:spPr>
          <a:xfrm>
            <a:off x="3772305" y="542441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7" name="文本框 146"/>
          <p:cNvSpPr txBox="1"/>
          <p:nvPr/>
        </p:nvSpPr>
        <p:spPr>
          <a:xfrm>
            <a:off x="6013524" y="4630455"/>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8" name="文本框 147"/>
          <p:cNvSpPr txBox="1"/>
          <p:nvPr/>
        </p:nvSpPr>
        <p:spPr>
          <a:xfrm>
            <a:off x="9704798" y="4395398"/>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Tree>
    <p:extLst>
      <p:ext uri="{BB962C8B-B14F-4D97-AF65-F5344CB8AC3E}">
        <p14:creationId xmlns:p14="http://schemas.microsoft.com/office/powerpoint/2010/main" val="281488445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 name="组合 148"/>
          <p:cNvGrpSpPr/>
          <p:nvPr/>
        </p:nvGrpSpPr>
        <p:grpSpPr>
          <a:xfrm>
            <a:off x="-10675620" y="-3425152"/>
            <a:ext cx="16374290" cy="7959049"/>
            <a:chOff x="1796951" y="1136000"/>
            <a:chExt cx="8988202" cy="4368893"/>
          </a:xfrm>
        </p:grpSpPr>
        <p:grpSp>
          <p:nvGrpSpPr>
            <p:cNvPr id="150" name="组合 149"/>
            <p:cNvGrpSpPr/>
            <p:nvPr/>
          </p:nvGrpSpPr>
          <p:grpSpPr>
            <a:xfrm>
              <a:off x="1796951" y="1252665"/>
              <a:ext cx="8988202" cy="4252228"/>
              <a:chOff x="1648185" y="1123951"/>
              <a:chExt cx="6117256" cy="2894012"/>
            </a:xfrm>
            <a:solidFill>
              <a:srgbClr val="F2F2F2">
                <a:lumMod val="90000"/>
              </a:srgbClr>
            </a:solidFill>
          </p:grpSpPr>
          <p:sp>
            <p:nvSpPr>
              <p:cNvPr id="159"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0"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1"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2"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3"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4"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5"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6"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7"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8"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9"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0"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1"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2"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3"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4"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5"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6"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7"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8"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9"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0"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1"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2"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3"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4"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5"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6"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7"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8"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9"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0"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1"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2"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3"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4"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5"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6"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7"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8"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9"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0"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1"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2"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3"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4"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5"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6"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7"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8"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9"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0"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1"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2"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3"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4"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5"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6"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7"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8"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9"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0"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1"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2"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3"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4"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5"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6"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7"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8"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9"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0"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1"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2"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3"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4"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5"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6"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7"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8"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9"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0"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241"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2"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3"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4"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5"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6"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7"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8"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9"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0"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1"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2"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3"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4"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5"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6"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7"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8"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9"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0"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1"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2"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3"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4"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5"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51" name="泪滴形 150"/>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泪滴形 151"/>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泪滴形 152"/>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泪滴形 153"/>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泪滴形 154"/>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泪滴形 155"/>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泪滴形 156"/>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泪滴形 157"/>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6" name="组合 265"/>
          <p:cNvGrpSpPr/>
          <p:nvPr/>
        </p:nvGrpSpPr>
        <p:grpSpPr>
          <a:xfrm>
            <a:off x="6169917" y="509096"/>
            <a:ext cx="4025366" cy="5787757"/>
            <a:chOff x="358085" y="3668912"/>
            <a:chExt cx="1982280" cy="2850165"/>
          </a:xfrm>
        </p:grpSpPr>
        <p:sp>
          <p:nvSpPr>
            <p:cNvPr id="267" name="矩形 266"/>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8" name="图片 267"/>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rcRect l="20726"/>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269" name="矩形 268"/>
            <p:cNvSpPr/>
            <p:nvPr/>
          </p:nvSpPr>
          <p:spPr>
            <a:xfrm>
              <a:off x="358085" y="5249188"/>
              <a:ext cx="1982280" cy="81622"/>
            </a:xfrm>
            <a:prstGeom prst="rect">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0" name="文本框 269"/>
          <p:cNvSpPr txBox="1"/>
          <p:nvPr/>
        </p:nvSpPr>
        <p:spPr>
          <a:xfrm>
            <a:off x="6307354" y="4144211"/>
            <a:ext cx="3750492" cy="2046714"/>
          </a:xfrm>
          <a:prstGeom prst="rect">
            <a:avLst/>
          </a:prstGeom>
          <a:noFill/>
        </p:spPr>
        <p:txBody>
          <a:bodyPr wrap="square" rtlCol="0">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请输入文字</a:t>
            </a:r>
            <a:endParaRPr kumimoji="0" lang="en-US" altLang="zh-CN"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lvl="0">
              <a:spcBef>
                <a:spcPct val="50000"/>
              </a:spcBef>
            </a:pPr>
            <a:r>
              <a:rPr kumimoji="0" lang="zh-CN" altLang="en-US"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这里输入文字这里输入文字这里输入文字这里</a:t>
            </a:r>
            <a:r>
              <a:rPr lang="zh-CN" altLang="en-US" kern="0" dirty="0">
                <a:solidFill>
                  <a:sysClr val="windowText" lastClr="000000"/>
                </a:solidFill>
                <a:latin typeface="微软雅黑" panose="020B0503020204020204" pitchFamily="34" charset="-122"/>
                <a:ea typeface="微软雅黑" panose="020B0503020204020204" pitchFamily="34" charset="-122"/>
              </a:rPr>
              <a:t>输入文字这里输入文字这里输入文字这里输入文字这里输入文字这里输入文字这里输入文字这里输入文字这里输入文字这里输</a:t>
            </a:r>
            <a:endParaRPr kumimoji="0" lang="en-US" altLang="zh-CN"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0299203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12192000" cy="685800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正五边形 6"/>
          <p:cNvSpPr/>
          <p:nvPr/>
        </p:nvSpPr>
        <p:spPr>
          <a:xfrm rot="19912216">
            <a:off x="7517039" y="-1734931"/>
            <a:ext cx="9349923" cy="8904688"/>
          </a:xfrm>
          <a:prstGeom prst="pent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987572" y="1994139"/>
            <a:ext cx="6638444" cy="2128269"/>
            <a:chOff x="2810357" y="2256473"/>
            <a:chExt cx="6638444" cy="2128269"/>
          </a:xfrm>
        </p:grpSpPr>
        <p:sp>
          <p:nvSpPr>
            <p:cNvPr id="18" name="文本框 17"/>
            <p:cNvSpPr txBox="1"/>
            <p:nvPr/>
          </p:nvSpPr>
          <p:spPr>
            <a:xfrm>
              <a:off x="2863864" y="2256473"/>
              <a:ext cx="6584937" cy="1446550"/>
            </a:xfrm>
            <a:prstGeom prst="rect">
              <a:avLst/>
            </a:prstGeom>
            <a:noFill/>
          </p:spPr>
          <p:txBody>
            <a:bodyPr wrap="square" rtlCol="0">
              <a:spAutoFit/>
            </a:bodyPr>
            <a:lstStyle/>
            <a:p>
              <a:pPr algn="ctr">
                <a:spcBef>
                  <a:spcPct val="50000"/>
                </a:spcBef>
              </a:pPr>
              <a:r>
                <a:rPr lang="zh-CN" altLang="en-US" sz="8800" b="1" dirty="0">
                  <a:solidFill>
                    <a:schemeClr val="bg1"/>
                  </a:solidFill>
                  <a:latin typeface="微软雅黑" panose="020B0503020204020204" pitchFamily="34" charset="-122"/>
                  <a:ea typeface="微软雅黑" panose="020B0503020204020204" pitchFamily="34" charset="-122"/>
                </a:rPr>
                <a:t>请</a:t>
              </a:r>
              <a:r>
                <a:rPr lang="zh-CN" altLang="en-US" sz="8800" b="1" dirty="0">
                  <a:solidFill>
                    <a:srgbClr val="FFC000"/>
                  </a:solidFill>
                  <a:latin typeface="微软雅黑" panose="020B0503020204020204" pitchFamily="34" charset="-122"/>
                  <a:ea typeface="微软雅黑" panose="020B0503020204020204" pitchFamily="34" charset="-122"/>
                </a:rPr>
                <a:t>输入</a:t>
              </a:r>
              <a:r>
                <a:rPr lang="zh-CN" altLang="en-US" sz="8800" b="1" dirty="0">
                  <a:solidFill>
                    <a:schemeClr val="bg1"/>
                  </a:solidFill>
                  <a:latin typeface="微软雅黑" panose="020B0503020204020204" pitchFamily="34" charset="-122"/>
                  <a:ea typeface="微软雅黑" panose="020B0503020204020204" pitchFamily="34" charset="-122"/>
                </a:rPr>
                <a:t>标题</a:t>
              </a:r>
              <a:endParaRPr lang="en-US" altLang="zh-CN" sz="8800" b="1"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2810357" y="3779448"/>
              <a:ext cx="6638444" cy="605294"/>
            </a:xfrm>
            <a:prstGeom prst="rect">
              <a:avLst/>
            </a:prstGeom>
            <a:noFill/>
          </p:spPr>
          <p:txBody>
            <a:bodyPr wrap="square" rtlCol="0">
              <a:spAutoFit/>
            </a:bodyPr>
            <a:lstStyle/>
            <a:p>
              <a:pPr algn="ctr">
                <a:lnSpc>
                  <a:spcPts val="200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rPr>
                <a:t>YOU CAN INPUT SOME ENGLISH HERE </a:t>
              </a:r>
              <a:r>
                <a:rPr lang="en-US" altLang="zh-CN" b="1" dirty="0">
                  <a:solidFill>
                    <a:srgbClr val="FFC000"/>
                  </a:solidFill>
                  <a:latin typeface="微软雅黑" panose="020B0503020204020204" pitchFamily="34" charset="-122"/>
                  <a:ea typeface="微软雅黑" panose="020B0503020204020204" pitchFamily="34" charset="-122"/>
                </a:rPr>
                <a:t>TO IMPROVE YOUR BIGGER </a:t>
              </a:r>
              <a:r>
                <a:rPr lang="en-US" altLang="zh-CN" dirty="0">
                  <a:solidFill>
                    <a:schemeClr val="bg1"/>
                  </a:solidFill>
                  <a:latin typeface="微软雅黑" panose="020B0503020204020204" pitchFamily="34" charset="-122"/>
                  <a:ea typeface="微软雅黑" panose="020B0503020204020204" pitchFamily="34" charset="-122"/>
                </a:rPr>
                <a:t>OR THIS SITE WILL BE VERY UGLY</a:t>
              </a:r>
            </a:p>
          </p:txBody>
        </p:sp>
        <p:cxnSp>
          <p:nvCxnSpPr>
            <p:cNvPr id="3" name="直接连接符 2"/>
            <p:cNvCxnSpPr/>
            <p:nvPr/>
          </p:nvCxnSpPr>
          <p:spPr>
            <a:xfrm>
              <a:off x="2863865" y="3703023"/>
              <a:ext cx="65314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8384184" y="2717413"/>
            <a:ext cx="2996141" cy="1200329"/>
          </a:xfrm>
          <a:prstGeom prst="rect">
            <a:avLst/>
          </a:prstGeom>
        </p:spPr>
        <p:txBody>
          <a:bodyPr wrap="none">
            <a:spAutoFit/>
          </a:bodyPr>
          <a:lstStyle/>
          <a:p>
            <a:pPr algn="ctr">
              <a:spcBef>
                <a:spcPct val="50000"/>
              </a:spcBef>
            </a:pPr>
            <a:r>
              <a:rPr lang="en-US" altLang="zh-CN" sz="7200" dirty="0">
                <a:solidFill>
                  <a:schemeClr val="bg1"/>
                </a:solidFill>
                <a:latin typeface="微软雅黑" panose="020B0503020204020204" pitchFamily="34" charset="-122"/>
                <a:ea typeface="微软雅黑" panose="020B0503020204020204" pitchFamily="34" charset="-122"/>
              </a:rPr>
              <a:t>PART</a:t>
            </a:r>
            <a:r>
              <a:rPr lang="en-US" altLang="zh-CN" sz="7200" b="1" dirty="0">
                <a:solidFill>
                  <a:schemeClr val="bg1"/>
                </a:solidFill>
                <a:latin typeface="微软雅黑" panose="020B0503020204020204" pitchFamily="34" charset="-122"/>
                <a:ea typeface="微软雅黑" panose="020B0503020204020204" pitchFamily="34" charset="-122"/>
              </a:rPr>
              <a:t>3</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48212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32323"/>
        </a:solidFill>
        <a:effectLst/>
      </p:bgPr>
    </p:bg>
    <p:spTree>
      <p:nvGrpSpPr>
        <p:cNvPr id="1" name=""/>
        <p:cNvGrpSpPr/>
        <p:nvPr/>
      </p:nvGrpSpPr>
      <p:grpSpPr>
        <a:xfrm>
          <a:off x="0" y="0"/>
          <a:ext cx="0" cy="0"/>
          <a:chOff x="0" y="0"/>
          <a:chExt cx="0" cy="0"/>
        </a:xfrm>
      </p:grpSpPr>
      <p:pic>
        <p:nvPicPr>
          <p:cNvPr id="96" name="图片 95"/>
          <p:cNvPicPr>
            <a:picLocks noChangeAspect="1"/>
          </p:cNvPicPr>
          <p:nvPr/>
        </p:nvPicPr>
        <p:blipFill>
          <a:blip r:embed="rId3">
            <a:grayscl/>
            <a:extLst>
              <a:ext uri="{28A0092B-C50C-407E-A947-70E740481C1C}">
                <a14:useLocalDpi xmlns:a14="http://schemas.microsoft.com/office/drawing/2010/main" val="0"/>
              </a:ext>
            </a:extLst>
          </a:blip>
          <a:srcRect l="32672" r="24893"/>
          <a:stretch>
            <a:fillRect/>
          </a:stretch>
        </p:blipFill>
        <p:spPr>
          <a:xfrm>
            <a:off x="0" y="0"/>
            <a:ext cx="5957224" cy="6858000"/>
          </a:xfrm>
          <a:custGeom>
            <a:avLst/>
            <a:gdLst>
              <a:gd name="connsiteX0" fmla="*/ 0 w 5957224"/>
              <a:gd name="connsiteY0" fmla="*/ 0 h 6858000"/>
              <a:gd name="connsiteX1" fmla="*/ 4471626 w 5957224"/>
              <a:gd name="connsiteY1" fmla="*/ 0 h 6858000"/>
              <a:gd name="connsiteX2" fmla="*/ 5957224 w 5957224"/>
              <a:gd name="connsiteY2" fmla="*/ 6858000 h 6858000"/>
              <a:gd name="connsiteX3" fmla="*/ 7880 w 595722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957224" h="6858000">
                <a:moveTo>
                  <a:pt x="0" y="0"/>
                </a:moveTo>
                <a:lnTo>
                  <a:pt x="4471626" y="0"/>
                </a:lnTo>
                <a:lnTo>
                  <a:pt x="5957224" y="6858000"/>
                </a:lnTo>
                <a:lnTo>
                  <a:pt x="7880" y="6858000"/>
                </a:lnTo>
                <a:close/>
              </a:path>
            </a:pathLst>
          </a:custGeom>
        </p:spPr>
      </p:pic>
      <p:sp>
        <p:nvSpPr>
          <p:cNvPr id="110" name="文本框 109"/>
          <p:cNvSpPr txBox="1"/>
          <p:nvPr/>
        </p:nvSpPr>
        <p:spPr>
          <a:xfrm>
            <a:off x="5194762" y="331667"/>
            <a:ext cx="3046472" cy="584775"/>
          </a:xfrm>
          <a:prstGeom prst="rect">
            <a:avLst/>
          </a:prstGeom>
          <a:noFill/>
        </p:spPr>
        <p:txBody>
          <a:bodyPr wrap="square" rtlCol="0">
            <a:spAutoFit/>
          </a:bodyPr>
          <a:lstStyle/>
          <a:p>
            <a:pPr algn="just">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11" name="文本框 110"/>
          <p:cNvSpPr txBox="1"/>
          <p:nvPr/>
        </p:nvSpPr>
        <p:spPr>
          <a:xfrm>
            <a:off x="5245887" y="933249"/>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00B0F0"/>
                </a:solidFill>
              </a:rPr>
              <a:t>BIGGER</a:t>
            </a:r>
            <a:r>
              <a:rPr lang="en-US" altLang="zh-CN" sz="1600" dirty="0">
                <a:solidFill>
                  <a:srgbClr val="00B0F0"/>
                </a:solidFill>
              </a:rPr>
              <a:t>.</a:t>
            </a:r>
            <a:r>
              <a:rPr lang="en-US" altLang="zh-CN" sz="1600" dirty="0">
                <a:solidFill>
                  <a:schemeClr val="bg1"/>
                </a:solidFill>
              </a:rPr>
              <a:t> YOU CAN INPUT SOME ENGLISH HERE TO IMPROVE YOUR </a:t>
            </a:r>
            <a:r>
              <a:rPr lang="en-US" altLang="zh-CN" sz="1600" b="1" dirty="0">
                <a:solidFill>
                  <a:srgbClr val="00B0F0"/>
                </a:solidFill>
              </a:rPr>
              <a:t>BIGGER</a:t>
            </a:r>
            <a:r>
              <a:rPr lang="en-US" altLang="zh-CN" sz="1600" dirty="0">
                <a:solidFill>
                  <a:srgbClr val="00B0F0"/>
                </a:solidFill>
              </a:rPr>
              <a:t>. </a:t>
            </a:r>
            <a:endParaRPr lang="zh-CN" altLang="en-US" sz="1600" dirty="0">
              <a:solidFill>
                <a:srgbClr val="00B0F0"/>
              </a:solidFill>
            </a:endParaRPr>
          </a:p>
        </p:txBody>
      </p:sp>
      <p:sp>
        <p:nvSpPr>
          <p:cNvPr id="112" name="文本框 111"/>
          <p:cNvSpPr txBox="1"/>
          <p:nvPr/>
        </p:nvSpPr>
        <p:spPr>
          <a:xfrm>
            <a:off x="5906099" y="1898864"/>
            <a:ext cx="3046472" cy="584775"/>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13" name="文本框 112"/>
          <p:cNvSpPr txBox="1"/>
          <p:nvPr/>
        </p:nvSpPr>
        <p:spPr>
          <a:xfrm>
            <a:off x="5957224" y="2500446"/>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92D05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92D050"/>
                </a:solidFill>
              </a:rPr>
              <a:t>BIGGER</a:t>
            </a:r>
            <a:r>
              <a:rPr lang="en-US" altLang="zh-CN" sz="1600" dirty="0">
                <a:solidFill>
                  <a:srgbClr val="92D050"/>
                </a:solidFill>
              </a:rPr>
              <a:t>. </a:t>
            </a:r>
            <a:endParaRPr lang="zh-CN" altLang="en-US" sz="1600" dirty="0">
              <a:solidFill>
                <a:srgbClr val="92D050"/>
              </a:solidFill>
            </a:endParaRPr>
          </a:p>
        </p:txBody>
      </p:sp>
      <p:sp>
        <p:nvSpPr>
          <p:cNvPr id="114" name="文本框 113"/>
          <p:cNvSpPr txBox="1"/>
          <p:nvPr/>
        </p:nvSpPr>
        <p:spPr>
          <a:xfrm>
            <a:off x="6345918" y="3595725"/>
            <a:ext cx="3046472" cy="584775"/>
          </a:xfrm>
          <a:prstGeom prst="rect">
            <a:avLst/>
          </a:prstGeom>
          <a:noFill/>
        </p:spPr>
        <p:txBody>
          <a:bodyPr wrap="square" rtlCol="0">
            <a:spAutoFit/>
          </a:bodyPr>
          <a:lstStyle/>
          <a:p>
            <a:pPr algn="just">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15" name="文本框 114"/>
          <p:cNvSpPr txBox="1"/>
          <p:nvPr/>
        </p:nvSpPr>
        <p:spPr>
          <a:xfrm>
            <a:off x="6397043" y="4197307"/>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a:t>
            </a:r>
            <a:endParaRPr lang="zh-CN" altLang="en-US" sz="1600" dirty="0">
              <a:solidFill>
                <a:schemeClr val="bg1"/>
              </a:solidFill>
            </a:endParaRPr>
          </a:p>
        </p:txBody>
      </p:sp>
      <p:cxnSp>
        <p:nvCxnSpPr>
          <p:cNvPr id="117" name="直接连接符 116"/>
          <p:cNvCxnSpPr/>
          <p:nvPr/>
        </p:nvCxnSpPr>
        <p:spPr>
          <a:xfrm>
            <a:off x="4580846" y="0"/>
            <a:ext cx="1548174"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878639" y="5175788"/>
            <a:ext cx="3046472" cy="584775"/>
          </a:xfrm>
          <a:prstGeom prst="rect">
            <a:avLst/>
          </a:prstGeom>
          <a:noFill/>
        </p:spPr>
        <p:txBody>
          <a:bodyPr wrap="square" rtlCol="0">
            <a:spAutoFit/>
          </a:bodyPr>
          <a:lstStyle/>
          <a:p>
            <a:pPr algn="just">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929764" y="5777370"/>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9B8DB6"/>
                </a:solidFill>
              </a:rPr>
              <a:t>BIGGER</a:t>
            </a:r>
            <a:r>
              <a:rPr lang="en-US" altLang="zh-CN" sz="1600" dirty="0">
                <a:solidFill>
                  <a:srgbClr val="9B8DB6"/>
                </a:solidFill>
              </a:rPr>
              <a:t>. </a:t>
            </a:r>
            <a:r>
              <a:rPr lang="en-US" altLang="zh-CN" sz="1600" dirty="0">
                <a:solidFill>
                  <a:schemeClr val="bg1"/>
                </a:solidFill>
              </a:rPr>
              <a:t>YOU CAN INPUT SOME ENGLISH HERE TO IMPROVE YOUR </a:t>
            </a:r>
            <a:r>
              <a:rPr lang="en-US" altLang="zh-CN" sz="1600" b="1" dirty="0">
                <a:solidFill>
                  <a:srgbClr val="9B8DB6"/>
                </a:solidFill>
              </a:rPr>
              <a:t>BIGGER</a:t>
            </a:r>
            <a:r>
              <a:rPr lang="en-US" altLang="zh-CN" sz="1600" dirty="0">
                <a:solidFill>
                  <a:srgbClr val="9B8DB6"/>
                </a:solidFill>
              </a:rPr>
              <a:t>. </a:t>
            </a:r>
            <a:endParaRPr lang="zh-CN" altLang="en-US" sz="1600" dirty="0">
              <a:solidFill>
                <a:srgbClr val="9B8DB6"/>
              </a:solidFill>
            </a:endParaRPr>
          </a:p>
        </p:txBody>
      </p:sp>
    </p:spTree>
    <p:extLst>
      <p:ext uri="{BB962C8B-B14F-4D97-AF65-F5344CB8AC3E}">
        <p14:creationId xmlns:p14="http://schemas.microsoft.com/office/powerpoint/2010/main" val="331529278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artisticBlur radius="6"/>
                    </a14:imgEffect>
                  </a14:imgLayer>
                </a14:imgProps>
              </a:ext>
            </a:extLst>
          </a:blip>
          <a:srcRect/>
          <a:stretch>
            <a:fillRect/>
          </a:stretch>
        </a:blipFill>
        <a:effectLst/>
      </p:bgPr>
    </p:bg>
    <p:spTree>
      <p:nvGrpSpPr>
        <p:cNvPr id="1" name=""/>
        <p:cNvGrpSpPr/>
        <p:nvPr/>
      </p:nvGrpSpPr>
      <p:grpSpPr>
        <a:xfrm>
          <a:off x="0" y="0"/>
          <a:ext cx="0" cy="0"/>
          <a:chOff x="0" y="0"/>
          <a:chExt cx="0" cy="0"/>
        </a:xfrm>
      </p:grpSpPr>
      <p:grpSp>
        <p:nvGrpSpPr>
          <p:cNvPr id="16" name="组合 15"/>
          <p:cNvGrpSpPr/>
          <p:nvPr/>
        </p:nvGrpSpPr>
        <p:grpSpPr>
          <a:xfrm>
            <a:off x="-1078523" y="-1276771"/>
            <a:ext cx="13946917" cy="8519376"/>
            <a:chOff x="-1078523" y="-961292"/>
            <a:chExt cx="13946917" cy="8519376"/>
          </a:xfrm>
        </p:grpSpPr>
        <p:sp>
          <p:nvSpPr>
            <p:cNvPr id="17" name="矩形 16"/>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p:cNvSpPr txBox="1"/>
          <p:nvPr/>
        </p:nvSpPr>
        <p:spPr>
          <a:xfrm>
            <a:off x="4542590" y="294278"/>
            <a:ext cx="3046472" cy="1554272"/>
          </a:xfrm>
          <a:prstGeom prst="rect">
            <a:avLst/>
          </a:prstGeom>
          <a:noFill/>
        </p:spPr>
        <p:txBody>
          <a:bodyPr wrap="square" rtlCol="0">
            <a:spAutoFit/>
          </a:bodyPr>
          <a:lstStyle/>
          <a:p>
            <a:pPr algn="ctr">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YOUR </a:t>
            </a:r>
            <a:r>
              <a:rPr lang="en-US" altLang="zh-CN" sz="1400" b="1" dirty="0">
                <a:solidFill>
                  <a:srgbClr val="9B8DB6"/>
                </a:solidFill>
              </a:rPr>
              <a:t>BIGGER</a:t>
            </a:r>
            <a:r>
              <a:rPr lang="en-US" altLang="zh-CN" sz="1400" dirty="0">
                <a:solidFill>
                  <a:srgbClr val="9B8DB6"/>
                </a:solidFill>
              </a:rPr>
              <a:t>. </a:t>
            </a:r>
            <a:endParaRPr lang="zh-CN" altLang="en-US" sz="1400" dirty="0">
              <a:solidFill>
                <a:srgbClr val="9B8DB6"/>
              </a:solidFill>
            </a:endParaRPr>
          </a:p>
        </p:txBody>
      </p:sp>
      <p:sp>
        <p:nvSpPr>
          <p:cNvPr id="43" name="文本框 42"/>
          <p:cNvSpPr txBox="1"/>
          <p:nvPr/>
        </p:nvSpPr>
        <p:spPr>
          <a:xfrm flipH="1">
            <a:off x="4418045" y="4998750"/>
            <a:ext cx="3046472" cy="1554272"/>
          </a:xfrm>
          <a:prstGeom prst="rect">
            <a:avLst/>
          </a:prstGeom>
          <a:noFill/>
        </p:spPr>
        <p:txBody>
          <a:bodyPr wrap="square" rtlCol="0">
            <a:spAutoFit/>
          </a:bodyPr>
          <a:lstStyle/>
          <a:p>
            <a:pPr algn="ctr">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endParaRPr lang="zh-CN" altLang="en-US" sz="1400" dirty="0">
              <a:solidFill>
                <a:srgbClr val="00B0F0"/>
              </a:solidFill>
            </a:endParaRPr>
          </a:p>
        </p:txBody>
      </p:sp>
      <p:sp>
        <p:nvSpPr>
          <p:cNvPr id="24" name="矩形 27"/>
          <p:cNvSpPr>
            <a:spLocks noChangeAspect="1" noChangeArrowheads="1"/>
          </p:cNvSpPr>
          <p:nvPr/>
        </p:nvSpPr>
        <p:spPr bwMode="auto">
          <a:xfrm rot="2700000">
            <a:off x="5463397" y="2129473"/>
            <a:ext cx="958470" cy="958470"/>
          </a:xfrm>
          <a:prstGeom prst="rect">
            <a:avLst/>
          </a:prstGeom>
          <a:solidFill>
            <a:srgbClr val="9B8DB6"/>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矩形 28"/>
          <p:cNvSpPr>
            <a:spLocks noChangeAspect="1" noChangeArrowheads="1"/>
          </p:cNvSpPr>
          <p:nvPr/>
        </p:nvSpPr>
        <p:spPr bwMode="auto">
          <a:xfrm rot="2700000">
            <a:off x="4743933" y="2841017"/>
            <a:ext cx="958470" cy="958470"/>
          </a:xfrm>
          <a:prstGeom prst="rect">
            <a:avLst/>
          </a:prstGeom>
          <a:solidFill>
            <a:srgbClr val="FFC0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7" name="矩形 31"/>
          <p:cNvSpPr>
            <a:spLocks noChangeAspect="1" noChangeArrowheads="1"/>
          </p:cNvSpPr>
          <p:nvPr/>
        </p:nvSpPr>
        <p:spPr bwMode="auto">
          <a:xfrm rot="2700000">
            <a:off x="6172094" y="2848423"/>
            <a:ext cx="957462" cy="958470"/>
          </a:xfrm>
          <a:prstGeom prst="rect">
            <a:avLst/>
          </a:prstGeom>
          <a:solidFill>
            <a:srgbClr val="92D0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1" name="文本框 37"/>
          <p:cNvSpPr>
            <a:spLocks noChangeArrowheads="1"/>
          </p:cNvSpPr>
          <p:nvPr/>
        </p:nvSpPr>
        <p:spPr bwMode="auto">
          <a:xfrm>
            <a:off x="5010929" y="2862344"/>
            <a:ext cx="36291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T</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35" name="矩形 34"/>
          <p:cNvSpPr>
            <a:spLocks noChangeAspect="1" noChangeArrowheads="1"/>
          </p:cNvSpPr>
          <p:nvPr/>
        </p:nvSpPr>
        <p:spPr bwMode="auto">
          <a:xfrm rot="2700000">
            <a:off x="5462550" y="3567016"/>
            <a:ext cx="957462" cy="958470"/>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文本框 37"/>
          <p:cNvSpPr>
            <a:spLocks noChangeArrowheads="1"/>
          </p:cNvSpPr>
          <p:nvPr/>
        </p:nvSpPr>
        <p:spPr bwMode="auto">
          <a:xfrm>
            <a:off x="5718729" y="2166073"/>
            <a:ext cx="38775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S</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6" name="文本框 37"/>
          <p:cNvSpPr>
            <a:spLocks noChangeArrowheads="1"/>
          </p:cNvSpPr>
          <p:nvPr/>
        </p:nvSpPr>
        <p:spPr bwMode="auto">
          <a:xfrm>
            <a:off x="6368034" y="2858819"/>
            <a:ext cx="508223"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W</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7" name="文本框 37"/>
          <p:cNvSpPr>
            <a:spLocks noChangeArrowheads="1"/>
          </p:cNvSpPr>
          <p:nvPr/>
        </p:nvSpPr>
        <p:spPr bwMode="auto">
          <a:xfrm>
            <a:off x="5723481" y="3611580"/>
            <a:ext cx="411348"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O</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51" name="文本框 50"/>
          <p:cNvSpPr txBox="1"/>
          <p:nvPr/>
        </p:nvSpPr>
        <p:spPr>
          <a:xfrm flipH="1">
            <a:off x="908064" y="2476279"/>
            <a:ext cx="3046472" cy="1554272"/>
          </a:xfrm>
          <a:prstGeom prst="rect">
            <a:avLst/>
          </a:prstGeom>
          <a:noFill/>
        </p:spPr>
        <p:txBody>
          <a:bodyPr wrap="square" rtlCol="0">
            <a:spAutoFit/>
          </a:bodyPr>
          <a:lstStyle/>
          <a:p>
            <a:pPr algn="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r">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p:txBody>
      </p:sp>
      <p:sp>
        <p:nvSpPr>
          <p:cNvPr id="54" name="文本框 53"/>
          <p:cNvSpPr txBox="1"/>
          <p:nvPr/>
        </p:nvSpPr>
        <p:spPr>
          <a:xfrm>
            <a:off x="7589062" y="2550092"/>
            <a:ext cx="3046472" cy="1554272"/>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endParaRPr lang="zh-CN" altLang="en-US" sz="1400" dirty="0">
              <a:solidFill>
                <a:srgbClr val="92D050"/>
              </a:solidFill>
            </a:endParaRPr>
          </a:p>
        </p:txBody>
      </p:sp>
    </p:spTree>
    <p:extLst>
      <p:ext uri="{BB962C8B-B14F-4D97-AF65-F5344CB8AC3E}">
        <p14:creationId xmlns:p14="http://schemas.microsoft.com/office/powerpoint/2010/main" val="372647889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1078523" y="-1276771"/>
            <a:ext cx="13946917" cy="8519376"/>
            <a:chOff x="-1078523" y="-961292"/>
            <a:chExt cx="13946917" cy="8519376"/>
          </a:xfrm>
        </p:grpSpPr>
        <p:sp>
          <p:nvSpPr>
            <p:cNvPr id="28" name="矩形 27"/>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4" name="图表 3"/>
          <p:cNvGraphicFramePr/>
          <p:nvPr>
            <p:extLst>
              <p:ext uri="{D42A27DB-BD31-4B8C-83A1-F6EECF244321}">
                <p14:modId xmlns:p14="http://schemas.microsoft.com/office/powerpoint/2010/main" val="3632909547"/>
              </p:ext>
            </p:extLst>
          </p:nvPr>
        </p:nvGraphicFramePr>
        <p:xfrm>
          <a:off x="2227385" y="471445"/>
          <a:ext cx="7737230" cy="3728067"/>
        </p:xfrm>
        <a:graphic>
          <a:graphicData uri="http://schemas.openxmlformats.org/drawingml/2006/chart">
            <c:chart xmlns:c="http://schemas.openxmlformats.org/drawingml/2006/chart" xmlns:r="http://schemas.openxmlformats.org/officeDocument/2006/relationships" r:id="rId3"/>
          </a:graphicData>
        </a:graphic>
      </p:graphicFrame>
      <p:sp>
        <p:nvSpPr>
          <p:cNvPr id="40" name="文本框 39"/>
          <p:cNvSpPr txBox="1"/>
          <p:nvPr/>
        </p:nvSpPr>
        <p:spPr>
          <a:xfrm>
            <a:off x="2227385" y="4565744"/>
            <a:ext cx="7608943" cy="1985159"/>
          </a:xfrm>
          <a:prstGeom prst="rect">
            <a:avLst/>
          </a:prstGeom>
          <a:noFill/>
        </p:spPr>
        <p:txBody>
          <a:bodyPr wrap="square" rtlCol="0">
            <a:spAutoFit/>
          </a:bodyPr>
          <a:lstStyle/>
          <a:p>
            <a:pPr>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spcBef>
                <a:spcPct val="50000"/>
              </a:spcBef>
            </a:pP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endParaRPr lang="zh-CN" altLang="en-US" sz="1400" dirty="0">
              <a:solidFill>
                <a:srgbClr val="9B8DB6"/>
              </a:solidFill>
            </a:endParaRPr>
          </a:p>
        </p:txBody>
      </p:sp>
      <p:sp>
        <p:nvSpPr>
          <p:cNvPr id="24" name="矩形 27"/>
          <p:cNvSpPr>
            <a:spLocks noChangeAspect="1" noChangeArrowheads="1"/>
          </p:cNvSpPr>
          <p:nvPr/>
        </p:nvSpPr>
        <p:spPr bwMode="auto">
          <a:xfrm rot="2700000">
            <a:off x="961735" y="669951"/>
            <a:ext cx="958470" cy="958470"/>
          </a:xfrm>
          <a:prstGeom prst="rect">
            <a:avLst/>
          </a:prstGeom>
          <a:solidFill>
            <a:srgbClr val="9B8DB6"/>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文本框 37"/>
          <p:cNvSpPr>
            <a:spLocks noChangeArrowheads="1"/>
          </p:cNvSpPr>
          <p:nvPr/>
        </p:nvSpPr>
        <p:spPr bwMode="auto">
          <a:xfrm>
            <a:off x="1217067" y="706551"/>
            <a:ext cx="38775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S</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9" name="等腰三角形 8"/>
          <p:cNvSpPr/>
          <p:nvPr/>
        </p:nvSpPr>
        <p:spPr>
          <a:xfrm rot="10800000">
            <a:off x="2887606" y="4190069"/>
            <a:ext cx="469159" cy="404447"/>
          </a:xfrm>
          <a:prstGeom prst="triangle">
            <a:avLst/>
          </a:prstGeom>
          <a:solidFill>
            <a:srgbClr val="9B8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659005" y="477951"/>
            <a:ext cx="84195" cy="8419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0351300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078523" y="-1276771"/>
            <a:ext cx="13946917" cy="8519376"/>
            <a:chOff x="-1078523" y="-961292"/>
            <a:chExt cx="13946917" cy="8519376"/>
          </a:xfrm>
        </p:grpSpPr>
        <p:sp>
          <p:nvSpPr>
            <p:cNvPr id="15" name="矩形 14"/>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p:cNvSpPr txBox="1"/>
          <p:nvPr/>
        </p:nvSpPr>
        <p:spPr>
          <a:xfrm>
            <a:off x="4542590" y="294278"/>
            <a:ext cx="3046472" cy="1554272"/>
          </a:xfrm>
          <a:prstGeom prst="rect">
            <a:avLst/>
          </a:prstGeom>
          <a:noFill/>
        </p:spPr>
        <p:txBody>
          <a:bodyPr wrap="square" rtlCol="0">
            <a:spAutoFit/>
          </a:bodyPr>
          <a:lstStyle/>
          <a:p>
            <a:pPr algn="ctr">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YOUR </a:t>
            </a:r>
            <a:r>
              <a:rPr lang="en-US" altLang="zh-CN" sz="1400" b="1" dirty="0">
                <a:solidFill>
                  <a:srgbClr val="9B8DB6"/>
                </a:solidFill>
              </a:rPr>
              <a:t>BIGGER</a:t>
            </a:r>
            <a:r>
              <a:rPr lang="en-US" altLang="zh-CN" sz="1400" dirty="0">
                <a:solidFill>
                  <a:srgbClr val="9B8DB6"/>
                </a:solidFill>
              </a:rPr>
              <a:t>. </a:t>
            </a:r>
            <a:endParaRPr lang="zh-CN" altLang="en-US" sz="1400" dirty="0">
              <a:solidFill>
                <a:srgbClr val="9B8DB6"/>
              </a:solidFill>
            </a:endParaRPr>
          </a:p>
        </p:txBody>
      </p:sp>
      <p:sp>
        <p:nvSpPr>
          <p:cNvPr id="43" name="文本框 42"/>
          <p:cNvSpPr txBox="1"/>
          <p:nvPr/>
        </p:nvSpPr>
        <p:spPr>
          <a:xfrm flipH="1">
            <a:off x="4418045" y="4998750"/>
            <a:ext cx="3046472" cy="1554272"/>
          </a:xfrm>
          <a:prstGeom prst="rect">
            <a:avLst/>
          </a:prstGeom>
          <a:noFill/>
        </p:spPr>
        <p:txBody>
          <a:bodyPr wrap="square" rtlCol="0">
            <a:spAutoFit/>
          </a:bodyPr>
          <a:lstStyle/>
          <a:p>
            <a:pPr algn="ctr">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endParaRPr lang="zh-CN" altLang="en-US" sz="1400" dirty="0">
              <a:solidFill>
                <a:srgbClr val="00B0F0"/>
              </a:solidFill>
            </a:endParaRPr>
          </a:p>
        </p:txBody>
      </p:sp>
      <p:sp>
        <p:nvSpPr>
          <p:cNvPr id="24" name="矩形 27"/>
          <p:cNvSpPr>
            <a:spLocks noChangeAspect="1" noChangeArrowheads="1"/>
          </p:cNvSpPr>
          <p:nvPr/>
        </p:nvSpPr>
        <p:spPr bwMode="auto">
          <a:xfrm rot="2700000">
            <a:off x="5463397" y="2129473"/>
            <a:ext cx="958470" cy="958470"/>
          </a:xfrm>
          <a:prstGeom prst="rect">
            <a:avLst/>
          </a:prstGeom>
          <a:solidFill>
            <a:srgbClr val="9B8DB6"/>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矩形 28"/>
          <p:cNvSpPr>
            <a:spLocks noChangeAspect="1" noChangeArrowheads="1"/>
          </p:cNvSpPr>
          <p:nvPr/>
        </p:nvSpPr>
        <p:spPr bwMode="auto">
          <a:xfrm rot="2700000">
            <a:off x="4743933" y="2841017"/>
            <a:ext cx="958470" cy="958470"/>
          </a:xfrm>
          <a:prstGeom prst="rect">
            <a:avLst/>
          </a:prstGeom>
          <a:solidFill>
            <a:srgbClr val="FFC0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7" name="矩形 31"/>
          <p:cNvSpPr>
            <a:spLocks noChangeAspect="1" noChangeArrowheads="1"/>
          </p:cNvSpPr>
          <p:nvPr/>
        </p:nvSpPr>
        <p:spPr bwMode="auto">
          <a:xfrm rot="2700000">
            <a:off x="6172094" y="2848423"/>
            <a:ext cx="957462" cy="958470"/>
          </a:xfrm>
          <a:prstGeom prst="rect">
            <a:avLst/>
          </a:prstGeom>
          <a:solidFill>
            <a:srgbClr val="92D0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1" name="文本框 37"/>
          <p:cNvSpPr>
            <a:spLocks noChangeArrowheads="1"/>
          </p:cNvSpPr>
          <p:nvPr/>
        </p:nvSpPr>
        <p:spPr bwMode="auto">
          <a:xfrm>
            <a:off x="5010929" y="2862344"/>
            <a:ext cx="36291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T</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35" name="矩形 34"/>
          <p:cNvSpPr>
            <a:spLocks noChangeAspect="1" noChangeArrowheads="1"/>
          </p:cNvSpPr>
          <p:nvPr/>
        </p:nvSpPr>
        <p:spPr bwMode="auto">
          <a:xfrm rot="2700000">
            <a:off x="5462550" y="3567016"/>
            <a:ext cx="957462" cy="958470"/>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文本框 37"/>
          <p:cNvSpPr>
            <a:spLocks noChangeArrowheads="1"/>
          </p:cNvSpPr>
          <p:nvPr/>
        </p:nvSpPr>
        <p:spPr bwMode="auto">
          <a:xfrm>
            <a:off x="5718729" y="2166073"/>
            <a:ext cx="38775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S</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6" name="文本框 37"/>
          <p:cNvSpPr>
            <a:spLocks noChangeArrowheads="1"/>
          </p:cNvSpPr>
          <p:nvPr/>
        </p:nvSpPr>
        <p:spPr bwMode="auto">
          <a:xfrm>
            <a:off x="6368034" y="2858819"/>
            <a:ext cx="508223"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W</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7" name="文本框 37"/>
          <p:cNvSpPr>
            <a:spLocks noChangeArrowheads="1"/>
          </p:cNvSpPr>
          <p:nvPr/>
        </p:nvSpPr>
        <p:spPr bwMode="auto">
          <a:xfrm>
            <a:off x="5723481" y="3611580"/>
            <a:ext cx="411348"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O</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51" name="文本框 50"/>
          <p:cNvSpPr txBox="1"/>
          <p:nvPr/>
        </p:nvSpPr>
        <p:spPr>
          <a:xfrm flipH="1">
            <a:off x="908064" y="2476279"/>
            <a:ext cx="3046472" cy="1554272"/>
          </a:xfrm>
          <a:prstGeom prst="rect">
            <a:avLst/>
          </a:prstGeom>
          <a:noFill/>
        </p:spPr>
        <p:txBody>
          <a:bodyPr wrap="square" rtlCol="0">
            <a:spAutoFit/>
          </a:bodyPr>
          <a:lstStyle/>
          <a:p>
            <a:pPr algn="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r">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p:txBody>
      </p:sp>
      <p:sp>
        <p:nvSpPr>
          <p:cNvPr id="54" name="文本框 53"/>
          <p:cNvSpPr txBox="1"/>
          <p:nvPr/>
        </p:nvSpPr>
        <p:spPr>
          <a:xfrm>
            <a:off x="7589062" y="2550092"/>
            <a:ext cx="3046472" cy="1554272"/>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endParaRPr lang="zh-CN" altLang="en-US" sz="1400" dirty="0">
              <a:solidFill>
                <a:srgbClr val="92D050"/>
              </a:solidFill>
            </a:endParaRPr>
          </a:p>
        </p:txBody>
      </p:sp>
    </p:spTree>
    <p:extLst>
      <p:ext uri="{BB962C8B-B14F-4D97-AF65-F5344CB8AC3E}">
        <p14:creationId xmlns:p14="http://schemas.microsoft.com/office/powerpoint/2010/main" val="7992288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 name="组合 117"/>
          <p:cNvGrpSpPr/>
          <p:nvPr/>
        </p:nvGrpSpPr>
        <p:grpSpPr>
          <a:xfrm>
            <a:off x="-1078523" y="-1276771"/>
            <a:ext cx="13946917" cy="8519376"/>
            <a:chOff x="-1078523" y="-961292"/>
            <a:chExt cx="13946917" cy="8519376"/>
          </a:xfrm>
        </p:grpSpPr>
        <p:sp>
          <p:nvSpPr>
            <p:cNvPr id="119" name="矩形 118"/>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矩形 119"/>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8737" y="1100137"/>
            <a:ext cx="9534525" cy="4657725"/>
          </a:xfrm>
          <a:prstGeom prst="rect">
            <a:avLst/>
          </a:prstGeom>
        </p:spPr>
      </p:pic>
      <p:graphicFrame>
        <p:nvGraphicFramePr>
          <p:cNvPr id="105" name="图表 104"/>
          <p:cNvGraphicFramePr/>
          <p:nvPr>
            <p:extLst>
              <p:ext uri="{D42A27DB-BD31-4B8C-83A1-F6EECF244321}">
                <p14:modId xmlns:p14="http://schemas.microsoft.com/office/powerpoint/2010/main" val="2161483639"/>
              </p:ext>
            </p:extLst>
          </p:nvPr>
        </p:nvGraphicFramePr>
        <p:xfrm>
          <a:off x="4741026" y="2397313"/>
          <a:ext cx="2709949" cy="2063375"/>
        </p:xfrm>
        <a:graphic>
          <a:graphicData uri="http://schemas.openxmlformats.org/drawingml/2006/chart">
            <c:chart xmlns:c="http://schemas.openxmlformats.org/drawingml/2006/chart" xmlns:r="http://schemas.openxmlformats.org/officeDocument/2006/relationships" r:id="rId4"/>
          </a:graphicData>
        </a:graphic>
      </p:graphicFrame>
      <p:sp>
        <p:nvSpPr>
          <p:cNvPr id="27" name="矩形 31"/>
          <p:cNvSpPr>
            <a:spLocks noChangeAspect="1" noChangeArrowheads="1"/>
          </p:cNvSpPr>
          <p:nvPr/>
        </p:nvSpPr>
        <p:spPr bwMode="auto">
          <a:xfrm rot="2700000">
            <a:off x="5743087" y="3036890"/>
            <a:ext cx="729648" cy="730416"/>
          </a:xfrm>
          <a:prstGeom prst="rect">
            <a:avLst/>
          </a:prstGeom>
          <a:solidFill>
            <a:srgbClr val="92D0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6" name="文本框 37"/>
          <p:cNvSpPr>
            <a:spLocks noChangeArrowheads="1"/>
          </p:cNvSpPr>
          <p:nvPr/>
        </p:nvSpPr>
        <p:spPr bwMode="auto">
          <a:xfrm>
            <a:off x="5844170" y="2990409"/>
            <a:ext cx="508223"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W</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102" name="矩形 101"/>
          <p:cNvSpPr/>
          <p:nvPr/>
        </p:nvSpPr>
        <p:spPr>
          <a:xfrm>
            <a:off x="1" y="1767254"/>
            <a:ext cx="4305299" cy="299817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Rectangle 96"/>
          <p:cNvSpPr/>
          <p:nvPr/>
        </p:nvSpPr>
        <p:spPr>
          <a:xfrm>
            <a:off x="1" y="2885887"/>
            <a:ext cx="4000499" cy="1384995"/>
          </a:xfrm>
          <a:prstGeom prst="rect">
            <a:avLst/>
          </a:prstGeom>
        </p:spPr>
        <p:txBody>
          <a:bodyPr wrap="square">
            <a:spAutoFit/>
          </a:bodyPr>
          <a:lstStyle/>
          <a:p>
            <a:pPr algn="r"/>
            <a:r>
              <a:rPr lang="en-US" sz="2800" dirty="0">
                <a:solidFill>
                  <a:schemeClr val="bg1"/>
                </a:solidFill>
                <a:ea typeface="Roboto Cn" pitchFamily="2" charset="0"/>
                <a:cs typeface="Arial" panose="020B0604020202020204" pitchFamily="34" charset="0"/>
              </a:rPr>
              <a:t>You can input some English here to improve your bigger</a:t>
            </a:r>
          </a:p>
        </p:txBody>
      </p:sp>
      <p:sp>
        <p:nvSpPr>
          <p:cNvPr id="111" name="矩形 110"/>
          <p:cNvSpPr/>
          <p:nvPr/>
        </p:nvSpPr>
        <p:spPr>
          <a:xfrm>
            <a:off x="7715250" y="1767254"/>
            <a:ext cx="4476749" cy="29777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文本框 112"/>
          <p:cNvSpPr txBox="1"/>
          <p:nvPr/>
        </p:nvSpPr>
        <p:spPr>
          <a:xfrm>
            <a:off x="2594346" y="2076026"/>
            <a:ext cx="1406154" cy="769441"/>
          </a:xfrm>
          <a:prstGeom prst="rect">
            <a:avLst/>
          </a:prstGeom>
          <a:noFill/>
        </p:spPr>
        <p:txBody>
          <a:bodyPr wrap="non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75%</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114" name="文本框 113"/>
          <p:cNvSpPr txBox="1"/>
          <p:nvPr/>
        </p:nvSpPr>
        <p:spPr>
          <a:xfrm>
            <a:off x="7886701" y="2075602"/>
            <a:ext cx="1406154" cy="769441"/>
          </a:xfrm>
          <a:prstGeom prst="rect">
            <a:avLst/>
          </a:prstGeom>
          <a:noFill/>
        </p:spPr>
        <p:txBody>
          <a:bodyPr wrap="none" rtlCol="0">
            <a:spAutoFit/>
          </a:bodyPr>
          <a:lstStyle/>
          <a:p>
            <a:r>
              <a:rPr lang="en-US" altLang="zh-CN" sz="4400" b="1" dirty="0">
                <a:solidFill>
                  <a:srgbClr val="92D050"/>
                </a:solidFill>
                <a:latin typeface="微软雅黑" panose="020B0503020204020204" pitchFamily="34" charset="-122"/>
                <a:ea typeface="微软雅黑" panose="020B0503020204020204" pitchFamily="34" charset="-122"/>
              </a:rPr>
              <a:t>25%</a:t>
            </a:r>
            <a:endParaRPr lang="zh-CN" altLang="en-US" sz="4400" dirty="0">
              <a:solidFill>
                <a:srgbClr val="92D050"/>
              </a:solidFill>
              <a:latin typeface="微软雅黑" panose="020B0503020204020204" pitchFamily="34" charset="-122"/>
              <a:ea typeface="微软雅黑" panose="020B0503020204020204" pitchFamily="34" charset="-122"/>
            </a:endParaRPr>
          </a:p>
        </p:txBody>
      </p:sp>
      <p:sp>
        <p:nvSpPr>
          <p:cNvPr id="117" name="Rectangle 96"/>
          <p:cNvSpPr/>
          <p:nvPr/>
        </p:nvSpPr>
        <p:spPr>
          <a:xfrm>
            <a:off x="7886701" y="2894067"/>
            <a:ext cx="4000499" cy="1384995"/>
          </a:xfrm>
          <a:prstGeom prst="rect">
            <a:avLst/>
          </a:prstGeom>
        </p:spPr>
        <p:txBody>
          <a:bodyPr wrap="square">
            <a:spAutoFit/>
          </a:bodyPr>
          <a:lstStyle/>
          <a:p>
            <a:r>
              <a:rPr lang="en-US" sz="2800" dirty="0">
                <a:solidFill>
                  <a:srgbClr val="92D050"/>
                </a:solidFill>
                <a:ea typeface="Roboto Cn" pitchFamily="2" charset="0"/>
                <a:cs typeface="Arial" panose="020B0604020202020204" pitchFamily="34" charset="0"/>
              </a:rPr>
              <a:t>You can input some English here to improve your bigger</a:t>
            </a:r>
          </a:p>
        </p:txBody>
      </p:sp>
    </p:spTree>
    <p:extLst>
      <p:ext uri="{BB962C8B-B14F-4D97-AF65-F5344CB8AC3E}">
        <p14:creationId xmlns:p14="http://schemas.microsoft.com/office/powerpoint/2010/main" val="178465632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078523" y="-1276771"/>
            <a:ext cx="13946917" cy="8519376"/>
            <a:chOff x="-1078523" y="-961292"/>
            <a:chExt cx="13946917" cy="8519376"/>
          </a:xfrm>
        </p:grpSpPr>
        <p:sp>
          <p:nvSpPr>
            <p:cNvPr id="15" name="矩形 14"/>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p:cNvSpPr txBox="1"/>
          <p:nvPr/>
        </p:nvSpPr>
        <p:spPr>
          <a:xfrm>
            <a:off x="4542590" y="294278"/>
            <a:ext cx="3046472" cy="1554272"/>
          </a:xfrm>
          <a:prstGeom prst="rect">
            <a:avLst/>
          </a:prstGeom>
          <a:noFill/>
        </p:spPr>
        <p:txBody>
          <a:bodyPr wrap="square" rtlCol="0">
            <a:spAutoFit/>
          </a:bodyPr>
          <a:lstStyle/>
          <a:p>
            <a:pPr algn="ctr">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YOUR </a:t>
            </a:r>
            <a:r>
              <a:rPr lang="en-US" altLang="zh-CN" sz="1400" b="1" dirty="0">
                <a:solidFill>
                  <a:srgbClr val="9B8DB6"/>
                </a:solidFill>
              </a:rPr>
              <a:t>BIGGER</a:t>
            </a:r>
            <a:r>
              <a:rPr lang="en-US" altLang="zh-CN" sz="1400" dirty="0">
                <a:solidFill>
                  <a:srgbClr val="9B8DB6"/>
                </a:solidFill>
              </a:rPr>
              <a:t>. </a:t>
            </a:r>
            <a:endParaRPr lang="zh-CN" altLang="en-US" sz="1400" dirty="0">
              <a:solidFill>
                <a:srgbClr val="9B8DB6"/>
              </a:solidFill>
            </a:endParaRPr>
          </a:p>
        </p:txBody>
      </p:sp>
      <p:sp>
        <p:nvSpPr>
          <p:cNvPr id="43" name="文本框 42"/>
          <p:cNvSpPr txBox="1"/>
          <p:nvPr/>
        </p:nvSpPr>
        <p:spPr>
          <a:xfrm flipH="1">
            <a:off x="4418045" y="4998750"/>
            <a:ext cx="3046472" cy="1554272"/>
          </a:xfrm>
          <a:prstGeom prst="rect">
            <a:avLst/>
          </a:prstGeom>
          <a:noFill/>
        </p:spPr>
        <p:txBody>
          <a:bodyPr wrap="square" rtlCol="0">
            <a:spAutoFit/>
          </a:bodyPr>
          <a:lstStyle/>
          <a:p>
            <a:pPr algn="ctr">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endParaRPr lang="zh-CN" altLang="en-US" sz="1400" dirty="0">
              <a:solidFill>
                <a:srgbClr val="00B0F0"/>
              </a:solidFill>
            </a:endParaRPr>
          </a:p>
        </p:txBody>
      </p:sp>
      <p:sp>
        <p:nvSpPr>
          <p:cNvPr id="24" name="矩形 27"/>
          <p:cNvSpPr>
            <a:spLocks noChangeAspect="1" noChangeArrowheads="1"/>
          </p:cNvSpPr>
          <p:nvPr/>
        </p:nvSpPr>
        <p:spPr bwMode="auto">
          <a:xfrm rot="2700000">
            <a:off x="5463397" y="2129473"/>
            <a:ext cx="958470" cy="958470"/>
          </a:xfrm>
          <a:prstGeom prst="rect">
            <a:avLst/>
          </a:prstGeom>
          <a:solidFill>
            <a:srgbClr val="9B8DB6"/>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矩形 28"/>
          <p:cNvSpPr>
            <a:spLocks noChangeAspect="1" noChangeArrowheads="1"/>
          </p:cNvSpPr>
          <p:nvPr/>
        </p:nvSpPr>
        <p:spPr bwMode="auto">
          <a:xfrm rot="2700000">
            <a:off x="4743933" y="2841017"/>
            <a:ext cx="958470" cy="958470"/>
          </a:xfrm>
          <a:prstGeom prst="rect">
            <a:avLst/>
          </a:prstGeom>
          <a:solidFill>
            <a:srgbClr val="FFC0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7" name="矩形 31"/>
          <p:cNvSpPr>
            <a:spLocks noChangeAspect="1" noChangeArrowheads="1"/>
          </p:cNvSpPr>
          <p:nvPr/>
        </p:nvSpPr>
        <p:spPr bwMode="auto">
          <a:xfrm rot="2700000">
            <a:off x="6172094" y="2848423"/>
            <a:ext cx="957462" cy="958470"/>
          </a:xfrm>
          <a:prstGeom prst="rect">
            <a:avLst/>
          </a:prstGeom>
          <a:solidFill>
            <a:srgbClr val="92D0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1" name="文本框 37"/>
          <p:cNvSpPr>
            <a:spLocks noChangeArrowheads="1"/>
          </p:cNvSpPr>
          <p:nvPr/>
        </p:nvSpPr>
        <p:spPr bwMode="auto">
          <a:xfrm>
            <a:off x="5010929" y="2862344"/>
            <a:ext cx="36291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T</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35" name="矩形 34"/>
          <p:cNvSpPr>
            <a:spLocks noChangeAspect="1" noChangeArrowheads="1"/>
          </p:cNvSpPr>
          <p:nvPr/>
        </p:nvSpPr>
        <p:spPr bwMode="auto">
          <a:xfrm rot="2700000">
            <a:off x="5462550" y="3567016"/>
            <a:ext cx="957462" cy="958470"/>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文本框 37"/>
          <p:cNvSpPr>
            <a:spLocks noChangeArrowheads="1"/>
          </p:cNvSpPr>
          <p:nvPr/>
        </p:nvSpPr>
        <p:spPr bwMode="auto">
          <a:xfrm>
            <a:off x="5718729" y="2166073"/>
            <a:ext cx="38775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S</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6" name="文本框 37"/>
          <p:cNvSpPr>
            <a:spLocks noChangeArrowheads="1"/>
          </p:cNvSpPr>
          <p:nvPr/>
        </p:nvSpPr>
        <p:spPr bwMode="auto">
          <a:xfrm>
            <a:off x="6368034" y="2858819"/>
            <a:ext cx="508223"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W</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7" name="文本框 37"/>
          <p:cNvSpPr>
            <a:spLocks noChangeArrowheads="1"/>
          </p:cNvSpPr>
          <p:nvPr/>
        </p:nvSpPr>
        <p:spPr bwMode="auto">
          <a:xfrm>
            <a:off x="5723481" y="3611580"/>
            <a:ext cx="411348"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O</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51" name="文本框 50"/>
          <p:cNvSpPr txBox="1"/>
          <p:nvPr/>
        </p:nvSpPr>
        <p:spPr>
          <a:xfrm flipH="1">
            <a:off x="908064" y="2476279"/>
            <a:ext cx="3046472" cy="1554272"/>
          </a:xfrm>
          <a:prstGeom prst="rect">
            <a:avLst/>
          </a:prstGeom>
          <a:noFill/>
        </p:spPr>
        <p:txBody>
          <a:bodyPr wrap="square" rtlCol="0">
            <a:spAutoFit/>
          </a:bodyPr>
          <a:lstStyle/>
          <a:p>
            <a:pPr algn="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r">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p:txBody>
      </p:sp>
      <p:sp>
        <p:nvSpPr>
          <p:cNvPr id="54" name="文本框 53"/>
          <p:cNvSpPr txBox="1"/>
          <p:nvPr/>
        </p:nvSpPr>
        <p:spPr>
          <a:xfrm>
            <a:off x="7589062" y="2550092"/>
            <a:ext cx="3046472" cy="1554272"/>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endParaRPr lang="zh-CN" altLang="en-US" sz="1400" dirty="0">
              <a:solidFill>
                <a:srgbClr val="92D050"/>
              </a:solidFill>
            </a:endParaRPr>
          </a:p>
        </p:txBody>
      </p:sp>
    </p:spTree>
    <p:extLst>
      <p:ext uri="{BB962C8B-B14F-4D97-AF65-F5344CB8AC3E}">
        <p14:creationId xmlns:p14="http://schemas.microsoft.com/office/powerpoint/2010/main" val="300060277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9" name="组合 238"/>
          <p:cNvGrpSpPr/>
          <p:nvPr/>
        </p:nvGrpSpPr>
        <p:grpSpPr>
          <a:xfrm>
            <a:off x="-1078523" y="-1276771"/>
            <a:ext cx="13946917" cy="8519376"/>
            <a:chOff x="-1078523" y="-961292"/>
            <a:chExt cx="13946917" cy="8519376"/>
          </a:xfrm>
        </p:grpSpPr>
        <p:sp>
          <p:nvSpPr>
            <p:cNvPr id="240" name="矩形 239"/>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1" name="矩形 240"/>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5" name="矩形 234"/>
          <p:cNvSpPr>
            <a:spLocks noChangeAspect="1" noChangeArrowheads="1"/>
          </p:cNvSpPr>
          <p:nvPr/>
        </p:nvSpPr>
        <p:spPr bwMode="auto">
          <a:xfrm rot="2700000">
            <a:off x="1527897" y="2390758"/>
            <a:ext cx="1556526" cy="1558164"/>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3" name="文本框 42"/>
          <p:cNvSpPr txBox="1"/>
          <p:nvPr/>
        </p:nvSpPr>
        <p:spPr>
          <a:xfrm flipH="1">
            <a:off x="681204" y="4861268"/>
            <a:ext cx="10466269" cy="1769715"/>
          </a:xfrm>
          <a:prstGeom prst="rect">
            <a:avLst/>
          </a:prstGeom>
          <a:noFill/>
        </p:spPr>
        <p:txBody>
          <a:bodyPr wrap="square" rtlCol="0">
            <a:spAutoFit/>
          </a:bodyPr>
          <a:lstStyle/>
          <a:p>
            <a:pPr>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spcBef>
                <a:spcPct val="50000"/>
              </a:spcBef>
            </a:pP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endParaRPr lang="zh-CN" altLang="en-US" sz="1400" dirty="0">
              <a:solidFill>
                <a:srgbClr val="00B0F0"/>
              </a:solidFill>
            </a:endParaRPr>
          </a:p>
        </p:txBody>
      </p:sp>
      <p:sp>
        <p:nvSpPr>
          <p:cNvPr id="184" name="菱形 183"/>
          <p:cNvSpPr/>
          <p:nvPr/>
        </p:nvSpPr>
        <p:spPr>
          <a:xfrm>
            <a:off x="2023603" y="529858"/>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85" name="菱形 184"/>
          <p:cNvSpPr/>
          <p:nvPr/>
        </p:nvSpPr>
        <p:spPr>
          <a:xfrm>
            <a:off x="4303856" y="529858"/>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86" name="菱形 185"/>
          <p:cNvSpPr/>
          <p:nvPr/>
        </p:nvSpPr>
        <p:spPr>
          <a:xfrm>
            <a:off x="6644116" y="529858"/>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89" name="菱形 188"/>
          <p:cNvSpPr/>
          <p:nvPr/>
        </p:nvSpPr>
        <p:spPr>
          <a:xfrm>
            <a:off x="6307257" y="1729992"/>
            <a:ext cx="576887" cy="576887"/>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90" name="菱形 189"/>
          <p:cNvSpPr/>
          <p:nvPr/>
        </p:nvSpPr>
        <p:spPr>
          <a:xfrm>
            <a:off x="8647517" y="1033092"/>
            <a:ext cx="576887" cy="576887"/>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191" name="组合 15"/>
          <p:cNvGrpSpPr/>
          <p:nvPr/>
        </p:nvGrpSpPr>
        <p:grpSpPr>
          <a:xfrm>
            <a:off x="5087831" y="1369951"/>
            <a:ext cx="712304" cy="610547"/>
            <a:chOff x="8937626" y="4622801"/>
            <a:chExt cx="333375" cy="285750"/>
          </a:xfrm>
          <a:solidFill>
            <a:schemeClr val="bg1"/>
          </a:solidFill>
        </p:grpSpPr>
        <p:sp>
          <p:nvSpPr>
            <p:cNvPr id="192" name="Freeform 890"/>
            <p:cNvSpPr>
              <a:spLocks noEditPoints="1"/>
            </p:cNvSpPr>
            <p:nvPr/>
          </p:nvSpPr>
          <p:spPr bwMode="auto">
            <a:xfrm>
              <a:off x="8937626" y="4622801"/>
              <a:ext cx="333375" cy="285750"/>
            </a:xfrm>
            <a:custGeom>
              <a:avLst/>
              <a:gdLst>
                <a:gd name="T0" fmla="*/ 278 w 288"/>
                <a:gd name="T1" fmla="*/ 0 h 246"/>
                <a:gd name="T2" fmla="*/ 52 w 288"/>
                <a:gd name="T3" fmla="*/ 0 h 246"/>
                <a:gd name="T4" fmla="*/ 42 w 288"/>
                <a:gd name="T5" fmla="*/ 10 h 246"/>
                <a:gd name="T6" fmla="*/ 42 w 288"/>
                <a:gd name="T7" fmla="*/ 43 h 246"/>
                <a:gd name="T8" fmla="*/ 10 w 288"/>
                <a:gd name="T9" fmla="*/ 43 h 246"/>
                <a:gd name="T10" fmla="*/ 0 w 288"/>
                <a:gd name="T11" fmla="*/ 53 h 246"/>
                <a:gd name="T12" fmla="*/ 0 w 288"/>
                <a:gd name="T13" fmla="*/ 219 h 246"/>
                <a:gd name="T14" fmla="*/ 27 w 288"/>
                <a:gd name="T15" fmla="*/ 246 h 246"/>
                <a:gd name="T16" fmla="*/ 52 w 288"/>
                <a:gd name="T17" fmla="*/ 246 h 246"/>
                <a:gd name="T18" fmla="*/ 241 w 288"/>
                <a:gd name="T19" fmla="*/ 246 h 246"/>
                <a:gd name="T20" fmla="*/ 278 w 288"/>
                <a:gd name="T21" fmla="*/ 246 h 246"/>
                <a:gd name="T22" fmla="*/ 288 w 288"/>
                <a:gd name="T23" fmla="*/ 236 h 246"/>
                <a:gd name="T24" fmla="*/ 288 w 288"/>
                <a:gd name="T25" fmla="*/ 10 h 246"/>
                <a:gd name="T26" fmla="*/ 278 w 288"/>
                <a:gd name="T27" fmla="*/ 0 h 246"/>
                <a:gd name="T28" fmla="*/ 271 w 288"/>
                <a:gd name="T29" fmla="*/ 229 h 246"/>
                <a:gd name="T30" fmla="*/ 241 w 288"/>
                <a:gd name="T31" fmla="*/ 229 h 246"/>
                <a:gd name="T32" fmla="*/ 52 w 288"/>
                <a:gd name="T33" fmla="*/ 229 h 246"/>
                <a:gd name="T34" fmla="*/ 27 w 288"/>
                <a:gd name="T35" fmla="*/ 229 h 246"/>
                <a:gd name="T36" fmla="*/ 17 w 288"/>
                <a:gd name="T37" fmla="*/ 219 h 246"/>
                <a:gd name="T38" fmla="*/ 17 w 288"/>
                <a:gd name="T39" fmla="*/ 60 h 246"/>
                <a:gd name="T40" fmla="*/ 42 w 288"/>
                <a:gd name="T41" fmla="*/ 60 h 246"/>
                <a:gd name="T42" fmla="*/ 42 w 288"/>
                <a:gd name="T43" fmla="*/ 214 h 246"/>
                <a:gd name="T44" fmla="*/ 59 w 288"/>
                <a:gd name="T45" fmla="*/ 214 h 246"/>
                <a:gd name="T46" fmla="*/ 59 w 288"/>
                <a:gd name="T47" fmla="*/ 60 h 246"/>
                <a:gd name="T48" fmla="*/ 59 w 288"/>
                <a:gd name="T49" fmla="*/ 60 h 246"/>
                <a:gd name="T50" fmla="*/ 59 w 288"/>
                <a:gd name="T51" fmla="*/ 43 h 246"/>
                <a:gd name="T52" fmla="*/ 59 w 288"/>
                <a:gd name="T53" fmla="*/ 17 h 246"/>
                <a:gd name="T54" fmla="*/ 271 w 288"/>
                <a:gd name="T55" fmla="*/ 17 h 246"/>
                <a:gd name="T56" fmla="*/ 271 w 288"/>
                <a:gd name="T57" fmla="*/ 22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46">
                  <a:moveTo>
                    <a:pt x="278" y="0"/>
                  </a:moveTo>
                  <a:cubicBezTo>
                    <a:pt x="52" y="0"/>
                    <a:pt x="52" y="0"/>
                    <a:pt x="52" y="0"/>
                  </a:cubicBezTo>
                  <a:cubicBezTo>
                    <a:pt x="44" y="0"/>
                    <a:pt x="42" y="2"/>
                    <a:pt x="42" y="10"/>
                  </a:cubicBezTo>
                  <a:cubicBezTo>
                    <a:pt x="42" y="43"/>
                    <a:pt x="42" y="43"/>
                    <a:pt x="42" y="43"/>
                  </a:cubicBezTo>
                  <a:cubicBezTo>
                    <a:pt x="10" y="43"/>
                    <a:pt x="10" y="43"/>
                    <a:pt x="10" y="43"/>
                  </a:cubicBezTo>
                  <a:cubicBezTo>
                    <a:pt x="2" y="43"/>
                    <a:pt x="0" y="45"/>
                    <a:pt x="0" y="53"/>
                  </a:cubicBezTo>
                  <a:cubicBezTo>
                    <a:pt x="0" y="219"/>
                    <a:pt x="0" y="219"/>
                    <a:pt x="0" y="219"/>
                  </a:cubicBezTo>
                  <a:cubicBezTo>
                    <a:pt x="0" y="231"/>
                    <a:pt x="14" y="246"/>
                    <a:pt x="27" y="246"/>
                  </a:cubicBezTo>
                  <a:cubicBezTo>
                    <a:pt x="52" y="246"/>
                    <a:pt x="52" y="246"/>
                    <a:pt x="52" y="246"/>
                  </a:cubicBezTo>
                  <a:cubicBezTo>
                    <a:pt x="241" y="246"/>
                    <a:pt x="241" y="246"/>
                    <a:pt x="241" y="246"/>
                  </a:cubicBezTo>
                  <a:cubicBezTo>
                    <a:pt x="278" y="246"/>
                    <a:pt x="278" y="246"/>
                    <a:pt x="278" y="246"/>
                  </a:cubicBezTo>
                  <a:cubicBezTo>
                    <a:pt x="286" y="246"/>
                    <a:pt x="288" y="244"/>
                    <a:pt x="288" y="236"/>
                  </a:cubicBezTo>
                  <a:cubicBezTo>
                    <a:pt x="288" y="10"/>
                    <a:pt x="288" y="10"/>
                    <a:pt x="288" y="10"/>
                  </a:cubicBezTo>
                  <a:cubicBezTo>
                    <a:pt x="288" y="2"/>
                    <a:pt x="286" y="0"/>
                    <a:pt x="278" y="0"/>
                  </a:cubicBezTo>
                  <a:close/>
                  <a:moveTo>
                    <a:pt x="271" y="229"/>
                  </a:moveTo>
                  <a:cubicBezTo>
                    <a:pt x="241" y="229"/>
                    <a:pt x="241" y="229"/>
                    <a:pt x="241" y="229"/>
                  </a:cubicBezTo>
                  <a:cubicBezTo>
                    <a:pt x="52" y="229"/>
                    <a:pt x="52" y="229"/>
                    <a:pt x="52" y="229"/>
                  </a:cubicBezTo>
                  <a:cubicBezTo>
                    <a:pt x="27" y="229"/>
                    <a:pt x="27" y="229"/>
                    <a:pt x="27" y="229"/>
                  </a:cubicBezTo>
                  <a:cubicBezTo>
                    <a:pt x="24" y="229"/>
                    <a:pt x="17" y="222"/>
                    <a:pt x="17" y="219"/>
                  </a:cubicBezTo>
                  <a:cubicBezTo>
                    <a:pt x="17" y="60"/>
                    <a:pt x="17" y="60"/>
                    <a:pt x="17" y="60"/>
                  </a:cubicBezTo>
                  <a:cubicBezTo>
                    <a:pt x="42" y="60"/>
                    <a:pt x="42" y="60"/>
                    <a:pt x="42" y="60"/>
                  </a:cubicBezTo>
                  <a:cubicBezTo>
                    <a:pt x="42" y="214"/>
                    <a:pt x="42" y="214"/>
                    <a:pt x="42" y="214"/>
                  </a:cubicBezTo>
                  <a:cubicBezTo>
                    <a:pt x="59" y="214"/>
                    <a:pt x="59" y="214"/>
                    <a:pt x="59" y="214"/>
                  </a:cubicBezTo>
                  <a:cubicBezTo>
                    <a:pt x="59" y="60"/>
                    <a:pt x="59" y="60"/>
                    <a:pt x="59" y="60"/>
                  </a:cubicBezTo>
                  <a:cubicBezTo>
                    <a:pt x="59" y="60"/>
                    <a:pt x="59" y="60"/>
                    <a:pt x="59" y="60"/>
                  </a:cubicBezTo>
                  <a:cubicBezTo>
                    <a:pt x="59" y="43"/>
                    <a:pt x="59" y="43"/>
                    <a:pt x="59" y="43"/>
                  </a:cubicBezTo>
                  <a:cubicBezTo>
                    <a:pt x="59" y="17"/>
                    <a:pt x="59" y="17"/>
                    <a:pt x="59" y="17"/>
                  </a:cubicBezTo>
                  <a:cubicBezTo>
                    <a:pt x="271" y="17"/>
                    <a:pt x="271" y="17"/>
                    <a:pt x="271" y="17"/>
                  </a:cubicBezTo>
                  <a:lnTo>
                    <a:pt x="271"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93" name="Rectangle 891"/>
            <p:cNvSpPr>
              <a:spLocks noChangeArrowheads="1"/>
            </p:cNvSpPr>
            <p:nvPr/>
          </p:nvSpPr>
          <p:spPr bwMode="auto">
            <a:xfrm>
              <a:off x="9031288" y="4668838"/>
              <a:ext cx="88900" cy="889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94" name="Rectangle 892"/>
            <p:cNvSpPr>
              <a:spLocks noChangeArrowheads="1"/>
            </p:cNvSpPr>
            <p:nvPr/>
          </p:nvSpPr>
          <p:spPr bwMode="auto">
            <a:xfrm>
              <a:off x="9148763" y="4681538"/>
              <a:ext cx="73025"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95" name="Rectangle 893"/>
            <p:cNvSpPr>
              <a:spLocks noChangeArrowheads="1"/>
            </p:cNvSpPr>
            <p:nvPr/>
          </p:nvSpPr>
          <p:spPr bwMode="auto">
            <a:xfrm>
              <a:off x="9148763" y="4725988"/>
              <a:ext cx="73025"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96" name="Rectangle 894"/>
            <p:cNvSpPr>
              <a:spLocks noChangeArrowheads="1"/>
            </p:cNvSpPr>
            <p:nvPr/>
          </p:nvSpPr>
          <p:spPr bwMode="auto">
            <a:xfrm>
              <a:off x="9031288" y="4787901"/>
              <a:ext cx="19050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97" name="Rectangle 895"/>
            <p:cNvSpPr>
              <a:spLocks noChangeArrowheads="1"/>
            </p:cNvSpPr>
            <p:nvPr/>
          </p:nvSpPr>
          <p:spPr bwMode="auto">
            <a:xfrm>
              <a:off x="9031288" y="4833938"/>
              <a:ext cx="190500"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grpSp>
        <p:nvGrpSpPr>
          <p:cNvPr id="198" name="组合 22"/>
          <p:cNvGrpSpPr/>
          <p:nvPr/>
        </p:nvGrpSpPr>
        <p:grpSpPr>
          <a:xfrm>
            <a:off x="6603462" y="2894477"/>
            <a:ext cx="600065" cy="656031"/>
            <a:chOff x="930276" y="5935664"/>
            <a:chExt cx="306388" cy="334963"/>
          </a:xfrm>
          <a:solidFill>
            <a:schemeClr val="bg1"/>
          </a:solidFill>
        </p:grpSpPr>
        <p:sp>
          <p:nvSpPr>
            <p:cNvPr id="199" name="Freeform 665"/>
            <p:cNvSpPr>
              <a:spLocks/>
            </p:cNvSpPr>
            <p:nvPr/>
          </p:nvSpPr>
          <p:spPr bwMode="auto">
            <a:xfrm>
              <a:off x="930276" y="5935664"/>
              <a:ext cx="306388" cy="23653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0" name="Rectangle 666"/>
            <p:cNvSpPr>
              <a:spLocks noChangeArrowheads="1"/>
            </p:cNvSpPr>
            <p:nvPr/>
          </p:nvSpPr>
          <p:spPr bwMode="auto">
            <a:xfrm>
              <a:off x="957264" y="6189664"/>
              <a:ext cx="44450" cy="809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1" name="Rectangle 667"/>
            <p:cNvSpPr>
              <a:spLocks noChangeArrowheads="1"/>
            </p:cNvSpPr>
            <p:nvPr/>
          </p:nvSpPr>
          <p:spPr bwMode="auto">
            <a:xfrm>
              <a:off x="1030289" y="6149976"/>
              <a:ext cx="444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2" name="Rectangle 668"/>
            <p:cNvSpPr>
              <a:spLocks noChangeArrowheads="1"/>
            </p:cNvSpPr>
            <p:nvPr/>
          </p:nvSpPr>
          <p:spPr bwMode="auto">
            <a:xfrm>
              <a:off x="1104901" y="6110289"/>
              <a:ext cx="44450" cy="160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3" name="Rectangle 669"/>
            <p:cNvSpPr>
              <a:spLocks noChangeArrowheads="1"/>
            </p:cNvSpPr>
            <p:nvPr/>
          </p:nvSpPr>
          <p:spPr bwMode="auto">
            <a:xfrm>
              <a:off x="1177926" y="6070601"/>
              <a:ext cx="44450" cy="2000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sp>
        <p:nvSpPr>
          <p:cNvPr id="204" name="Freeform 802"/>
          <p:cNvSpPr>
            <a:spLocks noEditPoints="1"/>
          </p:cNvSpPr>
          <p:nvPr/>
        </p:nvSpPr>
        <p:spPr bwMode="auto">
          <a:xfrm>
            <a:off x="7481302" y="1323445"/>
            <a:ext cx="660073" cy="693077"/>
          </a:xfrm>
          <a:custGeom>
            <a:avLst/>
            <a:gdLst>
              <a:gd name="T0" fmla="*/ 236 w 274"/>
              <a:gd name="T1" fmla="*/ 120 h 288"/>
              <a:gd name="T2" fmla="*/ 274 w 274"/>
              <a:gd name="T3" fmla="*/ 93 h 288"/>
              <a:gd name="T4" fmla="*/ 250 w 274"/>
              <a:gd name="T5" fmla="*/ 51 h 288"/>
              <a:gd name="T6" fmla="*/ 206 w 274"/>
              <a:gd name="T7" fmla="*/ 70 h 288"/>
              <a:gd name="T8" fmla="*/ 166 w 274"/>
              <a:gd name="T9" fmla="*/ 47 h 288"/>
              <a:gd name="T10" fmla="*/ 161 w 274"/>
              <a:gd name="T11" fmla="*/ 0 h 288"/>
              <a:gd name="T12" fmla="*/ 113 w 274"/>
              <a:gd name="T13" fmla="*/ 0 h 288"/>
              <a:gd name="T14" fmla="*/ 108 w 274"/>
              <a:gd name="T15" fmla="*/ 47 h 288"/>
              <a:gd name="T16" fmla="*/ 67 w 274"/>
              <a:gd name="T17" fmla="*/ 70 h 288"/>
              <a:gd name="T18" fmla="*/ 24 w 274"/>
              <a:gd name="T19" fmla="*/ 51 h 288"/>
              <a:gd name="T20" fmla="*/ 0 w 274"/>
              <a:gd name="T21" fmla="*/ 93 h 288"/>
              <a:gd name="T22" fmla="*/ 38 w 274"/>
              <a:gd name="T23" fmla="*/ 120 h 288"/>
              <a:gd name="T24" fmla="*/ 38 w 274"/>
              <a:gd name="T25" fmla="*/ 168 h 288"/>
              <a:gd name="T26" fmla="*/ 0 w 274"/>
              <a:gd name="T27" fmla="*/ 195 h 288"/>
              <a:gd name="T28" fmla="*/ 24 w 274"/>
              <a:gd name="T29" fmla="*/ 237 h 288"/>
              <a:gd name="T30" fmla="*/ 68 w 274"/>
              <a:gd name="T31" fmla="*/ 218 h 288"/>
              <a:gd name="T32" fmla="*/ 108 w 274"/>
              <a:gd name="T33" fmla="*/ 241 h 288"/>
              <a:gd name="T34" fmla="*/ 113 w 274"/>
              <a:gd name="T35" fmla="*/ 288 h 288"/>
              <a:gd name="T36" fmla="*/ 161 w 274"/>
              <a:gd name="T37" fmla="*/ 288 h 288"/>
              <a:gd name="T38" fmla="*/ 166 w 274"/>
              <a:gd name="T39" fmla="*/ 241 h 288"/>
              <a:gd name="T40" fmla="*/ 206 w 274"/>
              <a:gd name="T41" fmla="*/ 218 h 288"/>
              <a:gd name="T42" fmla="*/ 250 w 274"/>
              <a:gd name="T43" fmla="*/ 237 h 288"/>
              <a:gd name="T44" fmla="*/ 274 w 274"/>
              <a:gd name="T45" fmla="*/ 195 h 288"/>
              <a:gd name="T46" fmla="*/ 236 w 274"/>
              <a:gd name="T47" fmla="*/ 168 h 288"/>
              <a:gd name="T48" fmla="*/ 236 w 274"/>
              <a:gd name="T49" fmla="*/ 120 h 288"/>
              <a:gd name="T50" fmla="*/ 158 w 274"/>
              <a:gd name="T51" fmla="*/ 180 h 288"/>
              <a:gd name="T52" fmla="*/ 116 w 274"/>
              <a:gd name="T53" fmla="*/ 180 h 288"/>
              <a:gd name="T54" fmla="*/ 96 w 274"/>
              <a:gd name="T55" fmla="*/ 144 h 288"/>
              <a:gd name="T56" fmla="*/ 116 w 274"/>
              <a:gd name="T57" fmla="*/ 108 h 288"/>
              <a:gd name="T58" fmla="*/ 158 w 274"/>
              <a:gd name="T59" fmla="*/ 108 h 288"/>
              <a:gd name="T60" fmla="*/ 179 w 274"/>
              <a:gd name="T61" fmla="*/ 144 h 288"/>
              <a:gd name="T62" fmla="*/ 158 w 274"/>
              <a:gd name="T63" fmla="*/ 18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4" h="288">
                <a:moveTo>
                  <a:pt x="236" y="120"/>
                </a:moveTo>
                <a:cubicBezTo>
                  <a:pt x="274" y="93"/>
                  <a:pt x="274" y="93"/>
                  <a:pt x="274" y="93"/>
                </a:cubicBezTo>
                <a:cubicBezTo>
                  <a:pt x="250" y="51"/>
                  <a:pt x="250" y="51"/>
                  <a:pt x="250" y="51"/>
                </a:cubicBezTo>
                <a:cubicBezTo>
                  <a:pt x="206" y="70"/>
                  <a:pt x="206" y="70"/>
                  <a:pt x="206" y="70"/>
                </a:cubicBezTo>
                <a:cubicBezTo>
                  <a:pt x="166" y="47"/>
                  <a:pt x="166" y="47"/>
                  <a:pt x="166" y="47"/>
                </a:cubicBezTo>
                <a:cubicBezTo>
                  <a:pt x="161" y="0"/>
                  <a:pt x="161" y="0"/>
                  <a:pt x="161" y="0"/>
                </a:cubicBezTo>
                <a:cubicBezTo>
                  <a:pt x="113" y="0"/>
                  <a:pt x="113" y="0"/>
                  <a:pt x="113" y="0"/>
                </a:cubicBezTo>
                <a:cubicBezTo>
                  <a:pt x="108" y="47"/>
                  <a:pt x="108" y="47"/>
                  <a:pt x="108" y="47"/>
                </a:cubicBezTo>
                <a:cubicBezTo>
                  <a:pt x="67" y="70"/>
                  <a:pt x="67" y="70"/>
                  <a:pt x="67" y="70"/>
                </a:cubicBezTo>
                <a:cubicBezTo>
                  <a:pt x="24" y="51"/>
                  <a:pt x="24" y="51"/>
                  <a:pt x="24" y="51"/>
                </a:cubicBezTo>
                <a:cubicBezTo>
                  <a:pt x="0" y="93"/>
                  <a:pt x="0" y="93"/>
                  <a:pt x="0" y="93"/>
                </a:cubicBezTo>
                <a:cubicBezTo>
                  <a:pt x="38" y="120"/>
                  <a:pt x="38" y="120"/>
                  <a:pt x="38" y="120"/>
                </a:cubicBezTo>
                <a:cubicBezTo>
                  <a:pt x="38" y="168"/>
                  <a:pt x="38" y="168"/>
                  <a:pt x="38" y="168"/>
                </a:cubicBezTo>
                <a:cubicBezTo>
                  <a:pt x="18" y="182"/>
                  <a:pt x="0" y="195"/>
                  <a:pt x="0" y="195"/>
                </a:cubicBezTo>
                <a:cubicBezTo>
                  <a:pt x="24" y="237"/>
                  <a:pt x="24" y="237"/>
                  <a:pt x="24" y="237"/>
                </a:cubicBezTo>
                <a:cubicBezTo>
                  <a:pt x="68" y="218"/>
                  <a:pt x="68" y="218"/>
                  <a:pt x="68" y="218"/>
                </a:cubicBezTo>
                <a:cubicBezTo>
                  <a:pt x="108" y="241"/>
                  <a:pt x="108" y="241"/>
                  <a:pt x="108" y="241"/>
                </a:cubicBezTo>
                <a:cubicBezTo>
                  <a:pt x="113" y="288"/>
                  <a:pt x="113" y="288"/>
                  <a:pt x="113" y="288"/>
                </a:cubicBezTo>
                <a:cubicBezTo>
                  <a:pt x="161" y="288"/>
                  <a:pt x="161" y="288"/>
                  <a:pt x="161" y="288"/>
                </a:cubicBezTo>
                <a:cubicBezTo>
                  <a:pt x="161" y="288"/>
                  <a:pt x="163" y="266"/>
                  <a:pt x="166" y="241"/>
                </a:cubicBezTo>
                <a:cubicBezTo>
                  <a:pt x="206" y="218"/>
                  <a:pt x="206" y="218"/>
                  <a:pt x="206" y="218"/>
                </a:cubicBezTo>
                <a:cubicBezTo>
                  <a:pt x="250" y="237"/>
                  <a:pt x="250" y="237"/>
                  <a:pt x="250" y="237"/>
                </a:cubicBezTo>
                <a:cubicBezTo>
                  <a:pt x="274" y="195"/>
                  <a:pt x="274" y="195"/>
                  <a:pt x="274" y="195"/>
                </a:cubicBezTo>
                <a:cubicBezTo>
                  <a:pt x="274" y="195"/>
                  <a:pt x="256" y="182"/>
                  <a:pt x="236" y="168"/>
                </a:cubicBezTo>
                <a:lnTo>
                  <a:pt x="236" y="120"/>
                </a:lnTo>
                <a:close/>
                <a:moveTo>
                  <a:pt x="158" y="180"/>
                </a:moveTo>
                <a:cubicBezTo>
                  <a:pt x="116" y="180"/>
                  <a:pt x="116" y="180"/>
                  <a:pt x="116" y="180"/>
                </a:cubicBezTo>
                <a:cubicBezTo>
                  <a:pt x="96" y="144"/>
                  <a:pt x="96" y="144"/>
                  <a:pt x="96" y="144"/>
                </a:cubicBezTo>
                <a:cubicBezTo>
                  <a:pt x="116" y="108"/>
                  <a:pt x="116" y="108"/>
                  <a:pt x="116" y="108"/>
                </a:cubicBezTo>
                <a:cubicBezTo>
                  <a:pt x="158" y="108"/>
                  <a:pt x="158" y="108"/>
                  <a:pt x="158" y="108"/>
                </a:cubicBezTo>
                <a:cubicBezTo>
                  <a:pt x="179" y="144"/>
                  <a:pt x="179" y="144"/>
                  <a:pt x="179" y="144"/>
                </a:cubicBezTo>
                <a:lnTo>
                  <a:pt x="158" y="18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nvGrpSpPr>
          <p:cNvPr id="205" name="组合 32"/>
          <p:cNvGrpSpPr/>
          <p:nvPr/>
        </p:nvGrpSpPr>
        <p:grpSpPr>
          <a:xfrm>
            <a:off x="4310763" y="2955782"/>
            <a:ext cx="776860" cy="594724"/>
            <a:chOff x="4260851" y="2633664"/>
            <a:chExt cx="331788" cy="254000"/>
          </a:xfrm>
          <a:solidFill>
            <a:schemeClr val="bg1"/>
          </a:solidFill>
        </p:grpSpPr>
        <p:sp>
          <p:nvSpPr>
            <p:cNvPr id="206" name="Freeform 819"/>
            <p:cNvSpPr>
              <a:spLocks noEditPoints="1"/>
            </p:cNvSpPr>
            <p:nvPr/>
          </p:nvSpPr>
          <p:spPr bwMode="auto">
            <a:xfrm>
              <a:off x="4297364" y="2633664"/>
              <a:ext cx="260350" cy="174625"/>
            </a:xfrm>
            <a:custGeom>
              <a:avLst/>
              <a:gdLst>
                <a:gd name="T0" fmla="*/ 225 w 225"/>
                <a:gd name="T1" fmla="*/ 13 h 150"/>
                <a:gd name="T2" fmla="*/ 212 w 225"/>
                <a:gd name="T3" fmla="*/ 0 h 150"/>
                <a:gd name="T4" fmla="*/ 13 w 225"/>
                <a:gd name="T5" fmla="*/ 0 h 150"/>
                <a:gd name="T6" fmla="*/ 0 w 225"/>
                <a:gd name="T7" fmla="*/ 13 h 150"/>
                <a:gd name="T8" fmla="*/ 0 w 225"/>
                <a:gd name="T9" fmla="*/ 150 h 150"/>
                <a:gd name="T10" fmla="*/ 225 w 225"/>
                <a:gd name="T11" fmla="*/ 150 h 150"/>
                <a:gd name="T12" fmla="*/ 225 w 225"/>
                <a:gd name="T13" fmla="*/ 13 h 150"/>
                <a:gd name="T14" fmla="*/ 207 w 225"/>
                <a:gd name="T15" fmla="*/ 132 h 150"/>
                <a:gd name="T16" fmla="*/ 18 w 225"/>
                <a:gd name="T17" fmla="*/ 132 h 150"/>
                <a:gd name="T18" fmla="*/ 18 w 225"/>
                <a:gd name="T19" fmla="*/ 19 h 150"/>
                <a:gd name="T20" fmla="*/ 207 w 225"/>
                <a:gd name="T21" fmla="*/ 19 h 150"/>
                <a:gd name="T22" fmla="*/ 207 w 225"/>
                <a:gd name="T23" fmla="*/ 13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5" h="150">
                  <a:moveTo>
                    <a:pt x="225" y="13"/>
                  </a:moveTo>
                  <a:cubicBezTo>
                    <a:pt x="225" y="4"/>
                    <a:pt x="221" y="0"/>
                    <a:pt x="212" y="0"/>
                  </a:cubicBezTo>
                  <a:cubicBezTo>
                    <a:pt x="13" y="0"/>
                    <a:pt x="13" y="0"/>
                    <a:pt x="13" y="0"/>
                  </a:cubicBezTo>
                  <a:cubicBezTo>
                    <a:pt x="4" y="0"/>
                    <a:pt x="0" y="4"/>
                    <a:pt x="0" y="13"/>
                  </a:cubicBezTo>
                  <a:cubicBezTo>
                    <a:pt x="0" y="150"/>
                    <a:pt x="0" y="150"/>
                    <a:pt x="0" y="150"/>
                  </a:cubicBezTo>
                  <a:cubicBezTo>
                    <a:pt x="225" y="150"/>
                    <a:pt x="225" y="150"/>
                    <a:pt x="225" y="150"/>
                  </a:cubicBezTo>
                  <a:lnTo>
                    <a:pt x="225" y="13"/>
                  </a:lnTo>
                  <a:close/>
                  <a:moveTo>
                    <a:pt x="207" y="132"/>
                  </a:moveTo>
                  <a:cubicBezTo>
                    <a:pt x="18" y="132"/>
                    <a:pt x="18" y="132"/>
                    <a:pt x="18" y="132"/>
                  </a:cubicBezTo>
                  <a:cubicBezTo>
                    <a:pt x="18" y="19"/>
                    <a:pt x="18" y="19"/>
                    <a:pt x="18" y="19"/>
                  </a:cubicBezTo>
                  <a:cubicBezTo>
                    <a:pt x="207" y="19"/>
                    <a:pt x="207" y="19"/>
                    <a:pt x="207" y="19"/>
                  </a:cubicBezTo>
                  <a:lnTo>
                    <a:pt x="207"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7" name="Freeform 820"/>
            <p:cNvSpPr>
              <a:spLocks noEditPoints="1"/>
            </p:cNvSpPr>
            <p:nvPr/>
          </p:nvSpPr>
          <p:spPr bwMode="auto">
            <a:xfrm>
              <a:off x="4260851" y="2822576"/>
              <a:ext cx="331788" cy="38100"/>
            </a:xfrm>
            <a:custGeom>
              <a:avLst/>
              <a:gdLst>
                <a:gd name="T0" fmla="*/ 187 w 209"/>
                <a:gd name="T1" fmla="*/ 0 h 24"/>
                <a:gd name="T2" fmla="*/ 23 w 209"/>
                <a:gd name="T3" fmla="*/ 0 h 24"/>
                <a:gd name="T4" fmla="*/ 0 w 209"/>
                <a:gd name="T5" fmla="*/ 24 h 24"/>
                <a:gd name="T6" fmla="*/ 209 w 209"/>
                <a:gd name="T7" fmla="*/ 24 h 24"/>
                <a:gd name="T8" fmla="*/ 187 w 209"/>
                <a:gd name="T9" fmla="*/ 0 h 24"/>
                <a:gd name="T10" fmla="*/ 80 w 209"/>
                <a:gd name="T11" fmla="*/ 17 h 24"/>
                <a:gd name="T12" fmla="*/ 89 w 209"/>
                <a:gd name="T13" fmla="*/ 8 h 24"/>
                <a:gd name="T14" fmla="*/ 121 w 209"/>
                <a:gd name="T15" fmla="*/ 8 h 24"/>
                <a:gd name="T16" fmla="*/ 129 w 209"/>
                <a:gd name="T17" fmla="*/ 17 h 24"/>
                <a:gd name="T18" fmla="*/ 80 w 209"/>
                <a:gd name="T1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4">
                  <a:moveTo>
                    <a:pt x="187" y="0"/>
                  </a:moveTo>
                  <a:lnTo>
                    <a:pt x="23" y="0"/>
                  </a:lnTo>
                  <a:lnTo>
                    <a:pt x="0" y="24"/>
                  </a:lnTo>
                  <a:lnTo>
                    <a:pt x="209" y="24"/>
                  </a:lnTo>
                  <a:lnTo>
                    <a:pt x="187" y="0"/>
                  </a:lnTo>
                  <a:close/>
                  <a:moveTo>
                    <a:pt x="80" y="17"/>
                  </a:moveTo>
                  <a:lnTo>
                    <a:pt x="89" y="8"/>
                  </a:lnTo>
                  <a:lnTo>
                    <a:pt x="121" y="8"/>
                  </a:lnTo>
                  <a:lnTo>
                    <a:pt x="129" y="17"/>
                  </a:lnTo>
                  <a:lnTo>
                    <a:pt x="80"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8" name="Freeform 821"/>
            <p:cNvSpPr>
              <a:spLocks/>
            </p:cNvSpPr>
            <p:nvPr/>
          </p:nvSpPr>
          <p:spPr bwMode="auto">
            <a:xfrm>
              <a:off x="4260851" y="2874964"/>
              <a:ext cx="331788" cy="12700"/>
            </a:xfrm>
            <a:custGeom>
              <a:avLst/>
              <a:gdLst>
                <a:gd name="T0" fmla="*/ 9 w 286"/>
                <a:gd name="T1" fmla="*/ 12 h 12"/>
                <a:gd name="T2" fmla="*/ 277 w 286"/>
                <a:gd name="T3" fmla="*/ 12 h 12"/>
                <a:gd name="T4" fmla="*/ 286 w 286"/>
                <a:gd name="T5" fmla="*/ 0 h 12"/>
                <a:gd name="T6" fmla="*/ 0 w 286"/>
                <a:gd name="T7" fmla="*/ 0 h 12"/>
                <a:gd name="T8" fmla="*/ 9 w 286"/>
                <a:gd name="T9" fmla="*/ 12 h 12"/>
              </a:gdLst>
              <a:ahLst/>
              <a:cxnLst>
                <a:cxn ang="0">
                  <a:pos x="T0" y="T1"/>
                </a:cxn>
                <a:cxn ang="0">
                  <a:pos x="T2" y="T3"/>
                </a:cxn>
                <a:cxn ang="0">
                  <a:pos x="T4" y="T5"/>
                </a:cxn>
                <a:cxn ang="0">
                  <a:pos x="T6" y="T7"/>
                </a:cxn>
                <a:cxn ang="0">
                  <a:pos x="T8" y="T9"/>
                </a:cxn>
              </a:cxnLst>
              <a:rect l="0" t="0" r="r" b="b"/>
              <a:pathLst>
                <a:path w="286" h="12">
                  <a:moveTo>
                    <a:pt x="9" y="12"/>
                  </a:moveTo>
                  <a:cubicBezTo>
                    <a:pt x="20" y="12"/>
                    <a:pt x="269" y="12"/>
                    <a:pt x="277" y="12"/>
                  </a:cubicBezTo>
                  <a:cubicBezTo>
                    <a:pt x="286" y="12"/>
                    <a:pt x="286" y="0"/>
                    <a:pt x="286" y="0"/>
                  </a:cubicBezTo>
                  <a:cubicBezTo>
                    <a:pt x="0" y="0"/>
                    <a:pt x="0" y="0"/>
                    <a:pt x="0" y="0"/>
                  </a:cubicBezTo>
                  <a:cubicBezTo>
                    <a:pt x="0" y="0"/>
                    <a:pt x="0" y="12"/>
                    <a:pt x="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sp>
        <p:nvSpPr>
          <p:cNvPr id="210" name="菱形 209"/>
          <p:cNvSpPr/>
          <p:nvPr/>
        </p:nvSpPr>
        <p:spPr>
          <a:xfrm>
            <a:off x="3463763" y="2089718"/>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1" name="菱形 210"/>
          <p:cNvSpPr/>
          <p:nvPr/>
        </p:nvSpPr>
        <p:spPr>
          <a:xfrm>
            <a:off x="5804023" y="2089718"/>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2" name="菱形 211"/>
          <p:cNvSpPr/>
          <p:nvPr/>
        </p:nvSpPr>
        <p:spPr>
          <a:xfrm>
            <a:off x="8407492" y="1754350"/>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3" name="菱形 212"/>
          <p:cNvSpPr/>
          <p:nvPr/>
        </p:nvSpPr>
        <p:spPr>
          <a:xfrm>
            <a:off x="3186910" y="2592952"/>
            <a:ext cx="576887" cy="576887"/>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4" name="菱形 213"/>
          <p:cNvSpPr/>
          <p:nvPr/>
        </p:nvSpPr>
        <p:spPr>
          <a:xfrm>
            <a:off x="5467164" y="3289852"/>
            <a:ext cx="576887" cy="576887"/>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34" name="文本框 37"/>
          <p:cNvSpPr>
            <a:spLocks noChangeArrowheads="1"/>
          </p:cNvSpPr>
          <p:nvPr/>
        </p:nvSpPr>
        <p:spPr bwMode="auto">
          <a:xfrm>
            <a:off x="2123413" y="2794668"/>
            <a:ext cx="411348"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O</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236" name="矩形 27"/>
          <p:cNvSpPr>
            <a:spLocks noChangeAspect="1" noChangeArrowheads="1"/>
          </p:cNvSpPr>
          <p:nvPr/>
        </p:nvSpPr>
        <p:spPr bwMode="auto">
          <a:xfrm rot="2700000">
            <a:off x="6385969" y="1069317"/>
            <a:ext cx="453036" cy="453036"/>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37" name="矩形 28"/>
          <p:cNvSpPr>
            <a:spLocks noChangeAspect="1" noChangeArrowheads="1"/>
          </p:cNvSpPr>
          <p:nvPr/>
        </p:nvSpPr>
        <p:spPr bwMode="auto">
          <a:xfrm rot="2700000">
            <a:off x="4074485" y="1010914"/>
            <a:ext cx="453036" cy="453036"/>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38" name="矩形 31"/>
          <p:cNvSpPr>
            <a:spLocks noChangeAspect="1" noChangeArrowheads="1"/>
          </p:cNvSpPr>
          <p:nvPr/>
        </p:nvSpPr>
        <p:spPr bwMode="auto">
          <a:xfrm rot="2700000">
            <a:off x="7949776" y="2624315"/>
            <a:ext cx="452560" cy="453036"/>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Tree>
    <p:extLst>
      <p:ext uri="{BB962C8B-B14F-4D97-AF65-F5344CB8AC3E}">
        <p14:creationId xmlns:p14="http://schemas.microsoft.com/office/powerpoint/2010/main" val="419005488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078523" y="-1276771"/>
            <a:ext cx="13946917" cy="8519376"/>
            <a:chOff x="-1078523" y="-961292"/>
            <a:chExt cx="13946917" cy="8519376"/>
          </a:xfrm>
        </p:grpSpPr>
        <p:sp>
          <p:nvSpPr>
            <p:cNvPr id="15" name="矩形 14"/>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p:cNvSpPr txBox="1"/>
          <p:nvPr/>
        </p:nvSpPr>
        <p:spPr>
          <a:xfrm>
            <a:off x="4542590" y="294278"/>
            <a:ext cx="3046472" cy="1554272"/>
          </a:xfrm>
          <a:prstGeom prst="rect">
            <a:avLst/>
          </a:prstGeom>
          <a:noFill/>
        </p:spPr>
        <p:txBody>
          <a:bodyPr wrap="square" rtlCol="0">
            <a:spAutoFit/>
          </a:bodyPr>
          <a:lstStyle/>
          <a:p>
            <a:pPr algn="ctr">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YOUR </a:t>
            </a:r>
            <a:r>
              <a:rPr lang="en-US" altLang="zh-CN" sz="1400" b="1" dirty="0">
                <a:solidFill>
                  <a:srgbClr val="9B8DB6"/>
                </a:solidFill>
              </a:rPr>
              <a:t>BIGGER</a:t>
            </a:r>
            <a:r>
              <a:rPr lang="en-US" altLang="zh-CN" sz="1400" dirty="0">
                <a:solidFill>
                  <a:srgbClr val="9B8DB6"/>
                </a:solidFill>
              </a:rPr>
              <a:t>. </a:t>
            </a:r>
            <a:endParaRPr lang="zh-CN" altLang="en-US" sz="1400" dirty="0">
              <a:solidFill>
                <a:srgbClr val="9B8DB6"/>
              </a:solidFill>
            </a:endParaRPr>
          </a:p>
        </p:txBody>
      </p:sp>
      <p:sp>
        <p:nvSpPr>
          <p:cNvPr id="43" name="文本框 42"/>
          <p:cNvSpPr txBox="1"/>
          <p:nvPr/>
        </p:nvSpPr>
        <p:spPr>
          <a:xfrm flipH="1">
            <a:off x="4418045" y="4998750"/>
            <a:ext cx="3046472" cy="1554272"/>
          </a:xfrm>
          <a:prstGeom prst="rect">
            <a:avLst/>
          </a:prstGeom>
          <a:noFill/>
        </p:spPr>
        <p:txBody>
          <a:bodyPr wrap="square" rtlCol="0">
            <a:spAutoFit/>
          </a:bodyPr>
          <a:lstStyle/>
          <a:p>
            <a:pPr algn="ctr">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endParaRPr lang="zh-CN" altLang="en-US" sz="1400" dirty="0">
              <a:solidFill>
                <a:srgbClr val="00B0F0"/>
              </a:solidFill>
            </a:endParaRPr>
          </a:p>
        </p:txBody>
      </p:sp>
      <p:sp>
        <p:nvSpPr>
          <p:cNvPr id="24" name="矩形 27"/>
          <p:cNvSpPr>
            <a:spLocks noChangeAspect="1" noChangeArrowheads="1"/>
          </p:cNvSpPr>
          <p:nvPr/>
        </p:nvSpPr>
        <p:spPr bwMode="auto">
          <a:xfrm rot="2700000">
            <a:off x="5463397" y="2129473"/>
            <a:ext cx="958470" cy="958470"/>
          </a:xfrm>
          <a:prstGeom prst="rect">
            <a:avLst/>
          </a:prstGeom>
          <a:solidFill>
            <a:srgbClr val="9B8DB6"/>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矩形 28"/>
          <p:cNvSpPr>
            <a:spLocks noChangeAspect="1" noChangeArrowheads="1"/>
          </p:cNvSpPr>
          <p:nvPr/>
        </p:nvSpPr>
        <p:spPr bwMode="auto">
          <a:xfrm rot="2700000">
            <a:off x="4743933" y="2841017"/>
            <a:ext cx="958470" cy="958470"/>
          </a:xfrm>
          <a:prstGeom prst="rect">
            <a:avLst/>
          </a:prstGeom>
          <a:solidFill>
            <a:srgbClr val="FFC0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7" name="矩形 31"/>
          <p:cNvSpPr>
            <a:spLocks noChangeAspect="1" noChangeArrowheads="1"/>
          </p:cNvSpPr>
          <p:nvPr/>
        </p:nvSpPr>
        <p:spPr bwMode="auto">
          <a:xfrm rot="2700000">
            <a:off x="6172094" y="2848423"/>
            <a:ext cx="957462" cy="958470"/>
          </a:xfrm>
          <a:prstGeom prst="rect">
            <a:avLst/>
          </a:prstGeom>
          <a:solidFill>
            <a:srgbClr val="92D0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1" name="文本框 37"/>
          <p:cNvSpPr>
            <a:spLocks noChangeArrowheads="1"/>
          </p:cNvSpPr>
          <p:nvPr/>
        </p:nvSpPr>
        <p:spPr bwMode="auto">
          <a:xfrm>
            <a:off x="5010929" y="2862344"/>
            <a:ext cx="36291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T</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35" name="矩形 34"/>
          <p:cNvSpPr>
            <a:spLocks noChangeAspect="1" noChangeArrowheads="1"/>
          </p:cNvSpPr>
          <p:nvPr/>
        </p:nvSpPr>
        <p:spPr bwMode="auto">
          <a:xfrm rot="2700000">
            <a:off x="5462550" y="3567016"/>
            <a:ext cx="957462" cy="958470"/>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文本框 37"/>
          <p:cNvSpPr>
            <a:spLocks noChangeArrowheads="1"/>
          </p:cNvSpPr>
          <p:nvPr/>
        </p:nvSpPr>
        <p:spPr bwMode="auto">
          <a:xfrm>
            <a:off x="5718729" y="2166073"/>
            <a:ext cx="38775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S</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6" name="文本框 37"/>
          <p:cNvSpPr>
            <a:spLocks noChangeArrowheads="1"/>
          </p:cNvSpPr>
          <p:nvPr/>
        </p:nvSpPr>
        <p:spPr bwMode="auto">
          <a:xfrm>
            <a:off x="6368034" y="2858819"/>
            <a:ext cx="508223"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W</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7" name="文本框 37"/>
          <p:cNvSpPr>
            <a:spLocks noChangeArrowheads="1"/>
          </p:cNvSpPr>
          <p:nvPr/>
        </p:nvSpPr>
        <p:spPr bwMode="auto">
          <a:xfrm>
            <a:off x="5723481" y="3611580"/>
            <a:ext cx="411348"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O</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51" name="文本框 50"/>
          <p:cNvSpPr txBox="1"/>
          <p:nvPr/>
        </p:nvSpPr>
        <p:spPr>
          <a:xfrm flipH="1">
            <a:off x="908064" y="2476279"/>
            <a:ext cx="3046472" cy="1554272"/>
          </a:xfrm>
          <a:prstGeom prst="rect">
            <a:avLst/>
          </a:prstGeom>
          <a:noFill/>
        </p:spPr>
        <p:txBody>
          <a:bodyPr wrap="square" rtlCol="0">
            <a:spAutoFit/>
          </a:bodyPr>
          <a:lstStyle/>
          <a:p>
            <a:pPr algn="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r">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p:txBody>
      </p:sp>
      <p:sp>
        <p:nvSpPr>
          <p:cNvPr id="54" name="文本框 53"/>
          <p:cNvSpPr txBox="1"/>
          <p:nvPr/>
        </p:nvSpPr>
        <p:spPr>
          <a:xfrm>
            <a:off x="7589062" y="2550092"/>
            <a:ext cx="3046472" cy="1554272"/>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endParaRPr lang="zh-CN" altLang="en-US" sz="1400" dirty="0">
              <a:solidFill>
                <a:srgbClr val="92D050"/>
              </a:solidFill>
            </a:endParaRPr>
          </a:p>
        </p:txBody>
      </p:sp>
    </p:spTree>
    <p:extLst>
      <p:ext uri="{BB962C8B-B14F-4D97-AF65-F5344CB8AC3E}">
        <p14:creationId xmlns:p14="http://schemas.microsoft.com/office/powerpoint/2010/main" val="270374154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artisticBlur/>
                    </a14:imgEffect>
                  </a14:imgLayer>
                </a14:imgProps>
              </a:ext>
            </a:extLst>
          </a:blip>
          <a:srcRect/>
          <a:stretch>
            <a:fillRect/>
          </a:stretch>
        </a:blipFill>
        <a:effectLst/>
      </p:bgPr>
    </p:bg>
    <p:spTree>
      <p:nvGrpSpPr>
        <p:cNvPr id="1" name=""/>
        <p:cNvGrpSpPr/>
        <p:nvPr/>
      </p:nvGrpSpPr>
      <p:grpSpPr>
        <a:xfrm>
          <a:off x="0" y="0"/>
          <a:ext cx="0" cy="0"/>
          <a:chOff x="0" y="0"/>
          <a:chExt cx="0" cy="0"/>
        </a:xfrm>
      </p:grpSpPr>
      <p:grpSp>
        <p:nvGrpSpPr>
          <p:cNvPr id="59" name="组合 58"/>
          <p:cNvGrpSpPr/>
          <p:nvPr/>
        </p:nvGrpSpPr>
        <p:grpSpPr>
          <a:xfrm>
            <a:off x="-1078523" y="-1276771"/>
            <a:ext cx="13946917" cy="8519376"/>
            <a:chOff x="-1078523" y="-961292"/>
            <a:chExt cx="13946917" cy="8519376"/>
          </a:xfrm>
        </p:grpSpPr>
        <p:sp>
          <p:nvSpPr>
            <p:cNvPr id="60" name="矩形 59"/>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矩形 28"/>
          <p:cNvSpPr>
            <a:spLocks noChangeAspect="1" noChangeArrowheads="1"/>
          </p:cNvSpPr>
          <p:nvPr/>
        </p:nvSpPr>
        <p:spPr bwMode="auto">
          <a:xfrm rot="2700000">
            <a:off x="10069195" y="-1425057"/>
            <a:ext cx="2526708" cy="2526708"/>
          </a:xfrm>
          <a:prstGeom prst="rect">
            <a:avLst/>
          </a:prstGeom>
          <a:solidFill>
            <a:srgbClr val="FFC0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1" name="文本框 50"/>
          <p:cNvSpPr txBox="1"/>
          <p:nvPr/>
        </p:nvSpPr>
        <p:spPr>
          <a:xfrm flipH="1">
            <a:off x="5966256" y="1214890"/>
            <a:ext cx="5031255" cy="4893647"/>
          </a:xfrm>
          <a:prstGeom prst="rect">
            <a:avLst/>
          </a:prstGeom>
          <a:noFill/>
        </p:spPr>
        <p:txBody>
          <a:bodyPr wrap="square" rtlCol="0">
            <a:spAutoFit/>
          </a:bodyPr>
          <a:lstStyle/>
          <a:p>
            <a:pPr algn="just">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p:txBody>
      </p:sp>
      <p:sp>
        <p:nvSpPr>
          <p:cNvPr id="31" name="文本框 37"/>
          <p:cNvSpPr>
            <a:spLocks noChangeArrowheads="1"/>
          </p:cNvSpPr>
          <p:nvPr/>
        </p:nvSpPr>
        <p:spPr bwMode="auto">
          <a:xfrm>
            <a:off x="10780101" y="228009"/>
            <a:ext cx="110489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T</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pic>
        <p:nvPicPr>
          <p:cNvPr id="48" name="图片 47" descr="mac white.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8408" y="1463400"/>
            <a:ext cx="4892088" cy="4645137"/>
          </a:xfrm>
          <a:prstGeom prst="rect">
            <a:avLst/>
          </a:prstGeom>
        </p:spPr>
      </p:pic>
      <p:graphicFrame>
        <p:nvGraphicFramePr>
          <p:cNvPr id="44" name="图表 43"/>
          <p:cNvGraphicFramePr/>
          <p:nvPr>
            <p:extLst>
              <p:ext uri="{D42A27DB-BD31-4B8C-83A1-F6EECF244321}">
                <p14:modId xmlns:p14="http://schemas.microsoft.com/office/powerpoint/2010/main" val="2380154416"/>
              </p:ext>
            </p:extLst>
          </p:nvPr>
        </p:nvGraphicFramePr>
        <p:xfrm>
          <a:off x="1885025" y="1896799"/>
          <a:ext cx="2206675" cy="2268341"/>
        </p:xfrm>
        <a:graphic>
          <a:graphicData uri="http://schemas.openxmlformats.org/drawingml/2006/chart">
            <c:chart xmlns:c="http://schemas.openxmlformats.org/drawingml/2006/chart" xmlns:r="http://schemas.openxmlformats.org/officeDocument/2006/relationships" r:id="rId6"/>
          </a:graphicData>
        </a:graphic>
      </p:graphicFrame>
      <p:sp>
        <p:nvSpPr>
          <p:cNvPr id="49" name="椭圆形标注 48"/>
          <p:cNvSpPr/>
          <p:nvPr/>
        </p:nvSpPr>
        <p:spPr>
          <a:xfrm>
            <a:off x="3868183" y="1134048"/>
            <a:ext cx="1871906" cy="1871906"/>
          </a:xfrm>
          <a:prstGeom prst="wedgeEllipseCallout">
            <a:avLst>
              <a:gd name="adj1" fmla="val -36202"/>
              <a:gd name="adj2" fmla="val 44801"/>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形标注 51"/>
          <p:cNvSpPr/>
          <p:nvPr/>
        </p:nvSpPr>
        <p:spPr>
          <a:xfrm>
            <a:off x="2493861" y="997450"/>
            <a:ext cx="836399" cy="836399"/>
          </a:xfrm>
          <a:prstGeom prst="wedgeEllipseCallout">
            <a:avLst/>
          </a:prstGeom>
          <a:solidFill>
            <a:srgbClr val="9B8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形标注 52"/>
          <p:cNvSpPr/>
          <p:nvPr/>
        </p:nvSpPr>
        <p:spPr>
          <a:xfrm>
            <a:off x="1042662" y="1112406"/>
            <a:ext cx="1217852" cy="1217852"/>
          </a:xfrm>
          <a:prstGeom prst="wedgeEllipseCallout">
            <a:avLst>
              <a:gd name="adj1" fmla="val 34392"/>
              <a:gd name="adj2" fmla="val 5374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形标注 54"/>
          <p:cNvSpPr/>
          <p:nvPr/>
        </p:nvSpPr>
        <p:spPr>
          <a:xfrm>
            <a:off x="442648" y="2540387"/>
            <a:ext cx="1408654" cy="1408654"/>
          </a:xfrm>
          <a:prstGeom prst="wedgeEllipseCallout">
            <a:avLst>
              <a:gd name="adj1" fmla="val 66102"/>
              <a:gd name="adj2" fmla="val 411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4349590" y="1706500"/>
            <a:ext cx="1011815" cy="707886"/>
          </a:xfrm>
          <a:prstGeom prst="rect">
            <a:avLst/>
          </a:prstGeom>
          <a:noFill/>
        </p:spPr>
        <p:txBody>
          <a:bodyPr wrap="none" rtlCol="0">
            <a:spAutoFit/>
          </a:bodyPr>
          <a:lstStyle/>
          <a:p>
            <a:r>
              <a:rPr lang="en-US" altLang="zh-CN" sz="4000" b="1" dirty="0">
                <a:solidFill>
                  <a:schemeClr val="bg1"/>
                </a:solidFill>
              </a:rPr>
              <a:t>55%</a:t>
            </a:r>
            <a:endParaRPr lang="zh-CN" altLang="en-US" sz="4000" b="1" dirty="0">
              <a:solidFill>
                <a:schemeClr val="bg1"/>
              </a:solidFill>
            </a:endParaRPr>
          </a:p>
        </p:txBody>
      </p:sp>
      <p:sp>
        <p:nvSpPr>
          <p:cNvPr id="56" name="文本框 55"/>
          <p:cNvSpPr txBox="1"/>
          <p:nvPr/>
        </p:nvSpPr>
        <p:spPr>
          <a:xfrm>
            <a:off x="2583454" y="1061706"/>
            <a:ext cx="726481" cy="707886"/>
          </a:xfrm>
          <a:prstGeom prst="rect">
            <a:avLst/>
          </a:prstGeom>
          <a:noFill/>
        </p:spPr>
        <p:txBody>
          <a:bodyPr wrap="none" rtlCol="0">
            <a:spAutoFit/>
          </a:bodyPr>
          <a:lstStyle/>
          <a:p>
            <a:r>
              <a:rPr lang="en-US" altLang="zh-CN" sz="4000" b="1" dirty="0">
                <a:solidFill>
                  <a:schemeClr val="bg1"/>
                </a:solidFill>
              </a:rPr>
              <a:t>5%</a:t>
            </a:r>
            <a:endParaRPr lang="zh-CN" altLang="en-US" sz="4000" b="1" dirty="0">
              <a:solidFill>
                <a:schemeClr val="bg1"/>
              </a:solidFill>
            </a:endParaRPr>
          </a:p>
        </p:txBody>
      </p:sp>
      <p:sp>
        <p:nvSpPr>
          <p:cNvPr id="57" name="文本框 56"/>
          <p:cNvSpPr txBox="1"/>
          <p:nvPr/>
        </p:nvSpPr>
        <p:spPr>
          <a:xfrm>
            <a:off x="1166379" y="1359832"/>
            <a:ext cx="1011815" cy="707886"/>
          </a:xfrm>
          <a:prstGeom prst="rect">
            <a:avLst/>
          </a:prstGeom>
          <a:noFill/>
        </p:spPr>
        <p:txBody>
          <a:bodyPr wrap="none" rtlCol="0" anchor="ctr">
            <a:spAutoFit/>
          </a:bodyPr>
          <a:lstStyle/>
          <a:p>
            <a:r>
              <a:rPr lang="en-US" altLang="zh-CN" sz="4000" b="1" dirty="0">
                <a:solidFill>
                  <a:schemeClr val="bg1"/>
                </a:solidFill>
              </a:rPr>
              <a:t>15%</a:t>
            </a:r>
            <a:endParaRPr lang="zh-CN" altLang="en-US" sz="4000" b="1" dirty="0">
              <a:solidFill>
                <a:schemeClr val="bg1"/>
              </a:solidFill>
            </a:endParaRPr>
          </a:p>
        </p:txBody>
      </p:sp>
      <p:sp>
        <p:nvSpPr>
          <p:cNvPr id="58" name="文本框 57"/>
          <p:cNvSpPr txBox="1"/>
          <p:nvPr/>
        </p:nvSpPr>
        <p:spPr>
          <a:xfrm>
            <a:off x="641067" y="2895784"/>
            <a:ext cx="1011815" cy="707886"/>
          </a:xfrm>
          <a:prstGeom prst="rect">
            <a:avLst/>
          </a:prstGeom>
          <a:noFill/>
        </p:spPr>
        <p:txBody>
          <a:bodyPr wrap="none" rtlCol="0">
            <a:spAutoFit/>
          </a:bodyPr>
          <a:lstStyle/>
          <a:p>
            <a:r>
              <a:rPr lang="en-US" altLang="zh-CN" sz="4000" b="1" dirty="0">
                <a:solidFill>
                  <a:schemeClr val="bg1"/>
                </a:solidFill>
              </a:rPr>
              <a:t>25%</a:t>
            </a:r>
            <a:endParaRPr lang="zh-CN" altLang="en-US" sz="4000" b="1" dirty="0">
              <a:solidFill>
                <a:schemeClr val="bg1"/>
              </a:solidFill>
            </a:endParaRPr>
          </a:p>
        </p:txBody>
      </p:sp>
    </p:spTree>
    <p:extLst>
      <p:ext uri="{BB962C8B-B14F-4D97-AF65-F5344CB8AC3E}">
        <p14:creationId xmlns:p14="http://schemas.microsoft.com/office/powerpoint/2010/main" val="229791948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596074" y="2633882"/>
            <a:ext cx="6814626" cy="175432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谢谢您的</a:t>
            </a:r>
            <a:r>
              <a:rPr kumimoji="0" lang="zh-CN" altLang="en-US" sz="8000" b="1" i="0" u="none" strike="noStrike" kern="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rPr>
              <a:t>聆听</a:t>
            </a:r>
            <a:endParaRPr kumimoji="0" lang="en-US" altLang="zh-CN" sz="8000" b="1" i="0" u="none" strike="noStrike" kern="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rPr>
              <a:t>THANK YOU </a:t>
            </a:r>
            <a:r>
              <a:rPr kumimoji="0" lang="en-US" altLang="zh-CN" sz="2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FOR YOUR ATTENTION</a:t>
            </a:r>
            <a:endParaRPr kumimoji="0" lang="zh-CN" altLang="en-US" sz="2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0195312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200" dirty="0" smtClean="0">
            <a:solidFill>
              <a:schemeClr val="bg1"/>
            </a:solidFill>
            <a:latin typeface="Ebrima" pitchFamily="2" charset="0"/>
            <a:ea typeface="Ebrima" pitchFamily="2" charset="0"/>
            <a:cs typeface="Ebrima" pitchFamily="2" charset="0"/>
          </a:defRPr>
        </a:defPPr>
      </a:lstStyle>
    </a:txDef>
  </a:objectDefaults>
  <a:extraClrSchemeLst/>
</a:theme>
</file>

<file path=ppt/theme/theme4.xml><?xml version="1.0" encoding="utf-8"?>
<a:theme xmlns:a="http://schemas.openxmlformats.org/drawingml/2006/main" name="2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200" dirty="0" smtClean="0">
            <a:solidFill>
              <a:schemeClr val="bg1"/>
            </a:solidFill>
            <a:latin typeface="Ebrima" pitchFamily="2" charset="0"/>
            <a:ea typeface="Ebrima" pitchFamily="2" charset="0"/>
            <a:cs typeface="Ebrima" pitchFamily="2" charset="0"/>
          </a:defRPr>
        </a:defPPr>
      </a:lstStyle>
    </a:txDef>
  </a:objectDefaults>
  <a:extraClrScheme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A000120151104A11KPBG</Template>
  <TotalTime>1277</TotalTime>
  <Words>1559</Words>
  <Application>Microsoft Office PowerPoint</Application>
  <PresentationFormat>宽屏</PresentationFormat>
  <Paragraphs>170</Paragraphs>
  <Slides>27</Slides>
  <Notes>27</Notes>
  <HiddenSlides>0</HiddenSlides>
  <MMClips>0</MMClips>
  <ScaleCrop>false</ScaleCrop>
  <HeadingPairs>
    <vt:vector size="6" baseType="variant">
      <vt:variant>
        <vt:lpstr>已用的字体</vt:lpstr>
      </vt:variant>
      <vt:variant>
        <vt:i4>10</vt:i4>
      </vt:variant>
      <vt:variant>
        <vt:lpstr>主题</vt:lpstr>
      </vt:variant>
      <vt:variant>
        <vt:i4>4</vt:i4>
      </vt:variant>
      <vt:variant>
        <vt:lpstr>幻灯片标题</vt:lpstr>
      </vt:variant>
      <vt:variant>
        <vt:i4>27</vt:i4>
      </vt:variant>
    </vt:vector>
  </HeadingPairs>
  <TitlesOfParts>
    <vt:vector size="41" baseType="lpstr">
      <vt:lpstr>Roboto Cn</vt:lpstr>
      <vt:lpstr>等线</vt:lpstr>
      <vt:lpstr>等线 Light</vt:lpstr>
      <vt:lpstr>冬青黑体简体中文 W3</vt:lpstr>
      <vt:lpstr>方正姚体</vt:lpstr>
      <vt:lpstr>宋体</vt:lpstr>
      <vt:lpstr>微软雅黑</vt:lpstr>
      <vt:lpstr>微软雅黑 Light</vt:lpstr>
      <vt:lpstr>Arial</vt:lpstr>
      <vt:lpstr>Calibri</vt:lpstr>
      <vt:lpstr>Office 主题​​</vt:lpstr>
      <vt:lpstr>自定义设计方案</vt:lpstr>
      <vt:lpstr>1_自定义设计方案</vt:lpstr>
      <vt:lpstr>2_自定义设计方案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liujianing</dc:creator>
  <cp:lastModifiedBy>faith123</cp:lastModifiedBy>
  <cp:revision>128</cp:revision>
  <dcterms:created xsi:type="dcterms:W3CDTF">2016-03-22T14:30:00Z</dcterms:created>
  <dcterms:modified xsi:type="dcterms:W3CDTF">2018-11-06T03:29:04Z</dcterms:modified>
</cp:coreProperties>
</file>