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0" r:id="rId2"/>
    <p:sldId id="295" r:id="rId3"/>
    <p:sldId id="298" r:id="rId4"/>
    <p:sldId id="277" r:id="rId5"/>
    <p:sldId id="283" r:id="rId6"/>
    <p:sldId id="299" r:id="rId7"/>
    <p:sldId id="300" r:id="rId8"/>
    <p:sldId id="301" r:id="rId9"/>
    <p:sldId id="268" r:id="rId10"/>
    <p:sldId id="279" r:id="rId11"/>
    <p:sldId id="275" r:id="rId12"/>
    <p:sldId id="278" r:id="rId13"/>
    <p:sldId id="304" r:id="rId14"/>
    <p:sldId id="302" r:id="rId15"/>
    <p:sldId id="291" r:id="rId16"/>
    <p:sldId id="305" r:id="rId17"/>
    <p:sldId id="306" r:id="rId18"/>
    <p:sldId id="316" r:id="rId19"/>
    <p:sldId id="317" r:id="rId20"/>
    <p:sldId id="311" r:id="rId21"/>
    <p:sldId id="312" r:id="rId22"/>
    <p:sldId id="314" r:id="rId23"/>
    <p:sldId id="315" r:id="rId24"/>
    <p:sldId id="307" r:id="rId25"/>
    <p:sldId id="31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6" pos="5110" userDrawn="1">
          <p15:clr>
            <a:srgbClr val="A4A3A4"/>
          </p15:clr>
        </p15:guide>
        <p15:guide id="7" orient="horz" pos="1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5050"/>
    <a:srgbClr val="404040"/>
    <a:srgbClr val="9BC2DF"/>
    <a:srgbClr val="A6CAEE"/>
    <a:srgbClr val="CCCC33"/>
    <a:srgbClr val="FFC885"/>
    <a:srgbClr val="FEE3AD"/>
    <a:srgbClr val="FFFFFF"/>
    <a:srgbClr val="92B5DB"/>
    <a:srgbClr val="A4A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1" autoAdjust="0"/>
    <p:restoredTop sz="94312" autoAdjust="0"/>
  </p:normalViewPr>
  <p:slideViewPr>
    <p:cSldViewPr snapToGrid="0" showGuides="1">
      <p:cViewPr varScale="1">
        <p:scale>
          <a:sx n="87" d="100"/>
          <a:sy n="87" d="100"/>
        </p:scale>
        <p:origin x="918" y="78"/>
      </p:cViewPr>
      <p:guideLst>
        <p:guide orient="horz" pos="4224"/>
        <p:guide pos="5110"/>
        <p:guide orient="horz" pos="1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2322" y="-31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53-41DE-9092-7C29992B2BB3}"/>
              </c:ext>
            </c:extLst>
          </c:dPt>
          <c:dPt>
            <c:idx val="1"/>
            <c:bubble3D val="0"/>
            <c:spPr>
              <a:solidFill>
                <a:srgbClr val="C75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53-41DE-9092-7C29992B2B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C53-41DE-9092-7C29992B2BB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C53-41DE-9092-7C29992B2BB3}"/>
              </c:ext>
            </c:extLst>
          </c:dPt>
          <c:dPt>
            <c:idx val="2"/>
            <c:bubble3D val="0"/>
            <c:spPr>
              <a:solidFill>
                <a:srgbClr val="40404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70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0C53-41DE-9092-7C29992B2B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C53-41DE-9092-7C29992B2BB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0C53-41DE-9092-7C29992B2BB3}"/>
              </c:ext>
            </c:extLst>
          </c:dPt>
          <c:dPt>
            <c:idx val="3"/>
            <c:bubble3D val="0"/>
            <c:spPr>
              <a:solidFill>
                <a:srgbClr val="C7505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0C53-41DE-9092-7C29992B2B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0C53-41DE-9092-7C29992B2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0.68533</cdr:x>
      <cdr:y>0.06977</cdr:y>
    </cdr:from>
    <cdr:to>
      <cdr:x>1</cdr:x>
      <cdr:y>0.47068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6433809" y="384287"/>
          <a:ext cx="2560125" cy="220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E96E-66E5-4AE0-97D7-7FDAD5BCA6DB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71971-2C66-405E-A74D-7E371BACB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13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38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099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500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79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199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40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10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145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45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96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95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625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36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68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367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348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01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921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617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669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537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38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81B92-63BF-4514-891A-D3A71E65F7F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514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6862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742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3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42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38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0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38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35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15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9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1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8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5918-C45C-46E3-971A-E05B32712711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3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tags" Target="../tags/tag4.xml"/><Relationship Id="rId7" Type="http://schemas.openxmlformats.org/officeDocument/2006/relationships/image" Target="../media/image3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tags" Target="../tags/tag23.xml"/><Relationship Id="rId3" Type="http://schemas.openxmlformats.org/officeDocument/2006/relationships/tags" Target="../tags/tag8.xml"/><Relationship Id="rId21" Type="http://schemas.openxmlformats.org/officeDocument/2006/relationships/tags" Target="../tags/tag26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20" Type="http://schemas.openxmlformats.org/officeDocument/2006/relationships/tags" Target="../tags/tag25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notesSlide" Target="../notesSlides/notesSlide18.xml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5.xml"/><Relationship Id="rId19" Type="http://schemas.openxmlformats.org/officeDocument/2006/relationships/tags" Target="../tags/tag24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5" name="等腰三角形 4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68298" y="1530614"/>
            <a:ext cx="7910430" cy="4122058"/>
            <a:chOff x="3668298" y="1530614"/>
            <a:chExt cx="7910430" cy="4122058"/>
          </a:xfrm>
        </p:grpSpPr>
        <p:sp>
          <p:nvSpPr>
            <p:cNvPr id="10" name="椭圆 9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3668298" y="3729370"/>
              <a:ext cx="79104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创业领军人才汇报</a:t>
              </a:r>
              <a:r>
                <a:rPr lang="en-US" altLang="zh-CN" sz="3200" dirty="0" err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ppt</a:t>
              </a:r>
              <a:r>
                <a:rPr lang="zh-CN" altLang="en-US" sz="32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模板</a:t>
              </a:r>
              <a:endParaRPr lang="zh-CN" altLang="en-US" sz="3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15" name="等腰三角形 1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等腰三角形 16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75050"/>
          </a:solidFill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49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418771"/>
            <a:ext cx="12192000" cy="402045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content"/>
          <p:cNvSpPr txBox="1"/>
          <p:nvPr/>
        </p:nvSpPr>
        <p:spPr>
          <a:xfrm>
            <a:off x="64632" y="2458790"/>
            <a:ext cx="2728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sz="8000" dirty="0"/>
              <a:t>content</a:t>
            </a:r>
            <a:endParaRPr lang="zh-CN" altLang="en-US" sz="8000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2927350" y="2504267"/>
            <a:ext cx="0" cy="16072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207002" y="2256658"/>
            <a:ext cx="486807" cy="646331"/>
            <a:chOff x="3207002" y="2256658"/>
            <a:chExt cx="486807" cy="646331"/>
          </a:xfrm>
        </p:grpSpPr>
        <p:sp>
          <p:nvSpPr>
            <p:cNvPr id="8" name="矩形 7"/>
            <p:cNvSpPr/>
            <p:nvPr/>
          </p:nvSpPr>
          <p:spPr>
            <a:xfrm>
              <a:off x="3225809" y="2349618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207002" y="2256658"/>
              <a:ext cx="4789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757074" y="2287437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输入第一章标题</a:t>
            </a:r>
            <a:endParaRPr lang="zh-CN" altLang="en-US" sz="3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312218" y="2256657"/>
            <a:ext cx="668791" cy="646331"/>
            <a:chOff x="7312218" y="2256657"/>
            <a:chExt cx="668791" cy="646331"/>
          </a:xfrm>
        </p:grpSpPr>
        <p:sp>
          <p:nvSpPr>
            <p:cNvPr id="12" name="矩形 11"/>
            <p:cNvSpPr/>
            <p:nvPr/>
          </p:nvSpPr>
          <p:spPr>
            <a:xfrm>
              <a:off x="7359287" y="2349618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12218" y="2256657"/>
              <a:ext cx="668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990953" y="2272728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第二章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175991" y="3700229"/>
            <a:ext cx="657601" cy="646331"/>
            <a:chOff x="3175991" y="3700229"/>
            <a:chExt cx="657601" cy="646331"/>
          </a:xfrm>
        </p:grpSpPr>
        <p:sp>
          <p:nvSpPr>
            <p:cNvPr id="16" name="矩形 15"/>
            <p:cNvSpPr/>
            <p:nvPr/>
          </p:nvSpPr>
          <p:spPr>
            <a:xfrm>
              <a:off x="3225809" y="3782229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175991" y="3700229"/>
              <a:ext cx="6576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45448" y="3735770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第三章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312219" y="3680564"/>
            <a:ext cx="668790" cy="646331"/>
            <a:chOff x="7312219" y="3680564"/>
            <a:chExt cx="668790" cy="646331"/>
          </a:xfrm>
        </p:grpSpPr>
        <p:sp>
          <p:nvSpPr>
            <p:cNvPr id="20" name="矩形 19"/>
            <p:cNvSpPr/>
            <p:nvPr/>
          </p:nvSpPr>
          <p:spPr>
            <a:xfrm>
              <a:off x="7359287" y="3782229"/>
              <a:ext cx="468000" cy="468000"/>
            </a:xfrm>
            <a:prstGeom prst="rect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312219" y="3680564"/>
              <a:ext cx="668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990953" y="3735771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输入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第四章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标题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-1467462" y="3574840"/>
            <a:ext cx="753746" cy="734645"/>
            <a:chOff x="1032060" y="5022216"/>
            <a:chExt cx="753746" cy="734645"/>
          </a:xfrm>
        </p:grpSpPr>
        <p:sp>
          <p:nvSpPr>
            <p:cNvPr id="24" name="等腰三角形 2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等腰三角形 25"/>
          <p:cNvSpPr/>
          <p:nvPr/>
        </p:nvSpPr>
        <p:spPr>
          <a:xfrm rot="3050067" flipH="1" flipV="1">
            <a:off x="-1586862" y="3191648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7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5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/>
      <p:bldP spid="14" grpId="0"/>
      <p:bldP spid="18" grpId="0"/>
      <p:bldP spid="22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一 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8968" y="1006973"/>
            <a:ext cx="1274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ONE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182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1" name="等腰三角形 20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1109" y="2544861"/>
            <a:ext cx="4653448" cy="3709504"/>
            <a:chOff x="651109" y="2376419"/>
            <a:chExt cx="4653448" cy="3709504"/>
          </a:xfrm>
        </p:grpSpPr>
        <p:grpSp>
          <p:nvGrpSpPr>
            <p:cNvPr id="26" name="组合 25"/>
            <p:cNvGrpSpPr/>
            <p:nvPr/>
          </p:nvGrpSpPr>
          <p:grpSpPr>
            <a:xfrm>
              <a:off x="651109" y="2376419"/>
              <a:ext cx="4653448" cy="3709504"/>
              <a:chOff x="676860" y="2373244"/>
              <a:chExt cx="4653448" cy="3709504"/>
            </a:xfrm>
          </p:grpSpPr>
          <p:grpSp>
            <p:nvGrpSpPr>
              <p:cNvPr id="5" name="Group 4"/>
              <p:cNvGrpSpPr>
                <a:grpSpLocks noChangeAspect="1"/>
              </p:cNvGrpSpPr>
              <p:nvPr/>
            </p:nvGrpSpPr>
            <p:grpSpPr bwMode="auto">
              <a:xfrm>
                <a:off x="676860" y="2373244"/>
                <a:ext cx="4653448" cy="3709504"/>
                <a:chOff x="223" y="839"/>
                <a:chExt cx="3109" cy="2530"/>
              </a:xfrm>
            </p:grpSpPr>
            <p:sp>
              <p:nvSpPr>
                <p:cNvPr id="7" name="Freeform 5"/>
                <p:cNvSpPr>
                  <a:spLocks/>
                </p:cNvSpPr>
                <p:nvPr/>
              </p:nvSpPr>
              <p:spPr bwMode="auto">
                <a:xfrm>
                  <a:off x="223" y="839"/>
                  <a:ext cx="3109" cy="1927"/>
                </a:xfrm>
                <a:custGeom>
                  <a:avLst/>
                  <a:gdLst>
                    <a:gd name="T0" fmla="*/ 0 w 1313"/>
                    <a:gd name="T1" fmla="*/ 795 h 795"/>
                    <a:gd name="T2" fmla="*/ 0 w 1313"/>
                    <a:gd name="T3" fmla="*/ 29 h 795"/>
                    <a:gd name="T4" fmla="*/ 29 w 1313"/>
                    <a:gd name="T5" fmla="*/ 0 h 795"/>
                    <a:gd name="T6" fmla="*/ 1284 w 1313"/>
                    <a:gd name="T7" fmla="*/ 0 h 795"/>
                    <a:gd name="T8" fmla="*/ 1313 w 1313"/>
                    <a:gd name="T9" fmla="*/ 29 h 795"/>
                    <a:gd name="T10" fmla="*/ 1313 w 1313"/>
                    <a:gd name="T11" fmla="*/ 795 h 795"/>
                    <a:gd name="T12" fmla="*/ 0 w 1313"/>
                    <a:gd name="T13" fmla="*/ 795 h 7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795">
                      <a:moveTo>
                        <a:pt x="0" y="795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3" y="0"/>
                        <a:pt x="29" y="0"/>
                      </a:cubicBezTo>
                      <a:cubicBezTo>
                        <a:pt x="1284" y="0"/>
                        <a:pt x="1284" y="0"/>
                        <a:pt x="1284" y="0"/>
                      </a:cubicBezTo>
                      <a:cubicBezTo>
                        <a:pt x="1300" y="0"/>
                        <a:pt x="1313" y="13"/>
                        <a:pt x="1313" y="29"/>
                      </a:cubicBezTo>
                      <a:cubicBezTo>
                        <a:pt x="1313" y="795"/>
                        <a:pt x="1313" y="795"/>
                        <a:pt x="1313" y="795"/>
                      </a:cubicBez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223" y="2766"/>
                  <a:ext cx="3109" cy="139"/>
                </a:xfrm>
                <a:custGeom>
                  <a:avLst/>
                  <a:gdLst>
                    <a:gd name="T0" fmla="*/ 1284 w 1313"/>
                    <a:gd name="T1" fmla="*/ 118 h 118"/>
                    <a:gd name="T2" fmla="*/ 29 w 1313"/>
                    <a:gd name="T3" fmla="*/ 118 h 118"/>
                    <a:gd name="T4" fmla="*/ 0 w 1313"/>
                    <a:gd name="T5" fmla="*/ 89 h 118"/>
                    <a:gd name="T6" fmla="*/ 0 w 1313"/>
                    <a:gd name="T7" fmla="*/ 0 h 118"/>
                    <a:gd name="T8" fmla="*/ 1313 w 1313"/>
                    <a:gd name="T9" fmla="*/ 0 h 118"/>
                    <a:gd name="T10" fmla="*/ 1313 w 1313"/>
                    <a:gd name="T11" fmla="*/ 89 h 118"/>
                    <a:gd name="T12" fmla="*/ 1284 w 1313"/>
                    <a:gd name="T13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118">
                      <a:moveTo>
                        <a:pt x="1284" y="118"/>
                      </a:move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13" y="118"/>
                        <a:pt x="0" y="105"/>
                        <a:pt x="0" y="8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313" y="0"/>
                        <a:pt x="1313" y="0"/>
                        <a:pt x="1313" y="0"/>
                      </a:cubicBezTo>
                      <a:cubicBezTo>
                        <a:pt x="1313" y="89"/>
                        <a:pt x="1313" y="89"/>
                        <a:pt x="1313" y="89"/>
                      </a:cubicBezTo>
                      <a:cubicBezTo>
                        <a:pt x="1313" y="105"/>
                        <a:pt x="1300" y="118"/>
                        <a:pt x="1284" y="118"/>
                      </a:cubicBezTo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7"/>
                <p:cNvSpPr>
                  <a:spLocks/>
                </p:cNvSpPr>
                <p:nvPr/>
              </p:nvSpPr>
              <p:spPr bwMode="auto">
                <a:xfrm>
                  <a:off x="1284" y="2905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1284" y="2993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1793" y="882"/>
                  <a:ext cx="30" cy="33"/>
                </a:xfrm>
                <a:prstGeom prst="ellipse">
                  <a:avLst/>
                </a:pr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Rectangle 10"/>
                <p:cNvSpPr>
                  <a:spLocks noChangeArrowheads="1"/>
                </p:cNvSpPr>
                <p:nvPr/>
              </p:nvSpPr>
              <p:spPr bwMode="auto">
                <a:xfrm>
                  <a:off x="318" y="960"/>
                  <a:ext cx="2919" cy="1639"/>
                </a:xfrm>
                <a:prstGeom prst="rect">
                  <a:avLst/>
                </a:pr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1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773" y="2623870"/>
                <a:ext cx="4185139" cy="2520208"/>
              </a:xfrm>
              <a:prstGeom prst="rect">
                <a:avLst/>
              </a:prstGeom>
            </p:spPr>
          </p:pic>
        </p:grpSp>
        <p:sp>
          <p:nvSpPr>
            <p:cNvPr id="2" name="同心圆 1"/>
            <p:cNvSpPr/>
            <p:nvPr/>
          </p:nvSpPr>
          <p:spPr>
            <a:xfrm>
              <a:off x="2892923" y="5500243"/>
              <a:ext cx="247650" cy="247650"/>
            </a:xfrm>
            <a:prstGeom prst="donut">
              <a:avLst>
                <a:gd name="adj" fmla="val 70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2947469" y="5554789"/>
              <a:ext cx="138557" cy="1385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138116"/>
              </p:ext>
            </p:extLst>
          </p:nvPr>
        </p:nvGraphicFramePr>
        <p:xfrm>
          <a:off x="6538249" y="1968911"/>
          <a:ext cx="4716667" cy="397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xmlns="" val="3731804523"/>
                    </a:ext>
                  </a:extLst>
                </a:gridCol>
                <a:gridCol w="3276667">
                  <a:extLst>
                    <a:ext uri="{9D8B030D-6E8A-4147-A177-3AD203B41FA5}">
                      <a16:colId xmlns:a16="http://schemas.microsoft.com/office/drawing/2014/main" xmlns="" val="97511163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xmlns="" val="379454417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657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10893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2921144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75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458158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26120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9CA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24809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2590698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4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6303397"/>
                  </a:ext>
                </a:extLst>
              </a:tr>
            </a:tbl>
          </a:graphicData>
        </a:graphic>
      </p:graphicFrame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6651405" y="2085926"/>
            <a:ext cx="504000" cy="504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6651405" y="4240349"/>
            <a:ext cx="504000" cy="504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Group 12"/>
          <p:cNvGrpSpPr>
            <a:grpSpLocks/>
          </p:cNvGrpSpPr>
          <p:nvPr/>
        </p:nvGrpSpPr>
        <p:grpSpPr bwMode="auto">
          <a:xfrm>
            <a:off x="10613706" y="3157129"/>
            <a:ext cx="522500" cy="468000"/>
            <a:chOff x="4638" y="1688"/>
            <a:chExt cx="418" cy="361"/>
          </a:xfrm>
          <a:solidFill>
            <a:schemeClr val="bg1"/>
          </a:solidFill>
        </p:grpSpPr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739" y="1688"/>
              <a:ext cx="317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Group 17"/>
          <p:cNvGrpSpPr>
            <a:grpSpLocks noChangeAspect="1"/>
          </p:cNvGrpSpPr>
          <p:nvPr/>
        </p:nvGrpSpPr>
        <p:grpSpPr bwMode="auto">
          <a:xfrm>
            <a:off x="10753406" y="5348917"/>
            <a:ext cx="341525" cy="504000"/>
            <a:chOff x="3735" y="2006"/>
            <a:chExt cx="206" cy="304"/>
          </a:xfrm>
          <a:solidFill>
            <a:schemeClr val="bg1"/>
          </a:solidFill>
        </p:grpSpPr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7269894" y="223173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0" name="文本框 39"/>
          <p:cNvSpPr txBox="1"/>
          <p:nvPr/>
        </p:nvSpPr>
        <p:spPr>
          <a:xfrm>
            <a:off x="7269894" y="4473037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1" name="文本框 40"/>
          <p:cNvSpPr txBox="1"/>
          <p:nvPr/>
        </p:nvSpPr>
        <p:spPr>
          <a:xfrm>
            <a:off x="5843626" y="335699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  <p:sp>
        <p:nvSpPr>
          <p:cNvPr id="42" name="文本框 41"/>
          <p:cNvSpPr txBox="1"/>
          <p:nvPr/>
        </p:nvSpPr>
        <p:spPr>
          <a:xfrm>
            <a:off x="6538249" y="5562614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/>
              <a:t>请在此处添加您要描述的内容，言简意赅。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472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4693328" y="1459380"/>
            <a:ext cx="2828638" cy="350837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>
            <a:off x="1579068" y="1843795"/>
            <a:ext cx="2232000" cy="2739544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3"/>
          <p:cNvSpPr/>
          <p:nvPr>
            <p:custDataLst>
              <p:tags r:id="rId4"/>
            </p:custDataLst>
          </p:nvPr>
        </p:nvSpPr>
        <p:spPr>
          <a:xfrm>
            <a:off x="8404226" y="1843795"/>
            <a:ext cx="2232000" cy="2739544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0" y="4684725"/>
            <a:ext cx="12230100" cy="438150"/>
          </a:xfrm>
          <a:custGeom>
            <a:avLst/>
            <a:gdLst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98195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362450 w 12230100"/>
              <a:gd name="connsiteY2" fmla="*/ 40005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0100" h="438150">
                <a:moveTo>
                  <a:pt x="0" y="0"/>
                </a:moveTo>
                <a:lnTo>
                  <a:pt x="4248150" y="0"/>
                </a:lnTo>
                <a:lnTo>
                  <a:pt x="4362450" y="438150"/>
                </a:lnTo>
                <a:lnTo>
                  <a:pt x="7886700" y="419100"/>
                </a:lnTo>
                <a:lnTo>
                  <a:pt x="7981950" y="95250"/>
                </a:lnTo>
                <a:lnTo>
                  <a:pt x="12230100" y="95250"/>
                </a:lnTo>
                <a:lnTo>
                  <a:pt x="12230100" y="133350"/>
                </a:lnTo>
              </a:path>
            </a:pathLst>
          </a:custGeom>
          <a:noFill/>
          <a:ln w="12700">
            <a:solidFill>
              <a:srgbClr val="40404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699002" y="4722765"/>
            <a:ext cx="181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95325" y="5168689"/>
            <a:ext cx="17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598331" y="4838321"/>
            <a:ext cx="17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请输入您的标题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45064" y="5085475"/>
            <a:ext cx="203661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31" name="文本框 30"/>
          <p:cNvSpPr txBox="1"/>
          <p:nvPr/>
        </p:nvSpPr>
        <p:spPr>
          <a:xfrm>
            <a:off x="5121697" y="5533035"/>
            <a:ext cx="2036616" cy="123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2" name="文本框 31"/>
          <p:cNvSpPr txBox="1"/>
          <p:nvPr/>
        </p:nvSpPr>
        <p:spPr>
          <a:xfrm>
            <a:off x="8531253" y="5207653"/>
            <a:ext cx="2036616" cy="123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3" name="矩形 2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3" name="等腰三角形 3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082652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7976" cy="6858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0" y="-43543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9204168" y="2702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8202682" y="1416908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6881882" y="3153636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V="1">
            <a:off x="7476967" y="49848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043879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43879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81057" y="1666929"/>
            <a:ext cx="721247" cy="721247"/>
            <a:chOff x="681057" y="1666929"/>
            <a:chExt cx="721247" cy="721247"/>
          </a:xfrm>
        </p:grpSpPr>
        <p:sp>
          <p:nvSpPr>
            <p:cNvPr id="19" name="椭圆 18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488962" y="1722758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</a:t>
            </a:r>
            <a:r>
              <a:rPr lang="zh-CN" altLang="en-US" sz="2000" dirty="0" smtClean="0"/>
              <a:t>输入您的标题</a:t>
            </a:r>
            <a:endParaRPr lang="zh-CN" altLang="en-US" sz="2000" dirty="0"/>
          </a:p>
        </p:txBody>
      </p:sp>
      <p:sp>
        <p:nvSpPr>
          <p:cNvPr id="25" name="文本框 24"/>
          <p:cNvSpPr txBox="1"/>
          <p:nvPr/>
        </p:nvSpPr>
        <p:spPr>
          <a:xfrm>
            <a:off x="1515072" y="2215960"/>
            <a:ext cx="445135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1488962" y="4130362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请输入您的标题</a:t>
            </a:r>
            <a:endParaRPr lang="zh-CN" altLang="en-US" sz="2000" dirty="0"/>
          </a:p>
        </p:txBody>
      </p:sp>
      <p:sp>
        <p:nvSpPr>
          <p:cNvPr id="27" name="文本框 26"/>
          <p:cNvSpPr txBox="1"/>
          <p:nvPr/>
        </p:nvSpPr>
        <p:spPr>
          <a:xfrm>
            <a:off x="1515072" y="4623564"/>
            <a:ext cx="4451355" cy="215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请在此处添加您要描述的内容，言简意赅。请在此处添加您要描述的内容，言简意赅。请在此处添加您要描述的内容，言简意赅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28" name="组合 27"/>
          <p:cNvGrpSpPr/>
          <p:nvPr/>
        </p:nvGrpSpPr>
        <p:grpSpPr>
          <a:xfrm>
            <a:off x="681057" y="4074533"/>
            <a:ext cx="721247" cy="721247"/>
            <a:chOff x="681057" y="4074533"/>
            <a:chExt cx="721247" cy="721247"/>
          </a:xfrm>
        </p:grpSpPr>
        <p:sp>
          <p:nvSpPr>
            <p:cNvPr id="29" name="椭圆 28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31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5" name="矩形 34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9" name="等腰三角形 3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027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  <p:bldP spid="15" grpId="0" animBg="1"/>
      <p:bldP spid="16" grpId="0"/>
      <p:bldP spid="17" grpId="0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7976" cy="6858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 flipH="1">
            <a:off x="2752319" y="-29029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flipV="1">
            <a:off x="2752319" y="27028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10979357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028576" y="230819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01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55000" y="239998"/>
            <a:ext cx="2773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请输入您的标题</a:t>
            </a:r>
          </a:p>
        </p:txBody>
      </p:sp>
      <p:grpSp>
        <p:nvGrpSpPr>
          <p:cNvPr id="9" name="组合 8"/>
          <p:cNvGrpSpPr/>
          <p:nvPr/>
        </p:nvGrpSpPr>
        <p:grpSpPr>
          <a:xfrm rot="18336603">
            <a:off x="11503732" y="301041"/>
            <a:ext cx="481872" cy="469661"/>
            <a:chOff x="1032060" y="5022216"/>
            <a:chExt cx="753746" cy="734645"/>
          </a:xfrm>
        </p:grpSpPr>
        <p:sp>
          <p:nvSpPr>
            <p:cNvPr id="10" name="等腰三角形 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 flipV="1">
            <a:off x="3753318" y="1416908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flipV="1">
            <a:off x="5004880" y="3153636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flipV="1">
            <a:off x="4500609" y="4927730"/>
            <a:ext cx="246542" cy="246542"/>
          </a:xfrm>
          <a:prstGeom prst="ellipse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8506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8506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082014" y="1793408"/>
            <a:ext cx="721247" cy="721247"/>
            <a:chOff x="681057" y="1666929"/>
            <a:chExt cx="721247" cy="721247"/>
          </a:xfrm>
        </p:grpSpPr>
        <p:sp>
          <p:nvSpPr>
            <p:cNvPr id="33" name="椭圆 32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8" name="文本框 37"/>
          <p:cNvSpPr txBox="1"/>
          <p:nvPr/>
        </p:nvSpPr>
        <p:spPr>
          <a:xfrm>
            <a:off x="6889919" y="1849237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请</a:t>
            </a:r>
            <a:r>
              <a:rPr lang="zh-CN" altLang="en-US" sz="2000" dirty="0" smtClean="0"/>
              <a:t>输入您的标题</a:t>
            </a:r>
            <a:endParaRPr lang="zh-CN" altLang="en-US" sz="2000" dirty="0"/>
          </a:p>
        </p:txBody>
      </p:sp>
      <p:sp>
        <p:nvSpPr>
          <p:cNvPr id="39" name="文本框 38"/>
          <p:cNvSpPr txBox="1"/>
          <p:nvPr/>
        </p:nvSpPr>
        <p:spPr>
          <a:xfrm>
            <a:off x="6916029" y="2342439"/>
            <a:ext cx="4451355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6889919" y="4256841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请输入您的标题</a:t>
            </a:r>
            <a:endParaRPr lang="zh-CN" altLang="en-US" sz="2000" dirty="0"/>
          </a:p>
        </p:txBody>
      </p:sp>
      <p:sp>
        <p:nvSpPr>
          <p:cNvPr id="41" name="文本框 40"/>
          <p:cNvSpPr txBox="1"/>
          <p:nvPr/>
        </p:nvSpPr>
        <p:spPr>
          <a:xfrm>
            <a:off x="6916029" y="4750043"/>
            <a:ext cx="4451355" cy="215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请在此处添加您要描述的内容，言简意赅。请在此处添加您要描述的内容，言简意赅。请在此处添加您要描述的内容，言简意赅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42" name="组合 41"/>
          <p:cNvGrpSpPr/>
          <p:nvPr/>
        </p:nvGrpSpPr>
        <p:grpSpPr>
          <a:xfrm>
            <a:off x="6082014" y="4201012"/>
            <a:ext cx="721247" cy="721247"/>
            <a:chOff x="681057" y="4074533"/>
            <a:chExt cx="721247" cy="721247"/>
          </a:xfrm>
        </p:grpSpPr>
        <p:sp>
          <p:nvSpPr>
            <p:cNvPr id="43" name="椭圆 42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019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20" grpId="0"/>
      <p:bldP spid="21" grpId="0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58968" y="1006973"/>
            <a:ext cx="1274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TWO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1640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14514" y="1971161"/>
            <a:ext cx="12192000" cy="1879600"/>
          </a:xfrm>
          <a:custGeom>
            <a:avLst/>
            <a:gdLst>
              <a:gd name="connsiteX0" fmla="*/ 0 w 12192000"/>
              <a:gd name="connsiteY0" fmla="*/ 1879600 h 1879600"/>
              <a:gd name="connsiteX1" fmla="*/ 990600 w 12192000"/>
              <a:gd name="connsiteY1" fmla="*/ 1168400 h 1879600"/>
              <a:gd name="connsiteX2" fmla="*/ 2120900 w 12192000"/>
              <a:gd name="connsiteY2" fmla="*/ 1384300 h 1879600"/>
              <a:gd name="connsiteX3" fmla="*/ 3175000 w 12192000"/>
              <a:gd name="connsiteY3" fmla="*/ 1498600 h 1879600"/>
              <a:gd name="connsiteX4" fmla="*/ 4876800 w 12192000"/>
              <a:gd name="connsiteY4" fmla="*/ 774700 h 1879600"/>
              <a:gd name="connsiteX5" fmla="*/ 7620000 w 12192000"/>
              <a:gd name="connsiteY5" fmla="*/ 762000 h 1879600"/>
              <a:gd name="connsiteX6" fmla="*/ 9867900 w 12192000"/>
              <a:gd name="connsiteY6" fmla="*/ 1447800 h 1879600"/>
              <a:gd name="connsiteX7" fmla="*/ 11366500 w 12192000"/>
              <a:gd name="connsiteY7" fmla="*/ 1143000 h 1879600"/>
              <a:gd name="connsiteX8" fmla="*/ 12192000 w 12192000"/>
              <a:gd name="connsiteY8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879600">
                <a:moveTo>
                  <a:pt x="0" y="1879600"/>
                </a:moveTo>
                <a:cubicBezTo>
                  <a:pt x="318558" y="1565275"/>
                  <a:pt x="637117" y="1250950"/>
                  <a:pt x="990600" y="1168400"/>
                </a:cubicBezTo>
                <a:cubicBezTo>
                  <a:pt x="1344083" y="1085850"/>
                  <a:pt x="1756833" y="1329267"/>
                  <a:pt x="2120900" y="1384300"/>
                </a:cubicBezTo>
                <a:cubicBezTo>
                  <a:pt x="2484967" y="1439333"/>
                  <a:pt x="2715683" y="1600200"/>
                  <a:pt x="3175000" y="1498600"/>
                </a:cubicBezTo>
                <a:cubicBezTo>
                  <a:pt x="3634317" y="1397000"/>
                  <a:pt x="4135967" y="897467"/>
                  <a:pt x="4876800" y="774700"/>
                </a:cubicBezTo>
                <a:cubicBezTo>
                  <a:pt x="5617633" y="651933"/>
                  <a:pt x="6788150" y="649817"/>
                  <a:pt x="7620000" y="762000"/>
                </a:cubicBezTo>
                <a:cubicBezTo>
                  <a:pt x="8451850" y="874183"/>
                  <a:pt x="9243483" y="1384300"/>
                  <a:pt x="9867900" y="1447800"/>
                </a:cubicBezTo>
                <a:cubicBezTo>
                  <a:pt x="10492317" y="1511300"/>
                  <a:pt x="10979150" y="1384300"/>
                  <a:pt x="11366500" y="1143000"/>
                </a:cubicBezTo>
                <a:cubicBezTo>
                  <a:pt x="11753850" y="901700"/>
                  <a:pt x="11972925" y="450850"/>
                  <a:pt x="12192000" y="0"/>
                </a:cubicBezTo>
              </a:path>
            </a:pathLst>
          </a:custGeom>
          <a:noFill/>
          <a:ln w="1905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121222" y="1811850"/>
            <a:ext cx="1860264" cy="1860264"/>
            <a:chOff x="5121222" y="1811850"/>
            <a:chExt cx="1860264" cy="1860264"/>
          </a:xfrm>
          <a:solidFill>
            <a:srgbClr val="C75050"/>
          </a:solidFill>
        </p:grpSpPr>
        <p:sp>
          <p:nvSpPr>
            <p:cNvPr id="27" name="椭圆 26"/>
            <p:cNvSpPr/>
            <p:nvPr/>
          </p:nvSpPr>
          <p:spPr>
            <a:xfrm>
              <a:off x="5121222" y="1811850"/>
              <a:ext cx="1860264" cy="186026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2458" y="1826363"/>
              <a:ext cx="1800000" cy="1800000"/>
            </a:xfrm>
            <a:prstGeom prst="ellipse">
              <a:avLst/>
            </a:prstGeom>
            <a:grpFill/>
          </p:spPr>
        </p:pic>
      </p:grpSp>
      <p:grpSp>
        <p:nvGrpSpPr>
          <p:cNvPr id="2" name="组合 1"/>
          <p:cNvGrpSpPr/>
          <p:nvPr/>
        </p:nvGrpSpPr>
        <p:grpSpPr>
          <a:xfrm>
            <a:off x="1640114" y="2340526"/>
            <a:ext cx="1656000" cy="1656000"/>
            <a:chOff x="1640114" y="2340526"/>
            <a:chExt cx="1656000" cy="1656000"/>
          </a:xfrm>
          <a:solidFill>
            <a:srgbClr val="C75050"/>
          </a:solidFill>
        </p:grpSpPr>
        <p:sp>
          <p:nvSpPr>
            <p:cNvPr id="26" name="椭圆 25"/>
            <p:cNvSpPr/>
            <p:nvPr/>
          </p:nvSpPr>
          <p:spPr>
            <a:xfrm>
              <a:off x="1640114" y="2340526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8781" y="2360050"/>
              <a:ext cx="1594832" cy="1594832"/>
            </a:xfrm>
            <a:prstGeom prst="ellipse">
              <a:avLst/>
            </a:prstGeom>
            <a:grpFill/>
          </p:spPr>
        </p:pic>
      </p:grpSp>
      <p:grpSp>
        <p:nvGrpSpPr>
          <p:cNvPr id="8" name="组合 7"/>
          <p:cNvGrpSpPr/>
          <p:nvPr/>
        </p:nvGrpSpPr>
        <p:grpSpPr>
          <a:xfrm>
            <a:off x="8926045" y="2418896"/>
            <a:ext cx="1470933" cy="1470933"/>
            <a:chOff x="8926045" y="2418896"/>
            <a:chExt cx="1470933" cy="1470933"/>
          </a:xfrm>
          <a:solidFill>
            <a:srgbClr val="C75050"/>
          </a:solidFill>
        </p:grpSpPr>
        <p:sp>
          <p:nvSpPr>
            <p:cNvPr id="28" name="椭圆 27"/>
            <p:cNvSpPr/>
            <p:nvPr/>
          </p:nvSpPr>
          <p:spPr>
            <a:xfrm>
              <a:off x="8926045" y="2418896"/>
              <a:ext cx="1470933" cy="14709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0599" y="2433410"/>
              <a:ext cx="1417351" cy="1417351"/>
            </a:xfrm>
            <a:prstGeom prst="ellipse">
              <a:avLst/>
            </a:prstGeom>
            <a:grpFill/>
          </p:spPr>
        </p:pic>
      </p:grpSp>
      <p:sp>
        <p:nvSpPr>
          <p:cNvPr id="9" name="文本框 8"/>
          <p:cNvSpPr txBox="1"/>
          <p:nvPr/>
        </p:nvSpPr>
        <p:spPr>
          <a:xfrm>
            <a:off x="1145317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1621069" y="4344701"/>
            <a:ext cx="193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352376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4856846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文本框 29"/>
          <p:cNvSpPr txBox="1"/>
          <p:nvPr/>
        </p:nvSpPr>
        <p:spPr>
          <a:xfrm>
            <a:off x="5289151" y="4347034"/>
            <a:ext cx="1829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350770" y="4752744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3" name="文本框 32"/>
          <p:cNvSpPr txBox="1"/>
          <p:nvPr/>
        </p:nvSpPr>
        <p:spPr>
          <a:xfrm>
            <a:off x="8633715" y="4347034"/>
            <a:ext cx="205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r>
              <a:rPr lang="zh-CN" altLang="en-US" dirty="0"/>
              <a:t>请输入您的标题</a:t>
            </a: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7968343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49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10" grpId="0"/>
      <p:bldP spid="29" grpId="0"/>
      <p:bldP spid="30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676400" y="2608872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349828" y="2257877"/>
            <a:ext cx="2736850" cy="1567544"/>
            <a:chOff x="1349828" y="2257877"/>
            <a:chExt cx="2736850" cy="1567544"/>
          </a:xfrm>
        </p:grpSpPr>
        <p:sp>
          <p:nvSpPr>
            <p:cNvPr id="7" name="任意多边形 6"/>
            <p:cNvSpPr/>
            <p:nvPr/>
          </p:nvSpPr>
          <p:spPr>
            <a:xfrm>
              <a:off x="1349828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781878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矩形 12"/>
          <p:cNvSpPr/>
          <p:nvPr/>
        </p:nvSpPr>
        <p:spPr>
          <a:xfrm>
            <a:off x="4951682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625110" y="2257877"/>
            <a:ext cx="2755900" cy="1567544"/>
            <a:chOff x="4625110" y="2257877"/>
            <a:chExt cx="2755900" cy="1567544"/>
          </a:xfrm>
        </p:grpSpPr>
        <p:sp>
          <p:nvSpPr>
            <p:cNvPr id="12" name="任意多边形 11"/>
            <p:cNvSpPr/>
            <p:nvPr/>
          </p:nvSpPr>
          <p:spPr>
            <a:xfrm>
              <a:off x="4625110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076210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5370000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788319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24156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919441" y="2257877"/>
            <a:ext cx="2755900" cy="1567544"/>
            <a:chOff x="7919441" y="2257877"/>
            <a:chExt cx="2755900" cy="1567544"/>
          </a:xfrm>
        </p:grpSpPr>
        <p:sp>
          <p:nvSpPr>
            <p:cNvPr id="18" name="任意多边形 17"/>
            <p:cNvSpPr/>
            <p:nvPr/>
          </p:nvSpPr>
          <p:spPr>
            <a:xfrm>
              <a:off x="7919441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0370541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8630642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037128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443614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850100" y="2606673"/>
            <a:ext cx="20955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40409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90301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40192" y="4135523"/>
            <a:ext cx="1235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100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1327940" y="4968845"/>
            <a:ext cx="248931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9" name="TextBox 29"/>
          <p:cNvSpPr txBox="1"/>
          <p:nvPr/>
        </p:nvSpPr>
        <p:spPr>
          <a:xfrm>
            <a:off x="4625110" y="4968845"/>
            <a:ext cx="2451100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TextBox 29"/>
          <p:cNvSpPr txBox="1"/>
          <p:nvPr/>
        </p:nvSpPr>
        <p:spPr>
          <a:xfrm>
            <a:off x="7919442" y="4968845"/>
            <a:ext cx="24511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6705600"/>
            <a:ext cx="12192000" cy="180000"/>
          </a:xfrm>
          <a:prstGeom prst="rect">
            <a:avLst/>
          </a:prstGeom>
          <a:solidFill>
            <a:srgbClr val="C7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2" name="等腰三角形 4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73735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4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10372698" y="3855703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2916397001"/>
              </p:ext>
            </p:extLst>
          </p:nvPr>
        </p:nvGraphicFramePr>
        <p:xfrm>
          <a:off x="1812243" y="1270591"/>
          <a:ext cx="8136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7917031" y="4011144"/>
            <a:ext cx="2591943" cy="0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326351" y="1646463"/>
            <a:ext cx="13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64875" y="4387029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H="1" flipV="1">
            <a:off x="1318303" y="4531578"/>
            <a:ext cx="2815906" cy="22325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8172333" y="5376407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6144502" y="5529834"/>
            <a:ext cx="2167811" cy="0"/>
          </a:xfrm>
          <a:prstGeom prst="line">
            <a:avLst/>
          </a:prstGeom>
          <a:ln w="28575">
            <a:solidFill>
              <a:srgbClr val="C75050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546030" y="5593976"/>
            <a:ext cx="176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5058" y="2233194"/>
            <a:ext cx="1390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745383" y="2376030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310309" y="1818308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42612" y="5757177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HERE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5058" y="2962518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40" name="文本框 39"/>
          <p:cNvSpPr txBox="1"/>
          <p:nvPr/>
        </p:nvSpPr>
        <p:spPr>
          <a:xfrm>
            <a:off x="8360496" y="2360117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41" name="文本框 40"/>
          <p:cNvSpPr txBox="1"/>
          <p:nvPr/>
        </p:nvSpPr>
        <p:spPr>
          <a:xfrm>
            <a:off x="9097475" y="5445784"/>
            <a:ext cx="2485338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pPr algn="l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4" name="矩形 2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6" name="等腰三角形 35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29"/>
          <p:cNvSpPr txBox="1"/>
          <p:nvPr/>
        </p:nvSpPr>
        <p:spPr>
          <a:xfrm>
            <a:off x="1327940" y="4968845"/>
            <a:ext cx="248931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0925289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6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6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8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6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4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6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8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1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7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6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4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9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6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Graphic spid="11" grpId="0">
        <p:bldAsOne/>
      </p:bldGraphic>
      <p:bldP spid="21" grpId="0"/>
      <p:bldP spid="27" grpId="0" animBg="1"/>
      <p:bldP spid="33" grpId="0" animBg="1"/>
      <p:bldP spid="16" grpId="0"/>
      <p:bldP spid="18" grpId="0"/>
      <p:bldP spid="35" grpId="0"/>
      <p:bldP spid="37" grpId="0"/>
      <p:bldP spid="38" grpId="0"/>
      <p:bldP spid="39" grpId="0"/>
      <p:bldP spid="40" grpId="0"/>
      <p:bldP spid="41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>
            <a:off x="5496077" y="-24408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8112224" y="18481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112224" y="29041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112224" y="39601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12224" y="50160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413610" y="843390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43377" y="2679267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97086" y="4592791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24304" y="1747767"/>
            <a:ext cx="2628212" cy="1547643"/>
            <a:chOff x="552753" y="1177475"/>
            <a:chExt cx="1971159" cy="1160733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81583" y="1322235"/>
                <a:ext cx="957773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  <a:endParaRPr lang="zh-CN" altLang="en-US" sz="2000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1971159" cy="732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8112224" y="60720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 rot="5400000">
            <a:off x="8944095" y="3819620"/>
            <a:ext cx="395082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 rot="5400000">
            <a:off x="8748883" y="4754099"/>
            <a:ext cx="208599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5400000">
            <a:off x="8098364" y="5229188"/>
            <a:ext cx="1131785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90081" y="58566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90081" y="48016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90081" y="37466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90081" y="26915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90081" y="16365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199293" y="3503237"/>
            <a:ext cx="2516332" cy="1519952"/>
            <a:chOff x="555402" y="1177475"/>
            <a:chExt cx="1887249" cy="1139964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72624" y="1312490"/>
                <a:ext cx="979138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1887249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861215" y="5350979"/>
            <a:ext cx="3482163" cy="1265734"/>
            <a:chOff x="555402" y="1177475"/>
            <a:chExt cx="2611622" cy="94930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87435" y="1326521"/>
                <a:ext cx="954037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609882" cy="511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2921000" y="1568713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3298875" y="3347889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3786618" y="5344358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6071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717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4269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-2476637" y="4029101"/>
            <a:ext cx="2681899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79" name="矩形 7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3" name="等腰三角形 8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128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1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3" grpId="0" animBg="1"/>
      <p:bldP spid="44" grpId="0" animBg="1"/>
      <p:bldP spid="38" grpId="0"/>
      <p:bldP spid="46" grpId="0"/>
      <p:bldP spid="47" grpId="0"/>
      <p:bldP spid="48" grpId="0"/>
      <p:bldP spid="49" grpId="0"/>
      <p:bldP spid="56" grpId="0" animBg="1"/>
      <p:bldP spid="72" grpId="0" animBg="1"/>
      <p:bldP spid="73" grpId="0" animBg="1"/>
      <p:bldP spid="71" grpId="0"/>
      <p:bldP spid="76" grpId="0"/>
      <p:bldP spid="77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 flipH="1">
            <a:off x="3196888" y="0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933413" y="1147282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61938" y="2824352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94788" y="5023189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001787" y="1617725"/>
            <a:ext cx="2628212" cy="1547643"/>
            <a:chOff x="552753" y="1177475"/>
            <a:chExt cx="1971159" cy="1160733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81583" y="1322235"/>
                <a:ext cx="957773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  <a:endParaRPr lang="zh-CN" altLang="en-US" sz="2000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1971159" cy="732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625510" y="3207820"/>
            <a:ext cx="2516332" cy="1519952"/>
            <a:chOff x="555402" y="1177475"/>
            <a:chExt cx="1887249" cy="1139964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272624" y="1312490"/>
                <a:ext cx="979138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1887249" cy="73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pPr algn="l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736690" y="5115646"/>
            <a:ext cx="3482163" cy="1265734"/>
            <a:chOff x="555402" y="1177475"/>
            <a:chExt cx="2611622" cy="94930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7475"/>
              <a:ext cx="1224136" cy="396000"/>
              <a:chOff x="2122996" y="1277661"/>
              <a:chExt cx="1224136" cy="396000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287435" y="1326521"/>
                <a:ext cx="954037" cy="300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zh-CN" altLang="en-US" sz="2000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输入标题</a:t>
                </a: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609882" cy="511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56" name="任意多边形 55"/>
          <p:cNvSpPr/>
          <p:nvPr/>
        </p:nvSpPr>
        <p:spPr>
          <a:xfrm flipH="1">
            <a:off x="6687262" y="1648510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 flipH="1">
            <a:off x="6716586" y="3284637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 flipH="1">
            <a:off x="5825907" y="5366695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3" name="等腰三角形 82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847824" y="18608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847824" y="29168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847824" y="39728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847824" y="50287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47824" y="60847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 rot="5400000">
            <a:off x="1679695" y="3832320"/>
            <a:ext cx="395082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 rot="5400000">
            <a:off x="1484483" y="4766799"/>
            <a:ext cx="2085999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rot="5400000">
            <a:off x="833964" y="5241888"/>
            <a:ext cx="1131785" cy="52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87" name="TextBox 37"/>
          <p:cNvSpPr txBox="1"/>
          <p:nvPr/>
        </p:nvSpPr>
        <p:spPr>
          <a:xfrm>
            <a:off x="425681" y="58693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45"/>
          <p:cNvSpPr txBox="1"/>
          <p:nvPr/>
        </p:nvSpPr>
        <p:spPr>
          <a:xfrm>
            <a:off x="425681" y="48143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46"/>
          <p:cNvSpPr txBox="1"/>
          <p:nvPr/>
        </p:nvSpPr>
        <p:spPr>
          <a:xfrm>
            <a:off x="425681" y="37593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47"/>
          <p:cNvSpPr txBox="1"/>
          <p:nvPr/>
        </p:nvSpPr>
        <p:spPr>
          <a:xfrm>
            <a:off x="425681" y="27042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48"/>
          <p:cNvSpPr txBox="1"/>
          <p:nvPr/>
        </p:nvSpPr>
        <p:spPr>
          <a:xfrm>
            <a:off x="425681" y="16492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70"/>
          <p:cNvSpPr txBox="1"/>
          <p:nvPr/>
        </p:nvSpPr>
        <p:spPr>
          <a:xfrm>
            <a:off x="996311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93" name="TextBox 75"/>
          <p:cNvSpPr txBox="1"/>
          <p:nvPr/>
        </p:nvSpPr>
        <p:spPr>
          <a:xfrm>
            <a:off x="2122771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94" name="TextBox 76"/>
          <p:cNvSpPr txBox="1"/>
          <p:nvPr/>
        </p:nvSpPr>
        <p:spPr>
          <a:xfrm>
            <a:off x="3249869" y="61755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</p:spTree>
    <p:extLst>
      <p:ext uri="{BB962C8B-B14F-4D97-AF65-F5344CB8AC3E}">
        <p14:creationId xmlns:p14="http://schemas.microsoft.com/office/powerpoint/2010/main" val="22227722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56" grpId="0" animBg="1"/>
      <p:bldP spid="72" grpId="0" animBg="1"/>
      <p:bldP spid="73" grpId="0" animBg="1"/>
      <p:bldP spid="78" grpId="0" animBg="1"/>
      <p:bldP spid="85" grpId="0" animBg="1"/>
      <p:bldP spid="86" grpId="0" animBg="1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三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11704" y="1006973"/>
            <a:ext cx="1568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THREE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1742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668749" y="1908980"/>
            <a:ext cx="2248829" cy="4122623"/>
            <a:chOff x="1668749" y="1908980"/>
            <a:chExt cx="2248829" cy="412262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8749" y="1908980"/>
              <a:ext cx="2248829" cy="4122623"/>
            </a:xfrm>
            <a:prstGeom prst="rect">
              <a:avLst/>
            </a:prstGeom>
          </p:spPr>
        </p:pic>
        <p:sp>
          <p:nvSpPr>
            <p:cNvPr id="39" name="椭圆 38"/>
            <p:cNvSpPr/>
            <p:nvPr/>
          </p:nvSpPr>
          <p:spPr>
            <a:xfrm>
              <a:off x="2526793" y="5393467"/>
              <a:ext cx="532739" cy="5327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27" y="2616445"/>
            <a:ext cx="1970201" cy="279976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022475" y="3766326"/>
            <a:ext cx="108000" cy="108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054395" y="4131996"/>
            <a:ext cx="144000" cy="14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65631" y="4793799"/>
            <a:ext cx="216000" cy="21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cxnSp>
        <p:nvCxnSpPr>
          <p:cNvPr id="13" name="直接连接符 12"/>
          <p:cNvCxnSpPr>
            <a:stCxn id="9" idx="7"/>
            <a:endCxn id="15" idx="2"/>
          </p:cNvCxnSpPr>
          <p:nvPr/>
        </p:nvCxnSpPr>
        <p:spPr>
          <a:xfrm flipV="1">
            <a:off x="3114659" y="2758098"/>
            <a:ext cx="2872932" cy="1024044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0" idx="6"/>
            <a:endCxn id="25" idx="2"/>
          </p:cNvCxnSpPr>
          <p:nvPr/>
        </p:nvCxnSpPr>
        <p:spPr>
          <a:xfrm flipV="1">
            <a:off x="2198395" y="3894509"/>
            <a:ext cx="6233619" cy="309487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1" idx="6"/>
            <a:endCxn id="32" idx="2"/>
          </p:cNvCxnSpPr>
          <p:nvPr/>
        </p:nvCxnSpPr>
        <p:spPr>
          <a:xfrm>
            <a:off x="3481631" y="4901799"/>
            <a:ext cx="1888656" cy="338704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987591" y="1647788"/>
            <a:ext cx="2220619" cy="2220619"/>
            <a:chOff x="5987591" y="1647788"/>
            <a:chExt cx="2220619" cy="2220619"/>
          </a:xfrm>
        </p:grpSpPr>
        <p:grpSp>
          <p:nvGrpSpPr>
            <p:cNvPr id="16" name="组合 15"/>
            <p:cNvGrpSpPr/>
            <p:nvPr/>
          </p:nvGrpSpPr>
          <p:grpSpPr>
            <a:xfrm>
              <a:off x="5987591" y="1647788"/>
              <a:ext cx="2220619" cy="2220619"/>
              <a:chOff x="5938887" y="1794331"/>
              <a:chExt cx="1885360" cy="188536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401146" y="2052486"/>
              <a:ext cx="1393509" cy="1567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pPr algn="ctr"/>
              <a:r>
                <a:rPr lang="zh-CN" altLang="en-US" sz="1000" dirty="0"/>
                <a:t>请在此处添加您要描述的内容，言简意赅。请在此处添加您要描述的内容，言简意赅。</a:t>
              </a:r>
              <a:endParaRPr lang="en-US" altLang="zh-CN" sz="10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70287" y="4079360"/>
            <a:ext cx="2322286" cy="2322286"/>
            <a:chOff x="5370287" y="4079360"/>
            <a:chExt cx="2322286" cy="23222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370287" y="4079360"/>
              <a:ext cx="2322286" cy="2322286"/>
              <a:chOff x="5938887" y="1794331"/>
              <a:chExt cx="1885360" cy="188536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746205" y="4666600"/>
              <a:ext cx="1585162" cy="1272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300"/>
                </a:lnSpc>
                <a:defRPr sz="1200"/>
              </a:lvl1pPr>
            </a:lstStyle>
            <a:p>
              <a:r>
                <a:rPr lang="zh-CN" altLang="en-US" sz="1000" dirty="0"/>
                <a:t>请在此处添加您要描述的内容，言简意赅。请在此处添加您要描述的内容，言简意赅。</a:t>
              </a:r>
              <a:endParaRPr lang="en-US" altLang="zh-CN" sz="10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432014" y="2410530"/>
            <a:ext cx="2967958" cy="2967958"/>
            <a:chOff x="8432014" y="2410530"/>
            <a:chExt cx="2967958" cy="2967958"/>
          </a:xfrm>
        </p:grpSpPr>
        <p:grpSp>
          <p:nvGrpSpPr>
            <p:cNvPr id="23" name="组合 22"/>
            <p:cNvGrpSpPr/>
            <p:nvPr/>
          </p:nvGrpSpPr>
          <p:grpSpPr>
            <a:xfrm>
              <a:off x="8432014" y="2410530"/>
              <a:ext cx="2967958" cy="2967958"/>
              <a:chOff x="5938887" y="1794331"/>
              <a:chExt cx="1885360" cy="188536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rgbClr val="C7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8889254" y="3431903"/>
              <a:ext cx="2053476" cy="1234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300"/>
                </a:lnSpc>
                <a:defRPr sz="1200"/>
              </a:lvl1pPr>
            </a:lstStyle>
            <a:p>
              <a:pPr algn="ctr"/>
              <a:r>
                <a:rPr lang="zh-CN" altLang="en-US" dirty="0"/>
                <a:t>请在此处添加您要描述的内容，言简意赅。请在此处添加您要描述的内容，言简意赅。</a:t>
              </a:r>
              <a:endParaRPr lang="en-US" altLang="zh-CN" dirty="0"/>
            </a:p>
          </p:txBody>
        </p:sp>
      </p:grpSp>
      <p:sp>
        <p:nvSpPr>
          <p:cNvPr id="33" name="矩形 3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03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858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箭头连接符 23"/>
          <p:cNvCxnSpPr/>
          <p:nvPr/>
        </p:nvCxnSpPr>
        <p:spPr>
          <a:xfrm>
            <a:off x="1155700" y="3918947"/>
            <a:ext cx="9855200" cy="0"/>
          </a:xfrm>
          <a:prstGeom prst="straightConnector1">
            <a:avLst/>
          </a:prstGeom>
          <a:ln w="57150">
            <a:solidFill>
              <a:srgbClr val="40404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34"/>
          <p:cNvSpPr/>
          <p:nvPr/>
        </p:nvSpPr>
        <p:spPr>
          <a:xfrm>
            <a:off x="1541579" y="2888261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49866" y="5032742"/>
            <a:ext cx="19050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7" name="矩形 26"/>
          <p:cNvSpPr/>
          <p:nvPr/>
        </p:nvSpPr>
        <p:spPr>
          <a:xfrm>
            <a:off x="1260834" y="1605044"/>
            <a:ext cx="1958841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8" name="矩形 27"/>
          <p:cNvSpPr/>
          <p:nvPr/>
        </p:nvSpPr>
        <p:spPr>
          <a:xfrm>
            <a:off x="8585200" y="1653917"/>
            <a:ext cx="1898567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9" name="矩形 28"/>
          <p:cNvSpPr/>
          <p:nvPr/>
        </p:nvSpPr>
        <p:spPr>
          <a:xfrm>
            <a:off x="4974484" y="1623786"/>
            <a:ext cx="1962062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0" name="矩形 29"/>
          <p:cNvSpPr/>
          <p:nvPr/>
        </p:nvSpPr>
        <p:spPr>
          <a:xfrm>
            <a:off x="3085722" y="5037977"/>
            <a:ext cx="1985467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1" name="椭圆 34"/>
          <p:cNvSpPr/>
          <p:nvPr/>
        </p:nvSpPr>
        <p:spPr>
          <a:xfrm>
            <a:off x="5285995" y="2912961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椭圆 34"/>
          <p:cNvSpPr/>
          <p:nvPr/>
        </p:nvSpPr>
        <p:spPr>
          <a:xfrm>
            <a:off x="8852859" y="2877187"/>
            <a:ext cx="1262608" cy="162378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75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10800000">
            <a:off x="7075144" y="3200993"/>
            <a:ext cx="1393673" cy="1810704"/>
            <a:chOff x="4020870" y="2194485"/>
            <a:chExt cx="1102258" cy="1432090"/>
          </a:xfrm>
          <a:solidFill>
            <a:srgbClr val="40404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rot="10800000">
            <a:off x="3330728" y="3231412"/>
            <a:ext cx="1393673" cy="1810704"/>
            <a:chOff x="4020870" y="2194485"/>
            <a:chExt cx="1102258" cy="1432090"/>
          </a:xfrm>
          <a:solidFill>
            <a:srgbClr val="40404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9" name="TextBox 73"/>
          <p:cNvSpPr txBox="1"/>
          <p:nvPr/>
        </p:nvSpPr>
        <p:spPr>
          <a:xfrm>
            <a:off x="1541578" y="3734922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r>
              <a:rPr lang="zh-CN" altLang="en-US" sz="1800" dirty="0" smtClean="0">
                <a:solidFill>
                  <a:schemeClr val="bg1"/>
                </a:solidFill>
              </a:rPr>
              <a:t>输入标题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40" name="TextBox 74"/>
          <p:cNvSpPr txBox="1"/>
          <p:nvPr/>
        </p:nvSpPr>
        <p:spPr>
          <a:xfrm>
            <a:off x="3409052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1" name="TextBox 75"/>
          <p:cNvSpPr txBox="1"/>
          <p:nvPr/>
        </p:nvSpPr>
        <p:spPr>
          <a:xfrm>
            <a:off x="5279320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2" name="TextBox 76"/>
          <p:cNvSpPr txBox="1"/>
          <p:nvPr/>
        </p:nvSpPr>
        <p:spPr>
          <a:xfrm>
            <a:off x="7171062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3" name="TextBox 77"/>
          <p:cNvSpPr txBox="1"/>
          <p:nvPr/>
        </p:nvSpPr>
        <p:spPr>
          <a:xfrm>
            <a:off x="8852860" y="3743026"/>
            <a:ext cx="1262609" cy="368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输入标题</a:t>
            </a:r>
          </a:p>
        </p:txBody>
      </p:sp>
      <p:sp>
        <p:nvSpPr>
          <p:cNvPr id="44" name="矩形 4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03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8" name="等腰三角形 4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155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9" grpId="0"/>
          <p:bldP spid="40" grpId="0"/>
          <p:bldP spid="41" grpId="0"/>
          <p:bldP spid="42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9" grpId="0"/>
          <p:bldP spid="40" grpId="0"/>
          <p:bldP spid="41" grpId="0"/>
          <p:bldP spid="42" grpId="0"/>
          <p:bldP spid="43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75997" y="2004961"/>
            <a:ext cx="3419578" cy="3419578"/>
            <a:chOff x="4375997" y="2004961"/>
            <a:chExt cx="3419578" cy="3419578"/>
          </a:xfrm>
        </p:grpSpPr>
        <p:sp>
          <p:nvSpPr>
            <p:cNvPr id="22" name="椭圆 21"/>
            <p:cNvSpPr/>
            <p:nvPr/>
          </p:nvSpPr>
          <p:spPr>
            <a:xfrm rot="2700000">
              <a:off x="4378802" y="2940279"/>
              <a:ext cx="3419578" cy="1548942"/>
            </a:xfrm>
            <a:prstGeom prst="ellipse">
              <a:avLst/>
            </a:prstGeom>
            <a:noFill/>
            <a:ln w="19050" cap="rnd">
              <a:solidFill>
                <a:srgbClr val="40404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rgbClr val="13273F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rot="8100000">
              <a:off x="4375997" y="2937475"/>
              <a:ext cx="3419578" cy="1548942"/>
            </a:xfrm>
            <a:prstGeom prst="ellipse">
              <a:avLst/>
            </a:prstGeom>
            <a:noFill/>
            <a:ln w="19050" cap="rnd">
              <a:solidFill>
                <a:srgbClr val="40404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srgbClr val="13273F"/>
                </a:solidFill>
              </a:endParaRPr>
            </a:p>
          </p:txBody>
        </p:sp>
      </p:grpSp>
      <p:sp>
        <p:nvSpPr>
          <p:cNvPr id="24" name="流程图: 决策 23"/>
          <p:cNvSpPr/>
          <p:nvPr/>
        </p:nvSpPr>
        <p:spPr>
          <a:xfrm>
            <a:off x="5339202" y="1718327"/>
            <a:ext cx="1496604" cy="1496604"/>
          </a:xfrm>
          <a:prstGeom prst="flowChartDecision">
            <a:avLst/>
          </a:prstGeom>
          <a:solidFill>
            <a:srgbClr val="C7505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流程图: 决策 24"/>
          <p:cNvSpPr/>
          <p:nvPr/>
        </p:nvSpPr>
        <p:spPr>
          <a:xfrm>
            <a:off x="6644859" y="3023984"/>
            <a:ext cx="1496604" cy="1496604"/>
          </a:xfrm>
          <a:prstGeom prst="flowChartDecision">
            <a:avLst/>
          </a:prstGeom>
          <a:solidFill>
            <a:srgbClr val="40404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流程图: 决策 25"/>
          <p:cNvSpPr/>
          <p:nvPr/>
        </p:nvSpPr>
        <p:spPr>
          <a:xfrm>
            <a:off x="5383481" y="3999612"/>
            <a:ext cx="1496604" cy="1496604"/>
          </a:xfrm>
          <a:prstGeom prst="flowChartDecision">
            <a:avLst/>
          </a:prstGeom>
          <a:solidFill>
            <a:srgbClr val="C7505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流程图: 决策 26"/>
          <p:cNvSpPr/>
          <p:nvPr/>
        </p:nvSpPr>
        <p:spPr>
          <a:xfrm>
            <a:off x="4066961" y="2990569"/>
            <a:ext cx="1496604" cy="1496604"/>
          </a:xfrm>
          <a:prstGeom prst="flowChartDecision">
            <a:avLst/>
          </a:prstGeom>
          <a:solidFill>
            <a:srgbClr val="404040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42424" y="4307965"/>
            <a:ext cx="3361192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300"/>
              </a:lnSpc>
              <a:defRPr sz="1200"/>
            </a:lvl1pPr>
          </a:lstStyle>
          <a:p>
            <a:r>
              <a:rPr lang="zh-CN" altLang="en-US" sz="1800" dirty="0"/>
              <a:t>请输入标题</a:t>
            </a:r>
            <a:endParaRPr lang="en-US" altLang="zh-CN" sz="1800" dirty="0"/>
          </a:p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29" name="文本框 28"/>
          <p:cNvSpPr txBox="1"/>
          <p:nvPr/>
        </p:nvSpPr>
        <p:spPr>
          <a:xfrm>
            <a:off x="7779256" y="2260506"/>
            <a:ext cx="3361192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2300"/>
              </a:lnSpc>
              <a:defRPr sz="1200"/>
            </a:lvl1pPr>
          </a:lstStyle>
          <a:p>
            <a:pPr algn="l"/>
            <a:r>
              <a:rPr lang="zh-CN" altLang="en-US" sz="1800" dirty="0"/>
              <a:t>请输入标题</a:t>
            </a:r>
            <a:endParaRPr lang="en-US" altLang="zh-CN" sz="1800" dirty="0"/>
          </a:p>
          <a:p>
            <a:pPr algn="l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0" name="文本框 29"/>
          <p:cNvSpPr txBox="1"/>
          <p:nvPr/>
        </p:nvSpPr>
        <p:spPr>
          <a:xfrm>
            <a:off x="1080441" y="4305785"/>
            <a:ext cx="3324339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2300"/>
              </a:lnSpc>
              <a:defRPr sz="1200"/>
            </a:lvl1pPr>
          </a:lstStyle>
          <a:p>
            <a:r>
              <a:rPr lang="zh-CN" altLang="en-US" sz="1800" dirty="0"/>
              <a:t>请输入标题</a:t>
            </a:r>
            <a:endParaRPr lang="en-US" altLang="zh-CN" sz="1800" dirty="0"/>
          </a:p>
          <a:p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  <p:sp>
        <p:nvSpPr>
          <p:cNvPr id="31" name="文本框 30"/>
          <p:cNvSpPr txBox="1"/>
          <p:nvPr/>
        </p:nvSpPr>
        <p:spPr>
          <a:xfrm>
            <a:off x="1080441" y="2258326"/>
            <a:ext cx="332434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300"/>
              </a:lnSpc>
              <a:defRPr sz="1200"/>
            </a:lvl1pPr>
          </a:lstStyle>
          <a:p>
            <a:pPr algn="r"/>
            <a:r>
              <a:rPr lang="zh-CN" altLang="en-US" sz="1800" dirty="0"/>
              <a:t>请输入标题</a:t>
            </a:r>
            <a:endParaRPr lang="en-US" altLang="zh-CN" sz="1800" dirty="0"/>
          </a:p>
          <a:p>
            <a:pPr algn="r"/>
            <a:r>
              <a:rPr lang="zh-CN" altLang="en-US" dirty="0"/>
              <a:t>请在此处添加您要描述的内容，言简意赅。请在此处添加您要描述的内容，言简意赅。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408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496860" y="2136696"/>
            <a:ext cx="3265332" cy="3284931"/>
          </a:xfrm>
          <a:prstGeom prst="ellipse">
            <a:avLst/>
          </a:prstGeom>
          <a:noFill/>
          <a:ln w="53975" cmpd="dbl">
            <a:solidFill>
              <a:srgbClr val="404040"/>
            </a:solidFill>
            <a:bevel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defRPr/>
            </a:pPr>
            <a:endParaRPr lang="zh-CN" altLang="zh-CN" sz="8000">
              <a:solidFill>
                <a:schemeClr val="bg1"/>
              </a:solidFill>
              <a:sym typeface="Calibri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94941" y="2091617"/>
            <a:ext cx="1025072" cy="1030951"/>
            <a:chOff x="4394941" y="2091617"/>
            <a:chExt cx="1025072" cy="1030951"/>
          </a:xfrm>
        </p:grpSpPr>
        <p:sp>
          <p:nvSpPr>
            <p:cNvPr id="7" name="MH_Other_2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394941" y="2091617"/>
              <a:ext cx="1025072" cy="103095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8" name="MH_Other_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839856" y="2626692"/>
              <a:ext cx="101919" cy="101919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9" name="MH_Other_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941777" y="2683530"/>
              <a:ext cx="1959" cy="1961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  <p:sp>
          <p:nvSpPr>
            <p:cNvPr id="10" name="MH_Other_1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898656" y="2381693"/>
              <a:ext cx="258718" cy="25283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1" name="MH_Other_1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933935" y="2416974"/>
              <a:ext cx="256757" cy="254798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2" name="MH_Other_1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145615" y="2348375"/>
              <a:ext cx="80359" cy="74479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3" name="MH_Other_13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659539" y="2360134"/>
              <a:ext cx="474316" cy="468435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22584" y="3263687"/>
            <a:ext cx="1025071" cy="1030951"/>
            <a:chOff x="3922584" y="3263687"/>
            <a:chExt cx="1025071" cy="1030951"/>
          </a:xfrm>
        </p:grpSpPr>
        <p:sp>
          <p:nvSpPr>
            <p:cNvPr id="15" name="MH_Other_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922584" y="3263687"/>
              <a:ext cx="1025071" cy="103095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16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157782" y="3528284"/>
              <a:ext cx="531155" cy="525275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7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367500" y="3736043"/>
              <a:ext cx="109759" cy="105839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64355" y="3263687"/>
            <a:ext cx="1027031" cy="1030951"/>
            <a:chOff x="7264355" y="3263687"/>
            <a:chExt cx="1027031" cy="1030951"/>
          </a:xfrm>
        </p:grpSpPr>
        <p:sp>
          <p:nvSpPr>
            <p:cNvPr id="19" name="MH_Other_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264355" y="3263687"/>
              <a:ext cx="1027031" cy="103095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0" name="MH_Other_1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7560314" y="3479285"/>
              <a:ext cx="435116" cy="546836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94941" y="4494556"/>
            <a:ext cx="1025072" cy="1032911"/>
            <a:chOff x="4394941" y="4494556"/>
            <a:chExt cx="1025072" cy="1032911"/>
          </a:xfrm>
        </p:grpSpPr>
        <p:sp>
          <p:nvSpPr>
            <p:cNvPr id="22" name="MH_Other_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94941" y="4494556"/>
              <a:ext cx="1025072" cy="1032911"/>
            </a:xfrm>
            <a:prstGeom prst="ellipse">
              <a:avLst/>
            </a:prstGeom>
            <a:solidFill>
              <a:srgbClr val="C7505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3" name="MH_Other_17"/>
            <p:cNvSpPr>
              <a:spLocks noEditPoints="1"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612498" y="4761113"/>
              <a:ext cx="509596" cy="499796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54719" y="4494556"/>
            <a:ext cx="1025071" cy="1032911"/>
            <a:chOff x="6854719" y="4494556"/>
            <a:chExt cx="1025071" cy="1032911"/>
          </a:xfrm>
        </p:grpSpPr>
        <p:sp>
          <p:nvSpPr>
            <p:cNvPr id="25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4719" y="4494556"/>
              <a:ext cx="1025071" cy="103291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6" name="MH_Other_18"/>
            <p:cNvSpPr>
              <a:spLocks noEditPoints="1"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099717" y="4731714"/>
              <a:ext cx="537035" cy="52919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854719" y="2091617"/>
            <a:ext cx="1025071" cy="1030951"/>
            <a:chOff x="6854719" y="2091617"/>
            <a:chExt cx="1025071" cy="1030951"/>
          </a:xfrm>
        </p:grpSpPr>
        <p:sp>
          <p:nvSpPr>
            <p:cNvPr id="28" name="MH_Other_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854719" y="2091617"/>
              <a:ext cx="1025071" cy="1030951"/>
            </a:xfrm>
            <a:prstGeom prst="ellipse">
              <a:avLst/>
            </a:prstGeom>
            <a:solidFill>
              <a:srgbClr val="404040"/>
            </a:solidFill>
            <a:ln w="28575">
              <a:noFill/>
              <a:bevel/>
              <a:headEnd/>
              <a:tailEnd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itchFamily="34" charset="0"/>
              </a:endParaRPr>
            </a:p>
          </p:txBody>
        </p:sp>
        <p:sp>
          <p:nvSpPr>
            <p:cNvPr id="29" name="MH_Other_19"/>
            <p:cNvSpPr>
              <a:spLocks noEditPoints="1"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087958" y="2256254"/>
              <a:ext cx="248918" cy="454716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0"/>
            <p:cNvSpPr>
              <a:spLocks noEditPoints="1"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379994" y="2426773"/>
              <a:ext cx="256757" cy="454716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MH_Other_2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360396" y="2283695"/>
              <a:ext cx="150918" cy="123480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Other_22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225156" y="2738411"/>
              <a:ext cx="123480" cy="123480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8225" y="2045069"/>
            <a:ext cx="2771946" cy="1071448"/>
            <a:chOff x="6560517" y="2101334"/>
            <a:chExt cx="2771946" cy="1071448"/>
          </a:xfrm>
        </p:grpSpPr>
        <p:sp>
          <p:nvSpPr>
            <p:cNvPr id="34" name="矩形 33"/>
            <p:cNvSpPr/>
            <p:nvPr/>
          </p:nvSpPr>
          <p:spPr>
            <a:xfrm>
              <a:off x="7865395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560517" y="2490544"/>
              <a:ext cx="2766335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60834" y="4641132"/>
            <a:ext cx="2512323" cy="1338888"/>
            <a:chOff x="6783126" y="2128846"/>
            <a:chExt cx="2512323" cy="1338888"/>
          </a:xfrm>
        </p:grpSpPr>
        <p:sp>
          <p:nvSpPr>
            <p:cNvPr id="37" name="矩形 36"/>
            <p:cNvSpPr/>
            <p:nvPr/>
          </p:nvSpPr>
          <p:spPr>
            <a:xfrm>
              <a:off x="7828381" y="2128846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783126" y="2490543"/>
              <a:ext cx="2477447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38224" y="3283038"/>
            <a:ext cx="2535731" cy="1358094"/>
            <a:chOff x="6988216" y="2109641"/>
            <a:chExt cx="2535731" cy="1358094"/>
          </a:xfrm>
        </p:grpSpPr>
        <p:sp>
          <p:nvSpPr>
            <p:cNvPr id="40" name="矩形 39"/>
            <p:cNvSpPr/>
            <p:nvPr/>
          </p:nvSpPr>
          <p:spPr>
            <a:xfrm>
              <a:off x="8056879" y="2109641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988216" y="2490544"/>
              <a:ext cx="2535731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37382" y="2045069"/>
            <a:ext cx="3032790" cy="1071448"/>
            <a:chOff x="7054238" y="2101334"/>
            <a:chExt cx="3032790" cy="1071448"/>
          </a:xfrm>
        </p:grpSpPr>
        <p:sp>
          <p:nvSpPr>
            <p:cNvPr id="43" name="矩形 42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069430" y="2490544"/>
              <a:ext cx="3017598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337382" y="4613620"/>
            <a:ext cx="2878902" cy="1071447"/>
            <a:chOff x="7054238" y="2101334"/>
            <a:chExt cx="2878902" cy="1071447"/>
          </a:xfrm>
        </p:grpSpPr>
        <p:sp>
          <p:nvSpPr>
            <p:cNvPr id="46" name="矩形 45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069430" y="2490543"/>
              <a:ext cx="2863710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602853" y="3274731"/>
            <a:ext cx="2369947" cy="1366401"/>
            <a:chOff x="7054238" y="2101334"/>
            <a:chExt cx="2369947" cy="1366401"/>
          </a:xfrm>
        </p:grpSpPr>
        <p:sp>
          <p:nvSpPr>
            <p:cNvPr id="49" name="矩形 48"/>
            <p:cNvSpPr/>
            <p:nvPr/>
          </p:nvSpPr>
          <p:spPr>
            <a:xfrm>
              <a:off x="7054238" y="2101334"/>
              <a:ext cx="14670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2000" dirty="0">
                  <a:sym typeface="+mn-lt"/>
                </a:rPr>
                <a:t>请添加标题</a:t>
              </a:r>
              <a:endParaRPr lang="zh-CN" altLang="zh-CN" sz="2000" dirty="0">
                <a:sym typeface="+mn-lt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7069430" y="2490544"/>
              <a:ext cx="2354755" cy="977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en-US" sz="1050" dirty="0">
                  <a:latin typeface="微软雅黑 (正文)"/>
                </a:rPr>
                <a:t>请在此处添加您要描述的内容，言简意赅。请在此处添加您要描述的内容，言简意赅。</a:t>
              </a:r>
              <a:endParaRPr lang="en-US" altLang="zh-CN" sz="1050" dirty="0">
                <a:latin typeface="微软雅黑 (正文)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661638" y="3364828"/>
            <a:ext cx="92365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40404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YOUR </a:t>
            </a:r>
          </a:p>
          <a:p>
            <a:pPr algn="ctr"/>
            <a:r>
              <a:rPr lang="en-US" altLang="zh-CN" sz="2800" b="1" dirty="0">
                <a:solidFill>
                  <a:srgbClr val="40404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TEXT </a:t>
            </a:r>
            <a:endParaRPr lang="zh-CN" altLang="en-US" sz="2800" dirty="0">
              <a:solidFill>
                <a:srgbClr val="40404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5380813" y="3110807"/>
            <a:ext cx="1462148" cy="1462148"/>
          </a:xfrm>
          <a:prstGeom prst="ellipse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69" name="等腰三角形 6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57994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3.95833E-6 -2.59259E-6 C 0.04675 -0.0956 0.14467 -0.08217 0.18907 -0.01597 C 0.22956 0.06135 0.26615 0.20185 0.19987 0.33172 C 0.128 0.45972 0.02448 0.39491 -0.00312 0.32986 C -0.05182 0.23519 -0.04674 0.09607 -3.95833E-6 -2.59259E-6 Z " pathEditMode="relative" rAng="18900000" ptsTypes="AAAAA">
                                      <p:cBhvr>
                                        <p:cTn id="20" dur="1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57" y="1678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33333E-6 -7.40741E-7 C -0.00494 -0.12639 0.06966 -0.24005 0.12735 -0.24907 C 0.18672 -0.24537 0.26849 -0.1919 0.27331 -0.01667 C 0.27331 0.16412 0.17435 0.24838 0.12904 0.23704 C 0.0569 0.23125 0.00521 0.12662 -3.33333E-6 -7.40741E-7 Z " pathEditMode="relative" rAng="16200000" ptsTypes="AAAAA">
                                      <p:cBhvr>
                                        <p:cTn id="27" dur="1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46" y="-53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6.25E-7 1.85185E-6 C -0.05378 -0.0831 -0.04622 -0.25718 -0.00898 -0.33611 C 0.03451 -0.4081 0.11354 -0.47315 0.18659 -0.35533 C 0.25859 -0.22755 0.22214 -0.04352 0.18555 0.00555 C 0.13229 0.09213 0.05404 0.0831 -6.25E-7 1.85185E-6 Z " pathEditMode="relative" rAng="13500000" ptsTypes="AAAAA">
                                      <p:cBhvr>
                                        <p:cTn id="34" dur="1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0" y="-1752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5E-6 -1.85185E-6 C 0.053 0.08472 0.04375 0.25857 0.00573 0.33634 C -0.03841 0.40695 -0.1181 0.46945 -0.18997 0.34931 C -0.26067 0.21945 -0.22239 0.03658 -0.18528 -0.01111 C -0.13125 -0.09606 -0.05312 -0.08495 -2.5E-6 -1.85185E-6 Z " pathEditMode="relative" rAng="2760000" ptsTypes="AAAAA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1724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0833E-6 1.82146E-17 C 0.00495 0.12639 -0.06953 0.24005 -0.12735 0.24907 C -0.18672 0.24537 -0.26849 0.1919 -0.27318 0.01667 C -0.27331 -0.16412 -0.17435 -0.24838 -0.12891 -0.23681 C -0.0569 -0.23125 -0.00508 -0.12662 2.70833E-6 1.82146E-17 Z " pathEditMode="relative" rAng="5400000" ptsTypes="AAAAA">
                                      <p:cBhvr>
                                        <p:cTn id="4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55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6.25E-7 -7.40741E-7 C -0.04675 0.0956 -0.14466 0.08218 -0.18906 0.01597 C -0.22956 -0.06134 -0.26615 -0.20185 -0.19987 -0.33171 C -0.128 -0.45972 -0.02448 -0.39491 0.00312 -0.32986 C 0.05182 -0.23518 0.04674 -0.09606 6.25E-7 -7.40741E-7 Z " pathEditMode="relative" rAng="8100000" ptsTypes="AAAAA">
                                      <p:cBhvr>
                                        <p:cTn id="55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57" y="-1678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3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1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138703" y="820267"/>
            <a:ext cx="1914597" cy="3045017"/>
          </a:xfrm>
          <a:prstGeom prst="rect">
            <a:avLst/>
          </a:prstGeom>
          <a:noFill/>
          <a:ln w="19050" cap="flat" cmpd="sng" algn="ctr">
            <a:solidFill>
              <a:srgbClr val="C7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11703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 三</a:t>
            </a:r>
            <a:r>
              <a:rPr lang="zh-CN" altLang="en-US" sz="2400" b="1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015429" y="2654776"/>
            <a:ext cx="4161142" cy="393954"/>
          </a:xfrm>
          <a:prstGeom prst="rect">
            <a:avLst/>
          </a:prstGeom>
          <a:solidFill>
            <a:srgbClr val="C7505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600" kern="0" spc="2000">
              <a:solidFill>
                <a:srgbClr val="282728"/>
              </a:solidFill>
              <a:latin typeface="Mistral" panose="03090702030407020403" pitchFamily="66" charset="0"/>
              <a:ea typeface="幼圆" panose="020105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38702" y="6626004"/>
            <a:ext cx="1914597" cy="231996"/>
          </a:xfrm>
          <a:prstGeom prst="rect">
            <a:avLst/>
          </a:prstGeom>
          <a:solidFill>
            <a:srgbClr val="C75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46513" y="4235941"/>
            <a:ext cx="4498975" cy="738188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您的内容请写在这里您的内容请写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您的内容请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写在这里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您的内容您的内容请写在这里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745624" y="2576633"/>
            <a:ext cx="27007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点击此处添加您的标题</a:t>
            </a:r>
            <a:endParaRPr lang="en-US" altLang="zh-CN" sz="18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11704" y="1006973"/>
            <a:ext cx="1568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PART   THREE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5099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Line 29"/>
          <p:cNvSpPr>
            <a:spLocks noChangeShapeType="1"/>
          </p:cNvSpPr>
          <p:nvPr/>
        </p:nvSpPr>
        <p:spPr bwMode="auto">
          <a:xfrm>
            <a:off x="3071285" y="3827992"/>
            <a:ext cx="9120716" cy="0"/>
          </a:xfrm>
          <a:prstGeom prst="line">
            <a:avLst/>
          </a:prstGeom>
          <a:noFill/>
          <a:ln w="12700">
            <a:solidFill>
              <a:srgbClr val="404040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4830233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2" name="Oval 32"/>
          <p:cNvSpPr>
            <a:spLocks noChangeArrowheads="1"/>
          </p:cNvSpPr>
          <p:nvPr/>
        </p:nvSpPr>
        <p:spPr bwMode="auto">
          <a:xfrm>
            <a:off x="7410451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3" name="Oval 34"/>
          <p:cNvSpPr>
            <a:spLocks noChangeArrowheads="1"/>
          </p:cNvSpPr>
          <p:nvPr/>
        </p:nvSpPr>
        <p:spPr bwMode="auto">
          <a:xfrm>
            <a:off x="10047817" y="3709459"/>
            <a:ext cx="237067" cy="237067"/>
          </a:xfrm>
          <a:prstGeom prst="ellipse">
            <a:avLst/>
          </a:prstGeom>
          <a:solidFill>
            <a:srgbClr val="C7505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63184" y="3427943"/>
            <a:ext cx="795867" cy="800100"/>
            <a:chOff x="1322388" y="2570163"/>
            <a:chExt cx="596900" cy="600075"/>
          </a:xfrm>
        </p:grpSpPr>
        <p:sp>
          <p:nvSpPr>
            <p:cNvPr id="15" name="Oval 28"/>
            <p:cNvSpPr>
              <a:spLocks noChangeArrowheads="1"/>
            </p:cNvSpPr>
            <p:nvPr/>
          </p:nvSpPr>
          <p:spPr bwMode="auto">
            <a:xfrm>
              <a:off x="1322388" y="2570163"/>
              <a:ext cx="596900" cy="600075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6" name="Freeform 45"/>
            <p:cNvSpPr>
              <a:spLocks noEditPoints="1"/>
            </p:cNvSpPr>
            <p:nvPr/>
          </p:nvSpPr>
          <p:spPr bwMode="auto">
            <a:xfrm>
              <a:off x="1500188" y="2749550"/>
              <a:ext cx="241300" cy="241300"/>
            </a:xfrm>
            <a:custGeom>
              <a:avLst/>
              <a:gdLst>
                <a:gd name="T0" fmla="*/ 4 w 76"/>
                <a:gd name="T1" fmla="*/ 0 h 76"/>
                <a:gd name="T2" fmla="*/ 74 w 76"/>
                <a:gd name="T3" fmla="*/ 23 h 76"/>
                <a:gd name="T4" fmla="*/ 76 w 76"/>
                <a:gd name="T5" fmla="*/ 27 h 76"/>
                <a:gd name="T6" fmla="*/ 74 w 76"/>
                <a:gd name="T7" fmla="*/ 29 h 76"/>
                <a:gd name="T8" fmla="*/ 56 w 76"/>
                <a:gd name="T9" fmla="*/ 39 h 76"/>
                <a:gd name="T10" fmla="*/ 72 w 76"/>
                <a:gd name="T11" fmla="*/ 55 h 76"/>
                <a:gd name="T12" fmla="*/ 72 w 76"/>
                <a:gd name="T13" fmla="*/ 59 h 76"/>
                <a:gd name="T14" fmla="*/ 72 w 76"/>
                <a:gd name="T15" fmla="*/ 59 h 76"/>
                <a:gd name="T16" fmla="*/ 59 w 76"/>
                <a:gd name="T17" fmla="*/ 72 h 76"/>
                <a:gd name="T18" fmla="*/ 55 w 76"/>
                <a:gd name="T19" fmla="*/ 72 h 76"/>
                <a:gd name="T20" fmla="*/ 55 w 76"/>
                <a:gd name="T21" fmla="*/ 72 h 76"/>
                <a:gd name="T22" fmla="*/ 39 w 76"/>
                <a:gd name="T23" fmla="*/ 56 h 76"/>
                <a:gd name="T24" fmla="*/ 29 w 76"/>
                <a:gd name="T25" fmla="*/ 74 h 76"/>
                <a:gd name="T26" fmla="*/ 25 w 76"/>
                <a:gd name="T27" fmla="*/ 75 h 76"/>
                <a:gd name="T28" fmla="*/ 23 w 76"/>
                <a:gd name="T29" fmla="*/ 74 h 76"/>
                <a:gd name="T30" fmla="*/ 0 w 76"/>
                <a:gd name="T31" fmla="*/ 4 h 76"/>
                <a:gd name="T32" fmla="*/ 2 w 76"/>
                <a:gd name="T33" fmla="*/ 0 h 76"/>
                <a:gd name="T34" fmla="*/ 4 w 76"/>
                <a:gd name="T35" fmla="*/ 0 h 76"/>
                <a:gd name="T36" fmla="*/ 4 w 76"/>
                <a:gd name="T37" fmla="*/ 0 h 76"/>
                <a:gd name="T38" fmla="*/ 8 w 76"/>
                <a:gd name="T39" fmla="*/ 7 h 76"/>
                <a:gd name="T40" fmla="*/ 8 w 76"/>
                <a:gd name="T41" fmla="*/ 7 h 76"/>
                <a:gd name="T42" fmla="*/ 27 w 76"/>
                <a:gd name="T43" fmla="*/ 66 h 76"/>
                <a:gd name="T44" fmla="*/ 36 w 76"/>
                <a:gd name="T45" fmla="*/ 50 h 76"/>
                <a:gd name="T46" fmla="*/ 37 w 76"/>
                <a:gd name="T47" fmla="*/ 49 h 76"/>
                <a:gd name="T48" fmla="*/ 41 w 76"/>
                <a:gd name="T49" fmla="*/ 49 h 76"/>
                <a:gd name="T50" fmla="*/ 57 w 76"/>
                <a:gd name="T51" fmla="*/ 66 h 76"/>
                <a:gd name="T52" fmla="*/ 66 w 76"/>
                <a:gd name="T53" fmla="*/ 57 h 76"/>
                <a:gd name="T54" fmla="*/ 50 w 76"/>
                <a:gd name="T55" fmla="*/ 41 h 76"/>
                <a:gd name="T56" fmla="*/ 50 w 76"/>
                <a:gd name="T57" fmla="*/ 41 h 76"/>
                <a:gd name="T58" fmla="*/ 49 w 76"/>
                <a:gd name="T59" fmla="*/ 40 h 76"/>
                <a:gd name="T60" fmla="*/ 50 w 76"/>
                <a:gd name="T61" fmla="*/ 36 h 76"/>
                <a:gd name="T62" fmla="*/ 66 w 76"/>
                <a:gd name="T63" fmla="*/ 27 h 76"/>
                <a:gd name="T64" fmla="*/ 8 w 76"/>
                <a:gd name="T6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76">
                  <a:moveTo>
                    <a:pt x="4" y="0"/>
                  </a:moveTo>
                  <a:cubicBezTo>
                    <a:pt x="74" y="23"/>
                    <a:pt x="74" y="23"/>
                    <a:pt x="74" y="23"/>
                  </a:cubicBezTo>
                  <a:cubicBezTo>
                    <a:pt x="75" y="24"/>
                    <a:pt x="76" y="26"/>
                    <a:pt x="76" y="27"/>
                  </a:cubicBezTo>
                  <a:cubicBezTo>
                    <a:pt x="76" y="28"/>
                    <a:pt x="75" y="28"/>
                    <a:pt x="74" y="2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8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8" y="73"/>
                    <a:pt x="56" y="73"/>
                    <a:pt x="55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6"/>
                    <a:pt x="26" y="76"/>
                    <a:pt x="25" y="75"/>
                  </a:cubicBezTo>
                  <a:cubicBezTo>
                    <a:pt x="24" y="75"/>
                    <a:pt x="24" y="74"/>
                    <a:pt x="23" y="7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7" y="49"/>
                  </a:cubicBezTo>
                  <a:cubicBezTo>
                    <a:pt x="38" y="48"/>
                    <a:pt x="40" y="48"/>
                    <a:pt x="41" y="49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9" y="41"/>
                    <a:pt x="49" y="40"/>
                    <a:pt x="49" y="40"/>
                  </a:cubicBezTo>
                  <a:cubicBezTo>
                    <a:pt x="48" y="39"/>
                    <a:pt x="49" y="37"/>
                    <a:pt x="50" y="36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98785" y="4763559"/>
            <a:ext cx="656167" cy="658284"/>
            <a:chOff x="5399088" y="3571875"/>
            <a:chExt cx="492125" cy="493713"/>
          </a:xfrm>
        </p:grpSpPr>
        <p:sp>
          <p:nvSpPr>
            <p:cNvPr id="18" name="Oval 33"/>
            <p:cNvSpPr>
              <a:spLocks noChangeArrowheads="1"/>
            </p:cNvSpPr>
            <p:nvPr/>
          </p:nvSpPr>
          <p:spPr bwMode="auto">
            <a:xfrm>
              <a:off x="5399088" y="3571875"/>
              <a:ext cx="492125" cy="493713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9" name="Freeform 46"/>
            <p:cNvSpPr>
              <a:spLocks noEditPoints="1"/>
            </p:cNvSpPr>
            <p:nvPr/>
          </p:nvSpPr>
          <p:spPr bwMode="auto">
            <a:xfrm>
              <a:off x="5519738" y="3698875"/>
              <a:ext cx="238125" cy="239713"/>
            </a:xfrm>
            <a:custGeom>
              <a:avLst/>
              <a:gdLst>
                <a:gd name="T0" fmla="*/ 40 w 75"/>
                <a:gd name="T1" fmla="*/ 12 h 75"/>
                <a:gd name="T2" fmla="*/ 41 w 75"/>
                <a:gd name="T3" fmla="*/ 18 h 75"/>
                <a:gd name="T4" fmla="*/ 38 w 75"/>
                <a:gd name="T5" fmla="*/ 18 h 75"/>
                <a:gd name="T6" fmla="*/ 40 w 75"/>
                <a:gd name="T7" fmla="*/ 11 h 75"/>
                <a:gd name="T8" fmla="*/ 28 w 75"/>
                <a:gd name="T9" fmla="*/ 13 h 75"/>
                <a:gd name="T10" fmla="*/ 13 w 75"/>
                <a:gd name="T11" fmla="*/ 29 h 75"/>
                <a:gd name="T12" fmla="*/ 19 w 75"/>
                <a:gd name="T13" fmla="*/ 61 h 75"/>
                <a:gd name="T14" fmla="*/ 40 w 75"/>
                <a:gd name="T15" fmla="*/ 69 h 75"/>
                <a:gd name="T16" fmla="*/ 67 w 75"/>
                <a:gd name="T17" fmla="*/ 51 h 75"/>
                <a:gd name="T18" fmla="*/ 67 w 75"/>
                <a:gd name="T19" fmla="*/ 51 h 75"/>
                <a:gd name="T20" fmla="*/ 67 w 75"/>
                <a:gd name="T21" fmla="*/ 29 h 75"/>
                <a:gd name="T22" fmla="*/ 40 w 75"/>
                <a:gd name="T23" fmla="*/ 11 h 75"/>
                <a:gd name="T24" fmla="*/ 26 w 75"/>
                <a:gd name="T25" fmla="*/ 8 h 75"/>
                <a:gd name="T26" fmla="*/ 64 w 75"/>
                <a:gd name="T27" fmla="*/ 15 h 75"/>
                <a:gd name="T28" fmla="*/ 75 w 75"/>
                <a:gd name="T29" fmla="*/ 40 h 75"/>
                <a:gd name="T30" fmla="*/ 72 w 75"/>
                <a:gd name="T31" fmla="*/ 53 h 75"/>
                <a:gd name="T32" fmla="*/ 40 w 75"/>
                <a:gd name="T33" fmla="*/ 75 h 75"/>
                <a:gd name="T34" fmla="*/ 15 w 75"/>
                <a:gd name="T35" fmla="*/ 65 h 75"/>
                <a:gd name="T36" fmla="*/ 7 w 75"/>
                <a:gd name="T37" fmla="*/ 27 h 75"/>
                <a:gd name="T38" fmla="*/ 10 w 75"/>
                <a:gd name="T39" fmla="*/ 21 h 75"/>
                <a:gd name="T40" fmla="*/ 1 w 75"/>
                <a:gd name="T41" fmla="*/ 7 h 75"/>
                <a:gd name="T42" fmla="*/ 6 w 75"/>
                <a:gd name="T43" fmla="*/ 1 h 75"/>
                <a:gd name="T44" fmla="*/ 17 w 75"/>
                <a:gd name="T45" fmla="*/ 4 h 75"/>
                <a:gd name="T46" fmla="*/ 20 w 75"/>
                <a:gd name="T47" fmla="*/ 11 h 75"/>
                <a:gd name="T48" fmla="*/ 14 w 75"/>
                <a:gd name="T49" fmla="*/ 16 h 75"/>
                <a:gd name="T50" fmla="*/ 15 w 75"/>
                <a:gd name="T51" fmla="*/ 15 h 75"/>
                <a:gd name="T52" fmla="*/ 16 w 75"/>
                <a:gd name="T53" fmla="*/ 13 h 75"/>
                <a:gd name="T54" fmla="*/ 16 w 75"/>
                <a:gd name="T55" fmla="*/ 8 h 75"/>
                <a:gd name="T56" fmla="*/ 5 w 75"/>
                <a:gd name="T57" fmla="*/ 6 h 75"/>
                <a:gd name="T58" fmla="*/ 3 w 75"/>
                <a:gd name="T59" fmla="*/ 11 h 75"/>
                <a:gd name="T60" fmla="*/ 10 w 75"/>
                <a:gd name="T61" fmla="*/ 17 h 75"/>
                <a:gd name="T62" fmla="*/ 14 w 75"/>
                <a:gd name="T63" fmla="*/ 16 h 75"/>
                <a:gd name="T64" fmla="*/ 27 w 75"/>
                <a:gd name="T65" fmla="*/ 25 h 75"/>
                <a:gd name="T66" fmla="*/ 46 w 75"/>
                <a:gd name="T67" fmla="*/ 33 h 75"/>
                <a:gd name="T68" fmla="*/ 47 w 75"/>
                <a:gd name="T69" fmla="*/ 33 h 75"/>
                <a:gd name="T70" fmla="*/ 47 w 75"/>
                <a:gd name="T71" fmla="*/ 33 h 75"/>
                <a:gd name="T72" fmla="*/ 47 w 75"/>
                <a:gd name="T73" fmla="*/ 33 h 75"/>
                <a:gd name="T74" fmla="*/ 47 w 75"/>
                <a:gd name="T75" fmla="*/ 34 h 75"/>
                <a:gd name="T76" fmla="*/ 54 w 75"/>
                <a:gd name="T77" fmla="*/ 55 h 75"/>
                <a:gd name="T78" fmla="*/ 33 w 75"/>
                <a:gd name="T79" fmla="*/ 48 h 75"/>
                <a:gd name="T80" fmla="*/ 33 w 75"/>
                <a:gd name="T81" fmla="*/ 47 h 75"/>
                <a:gd name="T82" fmla="*/ 32 w 75"/>
                <a:gd name="T83" fmla="*/ 47 h 75"/>
                <a:gd name="T84" fmla="*/ 32 w 75"/>
                <a:gd name="T85" fmla="*/ 47 h 75"/>
                <a:gd name="T86" fmla="*/ 32 w 75"/>
                <a:gd name="T87" fmla="*/ 46 h 75"/>
                <a:gd name="T88" fmla="*/ 25 w 75"/>
                <a:gd name="T89" fmla="*/ 25 h 75"/>
                <a:gd name="T90" fmla="*/ 42 w 75"/>
                <a:gd name="T91" fmla="*/ 35 h 75"/>
                <a:gd name="T92" fmla="*/ 29 w 75"/>
                <a:gd name="T93" fmla="*/ 30 h 75"/>
                <a:gd name="T94" fmla="*/ 42 w 75"/>
                <a:gd name="T95" fmla="*/ 35 h 75"/>
                <a:gd name="T96" fmla="*/ 37 w 75"/>
                <a:gd name="T97" fmla="*/ 45 h 75"/>
                <a:gd name="T98" fmla="*/ 45 w 75"/>
                <a:gd name="T99" fmla="*/ 37 h 75"/>
                <a:gd name="T100" fmla="*/ 14 w 75"/>
                <a:gd name="T101" fmla="*/ 42 h 75"/>
                <a:gd name="T102" fmla="*/ 12 w 75"/>
                <a:gd name="T103" fmla="*/ 40 h 75"/>
                <a:gd name="T104" fmla="*/ 18 w 75"/>
                <a:gd name="T105" fmla="*/ 38 h 75"/>
                <a:gd name="T106" fmla="*/ 18 w 75"/>
                <a:gd name="T107" fmla="*/ 42 h 75"/>
                <a:gd name="T108" fmla="*/ 41 w 75"/>
                <a:gd name="T109" fmla="*/ 66 h 75"/>
                <a:gd name="T110" fmla="*/ 40 w 75"/>
                <a:gd name="T111" fmla="*/ 68 h 75"/>
                <a:gd name="T112" fmla="*/ 38 w 75"/>
                <a:gd name="T113" fmla="*/ 62 h 75"/>
                <a:gd name="T114" fmla="*/ 41 w 75"/>
                <a:gd name="T115" fmla="*/ 62 h 75"/>
                <a:gd name="T116" fmla="*/ 66 w 75"/>
                <a:gd name="T117" fmla="*/ 38 h 75"/>
                <a:gd name="T118" fmla="*/ 67 w 75"/>
                <a:gd name="T119" fmla="*/ 40 h 75"/>
                <a:gd name="T120" fmla="*/ 61 w 75"/>
                <a:gd name="T121" fmla="*/ 42 h 75"/>
                <a:gd name="T122" fmla="*/ 61 w 75"/>
                <a:gd name="T123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5" h="75">
                  <a:moveTo>
                    <a:pt x="38" y="14"/>
                  </a:moveTo>
                  <a:cubicBezTo>
                    <a:pt x="38" y="13"/>
                    <a:pt x="39" y="12"/>
                    <a:pt x="40" y="12"/>
                  </a:cubicBezTo>
                  <a:cubicBezTo>
                    <a:pt x="41" y="12"/>
                    <a:pt x="41" y="13"/>
                    <a:pt x="41" y="14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39" y="20"/>
                    <a:pt x="38" y="19"/>
                    <a:pt x="38" y="18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40" y="11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6" y="11"/>
                    <a:pt x="32" y="12"/>
                    <a:pt x="28" y="13"/>
                  </a:cubicBezTo>
                  <a:cubicBezTo>
                    <a:pt x="25" y="14"/>
                    <a:pt x="22" y="17"/>
                    <a:pt x="19" y="19"/>
                  </a:cubicBezTo>
                  <a:cubicBezTo>
                    <a:pt x="16" y="22"/>
                    <a:pt x="14" y="25"/>
                    <a:pt x="13" y="29"/>
                  </a:cubicBezTo>
                  <a:cubicBezTo>
                    <a:pt x="11" y="32"/>
                    <a:pt x="10" y="36"/>
                    <a:pt x="10" y="40"/>
                  </a:cubicBezTo>
                  <a:cubicBezTo>
                    <a:pt x="10" y="48"/>
                    <a:pt x="13" y="55"/>
                    <a:pt x="19" y="61"/>
                  </a:cubicBezTo>
                  <a:cubicBezTo>
                    <a:pt x="22" y="63"/>
                    <a:pt x="25" y="66"/>
                    <a:pt x="28" y="67"/>
                  </a:cubicBezTo>
                  <a:cubicBezTo>
                    <a:pt x="32" y="68"/>
                    <a:pt x="36" y="69"/>
                    <a:pt x="40" y="69"/>
                  </a:cubicBezTo>
                  <a:cubicBezTo>
                    <a:pt x="47" y="69"/>
                    <a:pt x="55" y="66"/>
                    <a:pt x="60" y="61"/>
                  </a:cubicBezTo>
                  <a:cubicBezTo>
                    <a:pt x="63" y="58"/>
                    <a:pt x="65" y="55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8" y="48"/>
                    <a:pt x="69" y="44"/>
                    <a:pt x="69" y="40"/>
                  </a:cubicBezTo>
                  <a:cubicBezTo>
                    <a:pt x="69" y="36"/>
                    <a:pt x="68" y="32"/>
                    <a:pt x="67" y="29"/>
                  </a:cubicBezTo>
                  <a:cubicBezTo>
                    <a:pt x="65" y="25"/>
                    <a:pt x="63" y="22"/>
                    <a:pt x="60" y="19"/>
                  </a:cubicBezTo>
                  <a:cubicBezTo>
                    <a:pt x="55" y="14"/>
                    <a:pt x="48" y="11"/>
                    <a:pt x="40" y="11"/>
                  </a:cubicBezTo>
                  <a:close/>
                  <a:moveTo>
                    <a:pt x="2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30" y="6"/>
                    <a:pt x="35" y="5"/>
                    <a:pt x="40" y="5"/>
                  </a:cubicBezTo>
                  <a:cubicBezTo>
                    <a:pt x="49" y="5"/>
                    <a:pt x="58" y="9"/>
                    <a:pt x="64" y="15"/>
                  </a:cubicBezTo>
                  <a:cubicBezTo>
                    <a:pt x="68" y="18"/>
                    <a:pt x="70" y="22"/>
                    <a:pt x="72" y="27"/>
                  </a:cubicBezTo>
                  <a:cubicBezTo>
                    <a:pt x="74" y="31"/>
                    <a:pt x="75" y="35"/>
                    <a:pt x="75" y="40"/>
                  </a:cubicBezTo>
                  <a:cubicBezTo>
                    <a:pt x="75" y="45"/>
                    <a:pt x="74" y="49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0" y="58"/>
                    <a:pt x="68" y="62"/>
                    <a:pt x="64" y="65"/>
                  </a:cubicBezTo>
                  <a:cubicBezTo>
                    <a:pt x="58" y="71"/>
                    <a:pt x="49" y="75"/>
                    <a:pt x="40" y="75"/>
                  </a:cubicBezTo>
                  <a:cubicBezTo>
                    <a:pt x="35" y="75"/>
                    <a:pt x="30" y="74"/>
                    <a:pt x="26" y="72"/>
                  </a:cubicBezTo>
                  <a:cubicBezTo>
                    <a:pt x="22" y="71"/>
                    <a:pt x="18" y="68"/>
                    <a:pt x="15" y="65"/>
                  </a:cubicBezTo>
                  <a:cubicBezTo>
                    <a:pt x="8" y="58"/>
                    <a:pt x="5" y="49"/>
                    <a:pt x="5" y="40"/>
                  </a:cubicBezTo>
                  <a:cubicBezTo>
                    <a:pt x="5" y="35"/>
                    <a:pt x="6" y="31"/>
                    <a:pt x="7" y="27"/>
                  </a:cubicBezTo>
                  <a:cubicBezTo>
                    <a:pt x="8" y="25"/>
                    <a:pt x="9" y="23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6"/>
                    <a:pt x="0" y="11"/>
                  </a:cubicBezTo>
                  <a:cubicBezTo>
                    <a:pt x="0" y="9"/>
                    <a:pt x="0" y="8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0" y="0"/>
                    <a:pt x="14" y="1"/>
                    <a:pt x="17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20" y="8"/>
                    <a:pt x="20" y="9"/>
                    <a:pt x="20" y="11"/>
                  </a:cubicBezTo>
                  <a:cubicBezTo>
                    <a:pt x="22" y="10"/>
                    <a:pt x="24" y="8"/>
                    <a:pt x="26" y="8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5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7" y="13"/>
                    <a:pt x="17" y="12"/>
                    <a:pt x="17" y="11"/>
                  </a:cubicBezTo>
                  <a:cubicBezTo>
                    <a:pt x="17" y="10"/>
                    <a:pt x="17" y="9"/>
                    <a:pt x="16" y="8"/>
                  </a:cubicBezTo>
                  <a:cubicBezTo>
                    <a:pt x="15" y="5"/>
                    <a:pt x="11" y="3"/>
                    <a:pt x="8" y="5"/>
                  </a:cubicBezTo>
                  <a:cubicBezTo>
                    <a:pt x="7" y="5"/>
                    <a:pt x="6" y="6"/>
                    <a:pt x="5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4" y="9"/>
                    <a:pt x="3" y="10"/>
                    <a:pt x="3" y="11"/>
                  </a:cubicBezTo>
                  <a:cubicBezTo>
                    <a:pt x="3" y="13"/>
                    <a:pt x="5" y="16"/>
                    <a:pt x="8" y="17"/>
                  </a:cubicBezTo>
                  <a:cubicBezTo>
                    <a:pt x="8" y="17"/>
                    <a:pt x="9" y="17"/>
                    <a:pt x="10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3" y="17"/>
                    <a:pt x="13" y="17"/>
                    <a:pt x="14" y="16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4"/>
                    <a:pt x="55" y="55"/>
                    <a:pt x="54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6"/>
                    <a:pt x="25" y="25"/>
                    <a:pt x="25" y="25"/>
                  </a:cubicBezTo>
                  <a:cubicBezTo>
                    <a:pt x="26" y="25"/>
                    <a:pt x="26" y="25"/>
                    <a:pt x="27" y="2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37" y="45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37" y="45"/>
                    <a:pt x="37" y="45"/>
                    <a:pt x="37" y="45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2" y="41"/>
                    <a:pt x="12" y="40"/>
                  </a:cubicBezTo>
                  <a:cubicBezTo>
                    <a:pt x="12" y="39"/>
                    <a:pt x="13" y="38"/>
                    <a:pt x="14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1"/>
                    <a:pt x="19" y="42"/>
                    <a:pt x="18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41" y="66"/>
                  </a:moveTo>
                  <a:cubicBezTo>
                    <a:pt x="41" y="66"/>
                    <a:pt x="41" y="66"/>
                    <a:pt x="41" y="66"/>
                  </a:cubicBezTo>
                  <a:cubicBezTo>
                    <a:pt x="41" y="67"/>
                    <a:pt x="41" y="68"/>
                    <a:pt x="40" y="68"/>
                  </a:cubicBezTo>
                  <a:cubicBezTo>
                    <a:pt x="39" y="68"/>
                    <a:pt x="38" y="67"/>
                    <a:pt x="38" y="66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9" y="60"/>
                    <a:pt x="40" y="60"/>
                  </a:cubicBezTo>
                  <a:cubicBezTo>
                    <a:pt x="41" y="60"/>
                    <a:pt x="41" y="61"/>
                    <a:pt x="41" y="62"/>
                  </a:cubicBezTo>
                  <a:cubicBezTo>
                    <a:pt x="41" y="66"/>
                    <a:pt x="41" y="66"/>
                    <a:pt x="41" y="66"/>
                  </a:cubicBezTo>
                  <a:close/>
                  <a:moveTo>
                    <a:pt x="66" y="38"/>
                  </a:moveTo>
                  <a:cubicBezTo>
                    <a:pt x="66" y="38"/>
                    <a:pt x="66" y="38"/>
                    <a:pt x="66" y="38"/>
                  </a:cubicBezTo>
                  <a:cubicBezTo>
                    <a:pt x="67" y="38"/>
                    <a:pt x="67" y="39"/>
                    <a:pt x="67" y="40"/>
                  </a:cubicBezTo>
                  <a:cubicBezTo>
                    <a:pt x="67" y="41"/>
                    <a:pt x="67" y="42"/>
                    <a:pt x="66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0" y="42"/>
                    <a:pt x="59" y="41"/>
                    <a:pt x="59" y="40"/>
                  </a:cubicBezTo>
                  <a:cubicBezTo>
                    <a:pt x="59" y="39"/>
                    <a:pt x="60" y="38"/>
                    <a:pt x="61" y="38"/>
                  </a:cubicBezTo>
                  <a:cubicBezTo>
                    <a:pt x="66" y="38"/>
                    <a:pt x="66" y="38"/>
                    <a:pt x="66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22800" y="2280709"/>
            <a:ext cx="651933" cy="658283"/>
            <a:chOff x="3467100" y="1709738"/>
            <a:chExt cx="488950" cy="493712"/>
          </a:xfrm>
        </p:grpSpPr>
        <p:sp>
          <p:nvSpPr>
            <p:cNvPr id="21" name="Oval 31"/>
            <p:cNvSpPr>
              <a:spLocks noChangeArrowheads="1"/>
            </p:cNvSpPr>
            <p:nvPr/>
          </p:nvSpPr>
          <p:spPr bwMode="auto">
            <a:xfrm>
              <a:off x="3467100" y="1709738"/>
              <a:ext cx="488950" cy="493712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2" name="Freeform 49"/>
            <p:cNvSpPr>
              <a:spLocks noEditPoints="1"/>
            </p:cNvSpPr>
            <p:nvPr/>
          </p:nvSpPr>
          <p:spPr bwMode="auto">
            <a:xfrm>
              <a:off x="3568700" y="1824038"/>
              <a:ext cx="285750" cy="236537"/>
            </a:xfrm>
            <a:custGeom>
              <a:avLst/>
              <a:gdLst>
                <a:gd name="T0" fmla="*/ 65 w 90"/>
                <a:gd name="T1" fmla="*/ 17 h 74"/>
                <a:gd name="T2" fmla="*/ 81 w 90"/>
                <a:gd name="T3" fmla="*/ 21 h 74"/>
                <a:gd name="T4" fmla="*/ 81 w 90"/>
                <a:gd name="T5" fmla="*/ 43 h 74"/>
                <a:gd name="T6" fmla="*/ 89 w 90"/>
                <a:gd name="T7" fmla="*/ 52 h 74"/>
                <a:gd name="T8" fmla="*/ 90 w 90"/>
                <a:gd name="T9" fmla="*/ 64 h 74"/>
                <a:gd name="T10" fmla="*/ 85 w 90"/>
                <a:gd name="T11" fmla="*/ 69 h 74"/>
                <a:gd name="T12" fmla="*/ 81 w 90"/>
                <a:gd name="T13" fmla="*/ 69 h 74"/>
                <a:gd name="T14" fmla="*/ 78 w 90"/>
                <a:gd name="T15" fmla="*/ 74 h 74"/>
                <a:gd name="T16" fmla="*/ 12 w 90"/>
                <a:gd name="T17" fmla="*/ 74 h 74"/>
                <a:gd name="T18" fmla="*/ 9 w 90"/>
                <a:gd name="T19" fmla="*/ 69 h 74"/>
                <a:gd name="T20" fmla="*/ 5 w 90"/>
                <a:gd name="T21" fmla="*/ 69 h 74"/>
                <a:gd name="T22" fmla="*/ 0 w 90"/>
                <a:gd name="T23" fmla="*/ 64 h 74"/>
                <a:gd name="T24" fmla="*/ 1 w 90"/>
                <a:gd name="T25" fmla="*/ 52 h 74"/>
                <a:gd name="T26" fmla="*/ 9 w 90"/>
                <a:gd name="T27" fmla="*/ 43 h 74"/>
                <a:gd name="T28" fmla="*/ 9 w 90"/>
                <a:gd name="T29" fmla="*/ 21 h 74"/>
                <a:gd name="T30" fmla="*/ 25 w 90"/>
                <a:gd name="T31" fmla="*/ 17 h 74"/>
                <a:gd name="T32" fmla="*/ 45 w 90"/>
                <a:gd name="T33" fmla="*/ 68 h 74"/>
                <a:gd name="T34" fmla="*/ 54 w 90"/>
                <a:gd name="T35" fmla="*/ 68 h 74"/>
                <a:gd name="T36" fmla="*/ 56 w 90"/>
                <a:gd name="T37" fmla="*/ 53 h 74"/>
                <a:gd name="T38" fmla="*/ 57 w 90"/>
                <a:gd name="T39" fmla="*/ 62 h 74"/>
                <a:gd name="T40" fmla="*/ 65 w 90"/>
                <a:gd name="T41" fmla="*/ 62 h 74"/>
                <a:gd name="T42" fmla="*/ 54 w 90"/>
                <a:gd name="T43" fmla="*/ 38 h 74"/>
                <a:gd name="T44" fmla="*/ 36 w 90"/>
                <a:gd name="T45" fmla="*/ 38 h 74"/>
                <a:gd name="T46" fmla="*/ 25 w 90"/>
                <a:gd name="T47" fmla="*/ 62 h 74"/>
                <a:gd name="T48" fmla="*/ 32 w 90"/>
                <a:gd name="T49" fmla="*/ 62 h 74"/>
                <a:gd name="T50" fmla="*/ 34 w 90"/>
                <a:gd name="T51" fmla="*/ 53 h 74"/>
                <a:gd name="T52" fmla="*/ 36 w 90"/>
                <a:gd name="T53" fmla="*/ 68 h 74"/>
                <a:gd name="T54" fmla="*/ 45 w 90"/>
                <a:gd name="T55" fmla="*/ 34 h 74"/>
                <a:gd name="T56" fmla="*/ 59 w 90"/>
                <a:gd name="T57" fmla="*/ 20 h 74"/>
                <a:gd name="T58" fmla="*/ 31 w 90"/>
                <a:gd name="T59" fmla="*/ 20 h 74"/>
                <a:gd name="T60" fmla="*/ 14 w 90"/>
                <a:gd name="T61" fmla="*/ 68 h 74"/>
                <a:gd name="T62" fmla="*/ 23 w 90"/>
                <a:gd name="T63" fmla="*/ 68 h 74"/>
                <a:gd name="T64" fmla="*/ 19 w 90"/>
                <a:gd name="T65" fmla="*/ 62 h 74"/>
                <a:gd name="T66" fmla="*/ 20 w 90"/>
                <a:gd name="T67" fmla="*/ 48 h 74"/>
                <a:gd name="T68" fmla="*/ 7 w 90"/>
                <a:gd name="T69" fmla="*/ 55 h 74"/>
                <a:gd name="T70" fmla="*/ 7 w 90"/>
                <a:gd name="T71" fmla="*/ 55 h 74"/>
                <a:gd name="T72" fmla="*/ 6 w 90"/>
                <a:gd name="T73" fmla="*/ 64 h 74"/>
                <a:gd name="T74" fmla="*/ 11 w 90"/>
                <a:gd name="T75" fmla="*/ 59 h 74"/>
                <a:gd name="T76" fmla="*/ 14 w 90"/>
                <a:gd name="T77" fmla="*/ 59 h 74"/>
                <a:gd name="T78" fmla="*/ 25 w 90"/>
                <a:gd name="T79" fmla="*/ 23 h 74"/>
                <a:gd name="T80" fmla="*/ 24 w 90"/>
                <a:gd name="T81" fmla="*/ 23 h 74"/>
                <a:gd name="T82" fmla="*/ 13 w 90"/>
                <a:gd name="T83" fmla="*/ 25 h 74"/>
                <a:gd name="T84" fmla="*/ 13 w 90"/>
                <a:gd name="T85" fmla="*/ 39 h 74"/>
                <a:gd name="T86" fmla="*/ 24 w 90"/>
                <a:gd name="T87" fmla="*/ 42 h 74"/>
                <a:gd name="T88" fmla="*/ 25 w 90"/>
                <a:gd name="T89" fmla="*/ 23 h 74"/>
                <a:gd name="T90" fmla="*/ 76 w 90"/>
                <a:gd name="T91" fmla="*/ 68 h 74"/>
                <a:gd name="T92" fmla="*/ 77 w 90"/>
                <a:gd name="T93" fmla="*/ 57 h 74"/>
                <a:gd name="T94" fmla="*/ 79 w 90"/>
                <a:gd name="T95" fmla="*/ 64 h 74"/>
                <a:gd name="T96" fmla="*/ 84 w 90"/>
                <a:gd name="T97" fmla="*/ 59 h 74"/>
                <a:gd name="T98" fmla="*/ 81 w 90"/>
                <a:gd name="T99" fmla="*/ 51 h 74"/>
                <a:gd name="T100" fmla="*/ 70 w 90"/>
                <a:gd name="T101" fmla="*/ 48 h 74"/>
                <a:gd name="T102" fmla="*/ 71 w 90"/>
                <a:gd name="T103" fmla="*/ 62 h 74"/>
                <a:gd name="T104" fmla="*/ 67 w 90"/>
                <a:gd name="T105" fmla="*/ 68 h 74"/>
                <a:gd name="T106" fmla="*/ 65 w 90"/>
                <a:gd name="T107" fmla="*/ 23 h 74"/>
                <a:gd name="T108" fmla="*/ 59 w 90"/>
                <a:gd name="T109" fmla="*/ 34 h 74"/>
                <a:gd name="T110" fmla="*/ 67 w 90"/>
                <a:gd name="T111" fmla="*/ 42 h 74"/>
                <a:gd name="T112" fmla="*/ 77 w 90"/>
                <a:gd name="T113" fmla="*/ 39 h 74"/>
                <a:gd name="T114" fmla="*/ 77 w 90"/>
                <a:gd name="T115" fmla="*/ 25 h 74"/>
                <a:gd name="T116" fmla="*/ 66 w 90"/>
                <a:gd name="T117" fmla="*/ 2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74">
                  <a:moveTo>
                    <a:pt x="45" y="0"/>
                  </a:moveTo>
                  <a:cubicBezTo>
                    <a:pt x="55" y="0"/>
                    <a:pt x="63" y="7"/>
                    <a:pt x="65" y="17"/>
                  </a:cubicBezTo>
                  <a:cubicBezTo>
                    <a:pt x="66" y="17"/>
                    <a:pt x="68" y="16"/>
                    <a:pt x="69" y="16"/>
                  </a:cubicBezTo>
                  <a:cubicBezTo>
                    <a:pt x="74" y="16"/>
                    <a:pt x="78" y="18"/>
                    <a:pt x="81" y="21"/>
                  </a:cubicBezTo>
                  <a:cubicBezTo>
                    <a:pt x="84" y="24"/>
                    <a:pt x="85" y="28"/>
                    <a:pt x="85" y="32"/>
                  </a:cubicBezTo>
                  <a:cubicBezTo>
                    <a:pt x="85" y="36"/>
                    <a:pt x="84" y="40"/>
                    <a:pt x="81" y="43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6" y="49"/>
                    <a:pt x="88" y="50"/>
                    <a:pt x="89" y="52"/>
                  </a:cubicBezTo>
                  <a:cubicBezTo>
                    <a:pt x="89" y="55"/>
                    <a:pt x="90" y="57"/>
                    <a:pt x="90" y="59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0" y="65"/>
                    <a:pt x="90" y="66"/>
                    <a:pt x="89" y="67"/>
                  </a:cubicBezTo>
                  <a:cubicBezTo>
                    <a:pt x="88" y="69"/>
                    <a:pt x="87" y="69"/>
                    <a:pt x="85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2"/>
                    <a:pt x="80" y="74"/>
                    <a:pt x="78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9" y="72"/>
                    <a:pt x="9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9"/>
                    <a:pt x="2" y="69"/>
                    <a:pt x="1" y="67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7"/>
                    <a:pt x="1" y="55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49"/>
                    <a:pt x="6" y="46"/>
                    <a:pt x="9" y="43"/>
                  </a:cubicBezTo>
                  <a:cubicBezTo>
                    <a:pt x="6" y="40"/>
                    <a:pt x="5" y="36"/>
                    <a:pt x="5" y="32"/>
                  </a:cubicBezTo>
                  <a:cubicBezTo>
                    <a:pt x="5" y="28"/>
                    <a:pt x="6" y="24"/>
                    <a:pt x="9" y="21"/>
                  </a:cubicBezTo>
                  <a:cubicBezTo>
                    <a:pt x="12" y="18"/>
                    <a:pt x="16" y="16"/>
                    <a:pt x="21" y="16"/>
                  </a:cubicBezTo>
                  <a:cubicBezTo>
                    <a:pt x="22" y="16"/>
                    <a:pt x="24" y="17"/>
                    <a:pt x="25" y="17"/>
                  </a:cubicBezTo>
                  <a:cubicBezTo>
                    <a:pt x="27" y="7"/>
                    <a:pt x="35" y="0"/>
                    <a:pt x="45" y="0"/>
                  </a:cubicBezTo>
                  <a:close/>
                  <a:moveTo>
                    <a:pt x="45" y="68"/>
                  </a:moveTo>
                  <a:cubicBezTo>
                    <a:pt x="45" y="68"/>
                    <a:pt x="45" y="68"/>
                    <a:pt x="4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3"/>
                    <a:pt x="54" y="59"/>
                    <a:pt x="54" y="55"/>
                  </a:cubicBezTo>
                  <a:cubicBezTo>
                    <a:pt x="54" y="54"/>
                    <a:pt x="55" y="53"/>
                    <a:pt x="56" y="53"/>
                  </a:cubicBezTo>
                  <a:cubicBezTo>
                    <a:pt x="57" y="53"/>
                    <a:pt x="57" y="54"/>
                    <a:pt x="57" y="55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47"/>
                    <a:pt x="60" y="43"/>
                    <a:pt x="54" y="38"/>
                  </a:cubicBezTo>
                  <a:cubicBezTo>
                    <a:pt x="51" y="39"/>
                    <a:pt x="48" y="40"/>
                    <a:pt x="45" y="40"/>
                  </a:cubicBezTo>
                  <a:cubicBezTo>
                    <a:pt x="42" y="40"/>
                    <a:pt x="39" y="39"/>
                    <a:pt x="36" y="38"/>
                  </a:cubicBezTo>
                  <a:cubicBezTo>
                    <a:pt x="30" y="43"/>
                    <a:pt x="25" y="47"/>
                    <a:pt x="25" y="55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3"/>
                    <a:pt x="34" y="53"/>
                  </a:cubicBezTo>
                  <a:cubicBezTo>
                    <a:pt x="35" y="53"/>
                    <a:pt x="36" y="54"/>
                    <a:pt x="36" y="55"/>
                  </a:cubicBezTo>
                  <a:cubicBezTo>
                    <a:pt x="36" y="59"/>
                    <a:pt x="36" y="63"/>
                    <a:pt x="36" y="68"/>
                  </a:cubicBezTo>
                  <a:cubicBezTo>
                    <a:pt x="45" y="68"/>
                    <a:pt x="45" y="68"/>
                    <a:pt x="45" y="68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53" y="34"/>
                    <a:pt x="59" y="28"/>
                    <a:pt x="59" y="20"/>
                  </a:cubicBezTo>
                  <a:cubicBezTo>
                    <a:pt x="59" y="12"/>
                    <a:pt x="53" y="6"/>
                    <a:pt x="45" y="6"/>
                  </a:cubicBezTo>
                  <a:cubicBezTo>
                    <a:pt x="37" y="6"/>
                    <a:pt x="31" y="12"/>
                    <a:pt x="31" y="20"/>
                  </a:cubicBezTo>
                  <a:cubicBezTo>
                    <a:pt x="31" y="28"/>
                    <a:pt x="37" y="34"/>
                    <a:pt x="45" y="34"/>
                  </a:cubicBezTo>
                  <a:close/>
                  <a:moveTo>
                    <a:pt x="14" y="68"/>
                  </a:moveTo>
                  <a:cubicBezTo>
                    <a:pt x="14" y="68"/>
                    <a:pt x="14" y="68"/>
                    <a:pt x="14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2" y="67"/>
                    <a:pt x="21" y="67"/>
                    <a:pt x="20" y="66"/>
                  </a:cubicBezTo>
                  <a:cubicBezTo>
                    <a:pt x="19" y="65"/>
                    <a:pt x="19" y="63"/>
                    <a:pt x="19" y="6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3"/>
                    <a:pt x="19" y="50"/>
                    <a:pt x="20" y="48"/>
                  </a:cubicBezTo>
                  <a:cubicBezTo>
                    <a:pt x="18" y="48"/>
                    <a:pt x="16" y="48"/>
                    <a:pt x="14" y="47"/>
                  </a:cubicBezTo>
                  <a:cubicBezTo>
                    <a:pt x="11" y="49"/>
                    <a:pt x="8" y="51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8"/>
                    <a:pt x="12" y="57"/>
                    <a:pt x="13" y="57"/>
                  </a:cubicBezTo>
                  <a:cubicBezTo>
                    <a:pt x="14" y="57"/>
                    <a:pt x="14" y="58"/>
                    <a:pt x="14" y="59"/>
                  </a:cubicBezTo>
                  <a:cubicBezTo>
                    <a:pt x="14" y="68"/>
                    <a:pt x="14" y="68"/>
                    <a:pt x="14" y="68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18" y="22"/>
                    <a:pt x="15" y="23"/>
                    <a:pt x="13" y="25"/>
                  </a:cubicBezTo>
                  <a:cubicBezTo>
                    <a:pt x="12" y="27"/>
                    <a:pt x="11" y="30"/>
                    <a:pt x="11" y="32"/>
                  </a:cubicBezTo>
                  <a:cubicBezTo>
                    <a:pt x="11" y="35"/>
                    <a:pt x="12" y="38"/>
                    <a:pt x="13" y="39"/>
                  </a:cubicBezTo>
                  <a:cubicBezTo>
                    <a:pt x="15" y="41"/>
                    <a:pt x="18" y="42"/>
                    <a:pt x="21" y="42"/>
                  </a:cubicBezTo>
                  <a:cubicBezTo>
                    <a:pt x="22" y="42"/>
                    <a:pt x="23" y="42"/>
                    <a:pt x="24" y="42"/>
                  </a:cubicBezTo>
                  <a:cubicBezTo>
                    <a:pt x="26" y="39"/>
                    <a:pt x="29" y="37"/>
                    <a:pt x="31" y="34"/>
                  </a:cubicBezTo>
                  <a:cubicBezTo>
                    <a:pt x="28" y="31"/>
                    <a:pt x="26" y="28"/>
                    <a:pt x="25" y="23"/>
                  </a:cubicBezTo>
                  <a:close/>
                  <a:moveTo>
                    <a:pt x="76" y="68"/>
                  </a:moveTo>
                  <a:cubicBezTo>
                    <a:pt x="76" y="68"/>
                    <a:pt x="76" y="68"/>
                    <a:pt x="76" y="68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58"/>
                    <a:pt x="76" y="57"/>
                    <a:pt x="77" y="57"/>
                  </a:cubicBezTo>
                  <a:cubicBezTo>
                    <a:pt x="78" y="57"/>
                    <a:pt x="79" y="58"/>
                    <a:pt x="79" y="59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8"/>
                    <a:pt x="84" y="56"/>
                    <a:pt x="83" y="55"/>
                  </a:cubicBezTo>
                  <a:cubicBezTo>
                    <a:pt x="83" y="53"/>
                    <a:pt x="82" y="52"/>
                    <a:pt x="81" y="51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4" y="48"/>
                    <a:pt x="72" y="48"/>
                    <a:pt x="70" y="48"/>
                  </a:cubicBezTo>
                  <a:cubicBezTo>
                    <a:pt x="71" y="50"/>
                    <a:pt x="71" y="53"/>
                    <a:pt x="71" y="55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3"/>
                    <a:pt x="71" y="65"/>
                    <a:pt x="70" y="66"/>
                  </a:cubicBezTo>
                  <a:cubicBezTo>
                    <a:pt x="69" y="67"/>
                    <a:pt x="68" y="67"/>
                    <a:pt x="67" y="68"/>
                  </a:cubicBezTo>
                  <a:cubicBezTo>
                    <a:pt x="76" y="68"/>
                    <a:pt x="76" y="68"/>
                    <a:pt x="76" y="68"/>
                  </a:cubicBezTo>
                  <a:close/>
                  <a:moveTo>
                    <a:pt x="65" y="23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4" y="28"/>
                    <a:pt x="62" y="31"/>
                    <a:pt x="59" y="34"/>
                  </a:cubicBezTo>
                  <a:cubicBezTo>
                    <a:pt x="61" y="37"/>
                    <a:pt x="64" y="39"/>
                    <a:pt x="66" y="42"/>
                  </a:cubicBezTo>
                  <a:cubicBezTo>
                    <a:pt x="66" y="42"/>
                    <a:pt x="67" y="42"/>
                    <a:pt x="67" y="42"/>
                  </a:cubicBezTo>
                  <a:cubicBezTo>
                    <a:pt x="68" y="42"/>
                    <a:pt x="69" y="42"/>
                    <a:pt x="69" y="42"/>
                  </a:cubicBezTo>
                  <a:cubicBezTo>
                    <a:pt x="72" y="42"/>
                    <a:pt x="75" y="41"/>
                    <a:pt x="77" y="39"/>
                  </a:cubicBezTo>
                  <a:cubicBezTo>
                    <a:pt x="78" y="38"/>
                    <a:pt x="79" y="35"/>
                    <a:pt x="79" y="32"/>
                  </a:cubicBezTo>
                  <a:cubicBezTo>
                    <a:pt x="79" y="30"/>
                    <a:pt x="78" y="27"/>
                    <a:pt x="77" y="25"/>
                  </a:cubicBezTo>
                  <a:cubicBezTo>
                    <a:pt x="75" y="23"/>
                    <a:pt x="72" y="22"/>
                    <a:pt x="69" y="22"/>
                  </a:cubicBezTo>
                  <a:cubicBezTo>
                    <a:pt x="68" y="22"/>
                    <a:pt x="67" y="22"/>
                    <a:pt x="66" y="23"/>
                  </a:cubicBezTo>
                  <a:cubicBezTo>
                    <a:pt x="66" y="23"/>
                    <a:pt x="65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840384" y="2280709"/>
            <a:ext cx="651933" cy="658283"/>
            <a:chOff x="7380288" y="1709738"/>
            <a:chExt cx="488950" cy="493712"/>
          </a:xfrm>
        </p:grpSpPr>
        <p:sp>
          <p:nvSpPr>
            <p:cNvPr id="24" name="Oval 35"/>
            <p:cNvSpPr>
              <a:spLocks noChangeArrowheads="1"/>
            </p:cNvSpPr>
            <p:nvPr/>
          </p:nvSpPr>
          <p:spPr bwMode="auto">
            <a:xfrm>
              <a:off x="7380288" y="1709738"/>
              <a:ext cx="488950" cy="493712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25" name="Freeform 51"/>
            <p:cNvSpPr>
              <a:spLocks noEditPoints="1"/>
            </p:cNvSpPr>
            <p:nvPr/>
          </p:nvSpPr>
          <p:spPr bwMode="auto">
            <a:xfrm>
              <a:off x="7504113" y="1827213"/>
              <a:ext cx="241300" cy="230187"/>
            </a:xfrm>
            <a:custGeom>
              <a:avLst/>
              <a:gdLst>
                <a:gd name="T0" fmla="*/ 22 w 76"/>
                <a:gd name="T1" fmla="*/ 59 h 72"/>
                <a:gd name="T2" fmla="*/ 65 w 76"/>
                <a:gd name="T3" fmla="*/ 58 h 72"/>
                <a:gd name="T4" fmla="*/ 65 w 76"/>
                <a:gd name="T5" fmla="*/ 61 h 72"/>
                <a:gd name="T6" fmla="*/ 23 w 76"/>
                <a:gd name="T7" fmla="*/ 10 h 72"/>
                <a:gd name="T8" fmla="*/ 22 w 76"/>
                <a:gd name="T9" fmla="*/ 12 h 72"/>
                <a:gd name="T10" fmla="*/ 22 w 76"/>
                <a:gd name="T11" fmla="*/ 24 h 72"/>
                <a:gd name="T12" fmla="*/ 23 w 76"/>
                <a:gd name="T13" fmla="*/ 26 h 72"/>
                <a:gd name="T14" fmla="*/ 65 w 76"/>
                <a:gd name="T15" fmla="*/ 26 h 72"/>
                <a:gd name="T16" fmla="*/ 67 w 76"/>
                <a:gd name="T17" fmla="*/ 12 h 72"/>
                <a:gd name="T18" fmla="*/ 65 w 76"/>
                <a:gd name="T19" fmla="*/ 10 h 72"/>
                <a:gd name="T20" fmla="*/ 25 w 76"/>
                <a:gd name="T21" fmla="*/ 22 h 72"/>
                <a:gd name="T22" fmla="*/ 25 w 76"/>
                <a:gd name="T23" fmla="*/ 14 h 72"/>
                <a:gd name="T24" fmla="*/ 63 w 76"/>
                <a:gd name="T25" fmla="*/ 22 h 72"/>
                <a:gd name="T26" fmla="*/ 12 w 76"/>
                <a:gd name="T27" fmla="*/ 22 h 72"/>
                <a:gd name="T28" fmla="*/ 6 w 76"/>
                <a:gd name="T29" fmla="*/ 22 h 72"/>
                <a:gd name="T30" fmla="*/ 12 w 76"/>
                <a:gd name="T31" fmla="*/ 63 h 72"/>
                <a:gd name="T32" fmla="*/ 9 w 76"/>
                <a:gd name="T33" fmla="*/ 72 h 72"/>
                <a:gd name="T34" fmla="*/ 3 w 76"/>
                <a:gd name="T35" fmla="*/ 69 h 72"/>
                <a:gd name="T36" fmla="*/ 0 w 76"/>
                <a:gd name="T37" fmla="*/ 63 h 72"/>
                <a:gd name="T38" fmla="*/ 0 w 76"/>
                <a:gd name="T39" fmla="*/ 19 h 72"/>
                <a:gd name="T40" fmla="*/ 12 w 76"/>
                <a:gd name="T41" fmla="*/ 16 h 72"/>
                <a:gd name="T42" fmla="*/ 15 w 76"/>
                <a:gd name="T43" fmla="*/ 0 h 72"/>
                <a:gd name="T44" fmla="*/ 73 w 76"/>
                <a:gd name="T45" fmla="*/ 0 h 72"/>
                <a:gd name="T46" fmla="*/ 76 w 76"/>
                <a:gd name="T47" fmla="*/ 3 h 72"/>
                <a:gd name="T48" fmla="*/ 73 w 76"/>
                <a:gd name="T49" fmla="*/ 69 h 72"/>
                <a:gd name="T50" fmla="*/ 73 w 76"/>
                <a:gd name="T51" fmla="*/ 69 h 72"/>
                <a:gd name="T52" fmla="*/ 9 w 76"/>
                <a:gd name="T53" fmla="*/ 72 h 72"/>
                <a:gd name="T54" fmla="*/ 9 w 76"/>
                <a:gd name="T55" fmla="*/ 72 h 72"/>
                <a:gd name="T56" fmla="*/ 70 w 76"/>
                <a:gd name="T57" fmla="*/ 63 h 72"/>
                <a:gd name="T58" fmla="*/ 18 w 76"/>
                <a:gd name="T59" fmla="*/ 6 h 72"/>
                <a:gd name="T60" fmla="*/ 17 w 76"/>
                <a:gd name="T61" fmla="*/ 66 h 72"/>
                <a:gd name="T62" fmla="*/ 69 w 76"/>
                <a:gd name="T63" fmla="*/ 65 h 72"/>
                <a:gd name="T64" fmla="*/ 70 w 76"/>
                <a:gd name="T65" fmla="*/ 63 h 72"/>
                <a:gd name="T66" fmla="*/ 46 w 76"/>
                <a:gd name="T67" fmla="*/ 30 h 72"/>
                <a:gd name="T68" fmla="*/ 65 w 76"/>
                <a:gd name="T69" fmla="*/ 30 h 72"/>
                <a:gd name="T70" fmla="*/ 67 w 76"/>
                <a:gd name="T71" fmla="*/ 31 h 72"/>
                <a:gd name="T72" fmla="*/ 65 w 76"/>
                <a:gd name="T73" fmla="*/ 42 h 72"/>
                <a:gd name="T74" fmla="*/ 46 w 76"/>
                <a:gd name="T75" fmla="*/ 42 h 72"/>
                <a:gd name="T76" fmla="*/ 44 w 76"/>
                <a:gd name="T77" fmla="*/ 41 h 72"/>
                <a:gd name="T78" fmla="*/ 46 w 76"/>
                <a:gd name="T79" fmla="*/ 30 h 72"/>
                <a:gd name="T80" fmla="*/ 63 w 76"/>
                <a:gd name="T81" fmla="*/ 33 h 72"/>
                <a:gd name="T82" fmla="*/ 48 w 76"/>
                <a:gd name="T83" fmla="*/ 39 h 72"/>
                <a:gd name="T84" fmla="*/ 63 w 76"/>
                <a:gd name="T85" fmla="*/ 33 h 72"/>
                <a:gd name="T86" fmla="*/ 23 w 76"/>
                <a:gd name="T87" fmla="*/ 33 h 72"/>
                <a:gd name="T88" fmla="*/ 23 w 76"/>
                <a:gd name="T89" fmla="*/ 30 h 72"/>
                <a:gd name="T90" fmla="*/ 42 w 76"/>
                <a:gd name="T91" fmla="*/ 31 h 72"/>
                <a:gd name="T92" fmla="*/ 23 w 76"/>
                <a:gd name="T93" fmla="*/ 33 h 72"/>
                <a:gd name="T94" fmla="*/ 23 w 76"/>
                <a:gd name="T95" fmla="*/ 42 h 72"/>
                <a:gd name="T96" fmla="*/ 23 w 76"/>
                <a:gd name="T97" fmla="*/ 39 h 72"/>
                <a:gd name="T98" fmla="*/ 42 w 76"/>
                <a:gd name="T99" fmla="*/ 41 h 72"/>
                <a:gd name="T100" fmla="*/ 23 w 76"/>
                <a:gd name="T101" fmla="*/ 42 h 72"/>
                <a:gd name="T102" fmla="*/ 23 w 76"/>
                <a:gd name="T103" fmla="*/ 52 h 72"/>
                <a:gd name="T104" fmla="*/ 23 w 76"/>
                <a:gd name="T105" fmla="*/ 48 h 72"/>
                <a:gd name="T106" fmla="*/ 67 w 76"/>
                <a:gd name="T107" fmla="*/ 50 h 72"/>
                <a:gd name="T108" fmla="*/ 23 w 76"/>
                <a:gd name="T10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72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2" y="58"/>
                    <a:pt x="22" y="58"/>
                    <a:pt x="23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8"/>
                    <a:pt x="67" y="58"/>
                    <a:pt x="67" y="59"/>
                  </a:cubicBezTo>
                  <a:cubicBezTo>
                    <a:pt x="67" y="60"/>
                    <a:pt x="66" y="61"/>
                    <a:pt x="65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23" y="1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6" y="26"/>
                    <a:pt x="67" y="25"/>
                    <a:pt x="67" y="24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1"/>
                    <a:pt x="66" y="10"/>
                    <a:pt x="65" y="10"/>
                  </a:cubicBezTo>
                  <a:cubicBezTo>
                    <a:pt x="23" y="10"/>
                    <a:pt x="23" y="10"/>
                    <a:pt x="23" y="10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2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7"/>
                    <a:pt x="12" y="67"/>
                    <a:pt x="12" y="63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7" y="72"/>
                    <a:pt x="4" y="71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" y="68"/>
                    <a:pt x="0" y="65"/>
                    <a:pt x="0" y="6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4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5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5"/>
                    <a:pt x="75" y="68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2" y="71"/>
                    <a:pt x="69" y="72"/>
                    <a:pt x="67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25"/>
                    <a:pt x="18" y="44"/>
                    <a:pt x="18" y="63"/>
                  </a:cubicBezTo>
                  <a:cubicBezTo>
                    <a:pt x="18" y="64"/>
                    <a:pt x="18" y="65"/>
                    <a:pt x="17" y="66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8" y="66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4"/>
                    <a:pt x="70" y="64"/>
                    <a:pt x="70" y="63"/>
                  </a:cubicBezTo>
                  <a:close/>
                  <a:moveTo>
                    <a:pt x="46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6" y="30"/>
                    <a:pt x="67" y="30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2"/>
                    <a:pt x="66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42"/>
                    <a:pt x="44" y="42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0"/>
                    <a:pt x="45" y="30"/>
                    <a:pt x="46" y="30"/>
                  </a:cubicBezTo>
                  <a:close/>
                  <a:moveTo>
                    <a:pt x="63" y="33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3"/>
                    <a:pt x="63" y="33"/>
                    <a:pt x="63" y="33"/>
                  </a:cubicBezTo>
                  <a:close/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22" y="30"/>
                    <a:pt x="22" y="30"/>
                    <a:pt x="23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2"/>
                    <a:pt x="41" y="33"/>
                    <a:pt x="40" y="33"/>
                  </a:cubicBezTo>
                  <a:cubicBezTo>
                    <a:pt x="23" y="33"/>
                    <a:pt x="23" y="33"/>
                    <a:pt x="23" y="33"/>
                  </a:cubicBezTo>
                  <a:close/>
                  <a:moveTo>
                    <a:pt x="23" y="42"/>
                  </a:moveTo>
                  <a:cubicBezTo>
                    <a:pt x="23" y="42"/>
                    <a:pt x="23" y="42"/>
                    <a:pt x="23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2" y="40"/>
                    <a:pt x="22" y="39"/>
                    <a:pt x="2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2" y="40"/>
                    <a:pt x="42" y="41"/>
                  </a:cubicBezTo>
                  <a:cubicBezTo>
                    <a:pt x="42" y="42"/>
                    <a:pt x="41" y="42"/>
                    <a:pt x="40" y="42"/>
                  </a:cubicBezTo>
                  <a:cubicBezTo>
                    <a:pt x="23" y="42"/>
                    <a:pt x="23" y="42"/>
                    <a:pt x="23" y="4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1"/>
                    <a:pt x="22" y="50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6" y="48"/>
                    <a:pt x="67" y="49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3891178" y="4581526"/>
            <a:ext cx="21187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</a:t>
            </a:r>
            <a:r>
              <a:rPr lang="zh-CN" altLang="en-US" sz="1200" dirty="0" smtClean="0"/>
              <a:t>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4470401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2010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8" name="Rectangle 55"/>
          <p:cNvSpPr>
            <a:spLocks noChangeArrowheads="1"/>
          </p:cNvSpPr>
          <p:nvPr/>
        </p:nvSpPr>
        <p:spPr bwMode="auto">
          <a:xfrm>
            <a:off x="9673167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29" name="Rectangle 56"/>
          <p:cNvSpPr>
            <a:spLocks noChangeArrowheads="1"/>
          </p:cNvSpPr>
          <p:nvPr/>
        </p:nvSpPr>
        <p:spPr bwMode="auto">
          <a:xfrm>
            <a:off x="7029451" y="4217459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张海山锐线体简" panose="02000000000000000000" pitchFamily="2" charset="-122"/>
                <a:cs typeface="Segoe UI" panose="020B0502040204020203" pitchFamily="34" charset="0"/>
              </a:rPr>
              <a:t>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张海山锐线体简" panose="02000000000000000000" pitchFamily="2" charset="-122"/>
              <a:cs typeface="Segoe UI" panose="020B0502040204020203" pitchFamily="34" charset="0"/>
            </a:endParaRPr>
          </a:p>
        </p:txBody>
      </p:sp>
      <p:sp>
        <p:nvSpPr>
          <p:cNvPr id="30" name="Rectangle 52"/>
          <p:cNvSpPr>
            <a:spLocks noChangeArrowheads="1"/>
          </p:cNvSpPr>
          <p:nvPr/>
        </p:nvSpPr>
        <p:spPr bwMode="auto">
          <a:xfrm>
            <a:off x="9236075" y="4581526"/>
            <a:ext cx="2097617" cy="939744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31" name="Rectangle 52"/>
          <p:cNvSpPr>
            <a:spLocks noChangeArrowheads="1"/>
          </p:cNvSpPr>
          <p:nvPr/>
        </p:nvSpPr>
        <p:spPr bwMode="auto">
          <a:xfrm>
            <a:off x="6443135" y="2273302"/>
            <a:ext cx="215053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98101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Line 7"/>
          <p:cNvSpPr>
            <a:spLocks noChangeShapeType="1"/>
          </p:cNvSpPr>
          <p:nvPr/>
        </p:nvSpPr>
        <p:spPr bwMode="auto">
          <a:xfrm>
            <a:off x="0" y="3827992"/>
            <a:ext cx="9120717" cy="0"/>
          </a:xfrm>
          <a:prstGeom prst="line">
            <a:avLst/>
          </a:prstGeom>
          <a:noFill/>
          <a:ln w="12700">
            <a:solidFill>
              <a:srgbClr val="404040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1756833" y="3709459"/>
            <a:ext cx="239184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Oval 10"/>
          <p:cNvSpPr>
            <a:spLocks noChangeArrowheads="1"/>
          </p:cNvSpPr>
          <p:nvPr/>
        </p:nvSpPr>
        <p:spPr bwMode="auto">
          <a:xfrm>
            <a:off x="4332817" y="3709459"/>
            <a:ext cx="237067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Oval 12"/>
          <p:cNvSpPr>
            <a:spLocks noChangeArrowheads="1"/>
          </p:cNvSpPr>
          <p:nvPr/>
        </p:nvSpPr>
        <p:spPr bwMode="auto">
          <a:xfrm>
            <a:off x="6976533" y="3709459"/>
            <a:ext cx="237067" cy="237067"/>
          </a:xfrm>
          <a:prstGeom prst="ellipse">
            <a:avLst/>
          </a:prstGeom>
          <a:solidFill>
            <a:srgbClr val="C00000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704917" y="3427943"/>
            <a:ext cx="795867" cy="800100"/>
            <a:chOff x="7278688" y="2570163"/>
            <a:chExt cx="596900" cy="600075"/>
          </a:xfrm>
        </p:grpSpPr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7278688" y="2570163"/>
              <a:ext cx="596900" cy="600075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7453313" y="2762250"/>
              <a:ext cx="244475" cy="215900"/>
            </a:xfrm>
            <a:custGeom>
              <a:avLst/>
              <a:gdLst>
                <a:gd name="T0" fmla="*/ 37 w 77"/>
                <a:gd name="T1" fmla="*/ 67 h 68"/>
                <a:gd name="T2" fmla="*/ 8 w 77"/>
                <a:gd name="T3" fmla="*/ 38 h 68"/>
                <a:gd name="T4" fmla="*/ 1 w 77"/>
                <a:gd name="T5" fmla="*/ 28 h 68"/>
                <a:gd name="T6" fmla="*/ 2 w 77"/>
                <a:gd name="T7" fmla="*/ 16 h 68"/>
                <a:gd name="T8" fmla="*/ 8 w 77"/>
                <a:gd name="T9" fmla="*/ 7 h 68"/>
                <a:gd name="T10" fmla="*/ 17 w 77"/>
                <a:gd name="T11" fmla="*/ 1 h 68"/>
                <a:gd name="T12" fmla="*/ 29 w 77"/>
                <a:gd name="T13" fmla="*/ 1 h 68"/>
                <a:gd name="T14" fmla="*/ 39 w 77"/>
                <a:gd name="T15" fmla="*/ 6 h 68"/>
                <a:gd name="T16" fmla="*/ 48 w 77"/>
                <a:gd name="T17" fmla="*/ 1 h 68"/>
                <a:gd name="T18" fmla="*/ 60 w 77"/>
                <a:gd name="T19" fmla="*/ 1 h 68"/>
                <a:gd name="T20" fmla="*/ 70 w 77"/>
                <a:gd name="T21" fmla="*/ 7 h 68"/>
                <a:gd name="T22" fmla="*/ 76 w 77"/>
                <a:gd name="T23" fmla="*/ 16 h 68"/>
                <a:gd name="T24" fmla="*/ 76 w 77"/>
                <a:gd name="T25" fmla="*/ 16 h 68"/>
                <a:gd name="T26" fmla="*/ 76 w 77"/>
                <a:gd name="T27" fmla="*/ 28 h 68"/>
                <a:gd name="T28" fmla="*/ 70 w 77"/>
                <a:gd name="T29" fmla="*/ 38 h 68"/>
                <a:gd name="T30" fmla="*/ 70 w 77"/>
                <a:gd name="T31" fmla="*/ 38 h 68"/>
                <a:gd name="T32" fmla="*/ 41 w 77"/>
                <a:gd name="T33" fmla="*/ 67 h 68"/>
                <a:gd name="T34" fmla="*/ 37 w 77"/>
                <a:gd name="T35" fmla="*/ 67 h 68"/>
                <a:gd name="T36" fmla="*/ 37 w 77"/>
                <a:gd name="T37" fmla="*/ 67 h 68"/>
                <a:gd name="T38" fmla="*/ 42 w 77"/>
                <a:gd name="T39" fmla="*/ 10 h 68"/>
                <a:gd name="T40" fmla="*/ 42 w 77"/>
                <a:gd name="T41" fmla="*/ 10 h 68"/>
                <a:gd name="T42" fmla="*/ 42 w 77"/>
                <a:gd name="T43" fmla="*/ 10 h 68"/>
                <a:gd name="T44" fmla="*/ 33 w 77"/>
                <a:gd name="T45" fmla="*/ 20 h 68"/>
                <a:gd name="T46" fmla="*/ 30 w 77"/>
                <a:gd name="T47" fmla="*/ 20 h 68"/>
                <a:gd name="T48" fmla="*/ 30 w 77"/>
                <a:gd name="T49" fmla="*/ 17 h 68"/>
                <a:gd name="T50" fmla="*/ 36 w 77"/>
                <a:gd name="T51" fmla="*/ 11 h 68"/>
                <a:gd name="T52" fmla="*/ 36 w 77"/>
                <a:gd name="T53" fmla="*/ 11 h 68"/>
                <a:gd name="T54" fmla="*/ 28 w 77"/>
                <a:gd name="T55" fmla="*/ 6 h 68"/>
                <a:gd name="T56" fmla="*/ 19 w 77"/>
                <a:gd name="T57" fmla="*/ 6 h 68"/>
                <a:gd name="T58" fmla="*/ 12 w 77"/>
                <a:gd name="T59" fmla="*/ 11 h 68"/>
                <a:gd name="T60" fmla="*/ 7 w 77"/>
                <a:gd name="T61" fmla="*/ 18 h 68"/>
                <a:gd name="T62" fmla="*/ 7 w 77"/>
                <a:gd name="T63" fmla="*/ 26 h 68"/>
                <a:gd name="T64" fmla="*/ 12 w 77"/>
                <a:gd name="T65" fmla="*/ 34 h 68"/>
                <a:gd name="T66" fmla="*/ 39 w 77"/>
                <a:gd name="T67" fmla="*/ 61 h 68"/>
                <a:gd name="T68" fmla="*/ 65 w 77"/>
                <a:gd name="T69" fmla="*/ 34 h 68"/>
                <a:gd name="T70" fmla="*/ 66 w 77"/>
                <a:gd name="T71" fmla="*/ 34 h 68"/>
                <a:gd name="T72" fmla="*/ 70 w 77"/>
                <a:gd name="T73" fmla="*/ 26 h 68"/>
                <a:gd name="T74" fmla="*/ 70 w 77"/>
                <a:gd name="T75" fmla="*/ 18 h 68"/>
                <a:gd name="T76" fmla="*/ 70 w 77"/>
                <a:gd name="T77" fmla="*/ 18 h 68"/>
                <a:gd name="T78" fmla="*/ 66 w 77"/>
                <a:gd name="T79" fmla="*/ 11 h 68"/>
                <a:gd name="T80" fmla="*/ 58 w 77"/>
                <a:gd name="T81" fmla="*/ 6 h 68"/>
                <a:gd name="T82" fmla="*/ 50 w 77"/>
                <a:gd name="T83" fmla="*/ 6 h 68"/>
                <a:gd name="T84" fmla="*/ 42 w 77"/>
                <a:gd name="T85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68">
                  <a:moveTo>
                    <a:pt x="37" y="6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5" y="35"/>
                    <a:pt x="2" y="32"/>
                    <a:pt x="1" y="28"/>
                  </a:cubicBezTo>
                  <a:cubicBezTo>
                    <a:pt x="0" y="24"/>
                    <a:pt x="0" y="20"/>
                    <a:pt x="2" y="16"/>
                  </a:cubicBezTo>
                  <a:cubicBezTo>
                    <a:pt x="3" y="12"/>
                    <a:pt x="5" y="9"/>
                    <a:pt x="8" y="7"/>
                  </a:cubicBezTo>
                  <a:cubicBezTo>
                    <a:pt x="10" y="4"/>
                    <a:pt x="14" y="2"/>
                    <a:pt x="17" y="1"/>
                  </a:cubicBezTo>
                  <a:cubicBezTo>
                    <a:pt x="21" y="0"/>
                    <a:pt x="25" y="0"/>
                    <a:pt x="29" y="1"/>
                  </a:cubicBezTo>
                  <a:cubicBezTo>
                    <a:pt x="33" y="1"/>
                    <a:pt x="36" y="3"/>
                    <a:pt x="39" y="6"/>
                  </a:cubicBezTo>
                  <a:cubicBezTo>
                    <a:pt x="42" y="3"/>
                    <a:pt x="45" y="2"/>
                    <a:pt x="48" y="1"/>
                  </a:cubicBezTo>
                  <a:cubicBezTo>
                    <a:pt x="52" y="0"/>
                    <a:pt x="56" y="0"/>
                    <a:pt x="60" y="1"/>
                  </a:cubicBezTo>
                  <a:cubicBezTo>
                    <a:pt x="64" y="2"/>
                    <a:pt x="67" y="4"/>
                    <a:pt x="70" y="7"/>
                  </a:cubicBezTo>
                  <a:cubicBezTo>
                    <a:pt x="72" y="9"/>
                    <a:pt x="74" y="12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7" y="20"/>
                    <a:pt x="77" y="24"/>
                    <a:pt x="76" y="28"/>
                  </a:cubicBezTo>
                  <a:cubicBezTo>
                    <a:pt x="75" y="32"/>
                    <a:pt x="73" y="35"/>
                    <a:pt x="70" y="38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68"/>
                    <a:pt x="38" y="68"/>
                    <a:pt x="37" y="67"/>
                  </a:cubicBezTo>
                  <a:cubicBezTo>
                    <a:pt x="37" y="67"/>
                    <a:pt x="37" y="67"/>
                    <a:pt x="37" y="67"/>
                  </a:cubicBezTo>
                  <a:close/>
                  <a:moveTo>
                    <a:pt x="42" y="10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1" y="20"/>
                    <a:pt x="30" y="20"/>
                  </a:cubicBezTo>
                  <a:cubicBezTo>
                    <a:pt x="30" y="19"/>
                    <a:pt x="30" y="18"/>
                    <a:pt x="30" y="1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9"/>
                    <a:pt x="31" y="7"/>
                    <a:pt x="28" y="6"/>
                  </a:cubicBezTo>
                  <a:cubicBezTo>
                    <a:pt x="25" y="5"/>
                    <a:pt x="22" y="5"/>
                    <a:pt x="19" y="6"/>
                  </a:cubicBezTo>
                  <a:cubicBezTo>
                    <a:pt x="16" y="7"/>
                    <a:pt x="14" y="9"/>
                    <a:pt x="12" y="11"/>
                  </a:cubicBezTo>
                  <a:cubicBezTo>
                    <a:pt x="10" y="13"/>
                    <a:pt x="8" y="15"/>
                    <a:pt x="7" y="18"/>
                  </a:cubicBezTo>
                  <a:cubicBezTo>
                    <a:pt x="6" y="21"/>
                    <a:pt x="6" y="23"/>
                    <a:pt x="7" y="26"/>
                  </a:cubicBezTo>
                  <a:cubicBezTo>
                    <a:pt x="8" y="29"/>
                    <a:pt x="9" y="32"/>
                    <a:pt x="12" y="34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8" y="32"/>
                    <a:pt x="70" y="29"/>
                    <a:pt x="70" y="26"/>
                  </a:cubicBezTo>
                  <a:cubicBezTo>
                    <a:pt x="71" y="23"/>
                    <a:pt x="71" y="21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5"/>
                    <a:pt x="68" y="13"/>
                    <a:pt x="66" y="11"/>
                  </a:cubicBezTo>
                  <a:cubicBezTo>
                    <a:pt x="64" y="9"/>
                    <a:pt x="61" y="7"/>
                    <a:pt x="58" y="6"/>
                  </a:cubicBezTo>
                  <a:cubicBezTo>
                    <a:pt x="55" y="5"/>
                    <a:pt x="52" y="5"/>
                    <a:pt x="50" y="6"/>
                  </a:cubicBezTo>
                  <a:cubicBezTo>
                    <a:pt x="47" y="7"/>
                    <a:pt x="44" y="8"/>
                    <a:pt x="42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25385" y="4763559"/>
            <a:ext cx="656167" cy="658284"/>
            <a:chOff x="3094038" y="3571875"/>
            <a:chExt cx="492125" cy="493713"/>
          </a:xfrm>
        </p:grpSpPr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3094038" y="3571875"/>
              <a:ext cx="492125" cy="49371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 15"/>
            <p:cNvSpPr>
              <a:spLocks noEditPoints="1"/>
            </p:cNvSpPr>
            <p:nvPr/>
          </p:nvSpPr>
          <p:spPr bwMode="auto">
            <a:xfrm>
              <a:off x="3230563" y="3698875"/>
              <a:ext cx="238125" cy="242888"/>
            </a:xfrm>
            <a:custGeom>
              <a:avLst/>
              <a:gdLst>
                <a:gd name="T0" fmla="*/ 47 w 75"/>
                <a:gd name="T1" fmla="*/ 0 h 76"/>
                <a:gd name="T2" fmla="*/ 48 w 75"/>
                <a:gd name="T3" fmla="*/ 0 h 76"/>
                <a:gd name="T4" fmla="*/ 54 w 75"/>
                <a:gd name="T5" fmla="*/ 3 h 76"/>
                <a:gd name="T6" fmla="*/ 51 w 75"/>
                <a:gd name="T7" fmla="*/ 6 h 76"/>
                <a:gd name="T8" fmla="*/ 73 w 75"/>
                <a:gd name="T9" fmla="*/ 68 h 76"/>
                <a:gd name="T10" fmla="*/ 68 w 75"/>
                <a:gd name="T11" fmla="*/ 76 h 76"/>
                <a:gd name="T12" fmla="*/ 6 w 75"/>
                <a:gd name="T13" fmla="*/ 76 h 76"/>
                <a:gd name="T14" fmla="*/ 2 w 75"/>
                <a:gd name="T15" fmla="*/ 68 h 76"/>
                <a:gd name="T16" fmla="*/ 24 w 75"/>
                <a:gd name="T17" fmla="*/ 6 h 76"/>
                <a:gd name="T18" fmla="*/ 20 w 75"/>
                <a:gd name="T19" fmla="*/ 3 h 76"/>
                <a:gd name="T20" fmla="*/ 27 w 75"/>
                <a:gd name="T21" fmla="*/ 0 h 76"/>
                <a:gd name="T22" fmla="*/ 27 w 75"/>
                <a:gd name="T23" fmla="*/ 0 h 76"/>
                <a:gd name="T24" fmla="*/ 19 w 75"/>
                <a:gd name="T25" fmla="*/ 61 h 76"/>
                <a:gd name="T26" fmla="*/ 21 w 75"/>
                <a:gd name="T27" fmla="*/ 63 h 76"/>
                <a:gd name="T28" fmla="*/ 17 w 75"/>
                <a:gd name="T29" fmla="*/ 63 h 76"/>
                <a:gd name="T30" fmla="*/ 28 w 75"/>
                <a:gd name="T31" fmla="*/ 56 h 76"/>
                <a:gd name="T32" fmla="*/ 30 w 75"/>
                <a:gd name="T33" fmla="*/ 58 h 76"/>
                <a:gd name="T34" fmla="*/ 26 w 75"/>
                <a:gd name="T35" fmla="*/ 58 h 76"/>
                <a:gd name="T36" fmla="*/ 26 w 75"/>
                <a:gd name="T37" fmla="*/ 45 h 76"/>
                <a:gd name="T38" fmla="*/ 27 w 75"/>
                <a:gd name="T39" fmla="*/ 46 h 76"/>
                <a:gd name="T40" fmla="*/ 24 w 75"/>
                <a:gd name="T41" fmla="*/ 46 h 76"/>
                <a:gd name="T42" fmla="*/ 26 w 75"/>
                <a:gd name="T43" fmla="*/ 62 h 76"/>
                <a:gd name="T44" fmla="*/ 29 w 75"/>
                <a:gd name="T45" fmla="*/ 65 h 76"/>
                <a:gd name="T46" fmla="*/ 23 w 75"/>
                <a:gd name="T47" fmla="*/ 65 h 76"/>
                <a:gd name="T48" fmla="*/ 22 w 75"/>
                <a:gd name="T49" fmla="*/ 51 h 76"/>
                <a:gd name="T50" fmla="*/ 25 w 75"/>
                <a:gd name="T51" fmla="*/ 54 h 76"/>
                <a:gd name="T52" fmla="*/ 19 w 75"/>
                <a:gd name="T53" fmla="*/ 54 h 76"/>
                <a:gd name="T54" fmla="*/ 26 w 75"/>
                <a:gd name="T55" fmla="*/ 38 h 76"/>
                <a:gd name="T56" fmla="*/ 49 w 75"/>
                <a:gd name="T57" fmla="*/ 38 h 76"/>
                <a:gd name="T58" fmla="*/ 45 w 75"/>
                <a:gd name="T59" fmla="*/ 30 h 76"/>
                <a:gd name="T60" fmla="*/ 30 w 75"/>
                <a:gd name="T61" fmla="*/ 6 h 76"/>
                <a:gd name="T62" fmla="*/ 30 w 75"/>
                <a:gd name="T63" fmla="*/ 30 h 76"/>
                <a:gd name="T64" fmla="*/ 26 w 75"/>
                <a:gd name="T65" fmla="*/ 38 h 76"/>
                <a:gd name="T66" fmla="*/ 51 w 75"/>
                <a:gd name="T67" fmla="*/ 41 h 76"/>
                <a:gd name="T68" fmla="*/ 7 w 75"/>
                <a:gd name="T69" fmla="*/ 70 h 76"/>
                <a:gd name="T70" fmla="*/ 51 w 75"/>
                <a:gd name="T71" fmla="*/ 41 h 76"/>
                <a:gd name="T72" fmla="*/ 34 w 75"/>
                <a:gd name="T73" fmla="*/ 64 h 76"/>
                <a:gd name="T74" fmla="*/ 34 w 75"/>
                <a:gd name="T75" fmla="*/ 61 h 76"/>
                <a:gd name="T76" fmla="*/ 42 w 75"/>
                <a:gd name="T77" fmla="*/ 63 h 76"/>
                <a:gd name="T78" fmla="*/ 34 w 75"/>
                <a:gd name="T79" fmla="*/ 64 h 76"/>
                <a:gd name="T80" fmla="*/ 36 w 75"/>
                <a:gd name="T81" fmla="*/ 55 h 76"/>
                <a:gd name="T82" fmla="*/ 36 w 75"/>
                <a:gd name="T83" fmla="*/ 52 h 76"/>
                <a:gd name="T84" fmla="*/ 40 w 75"/>
                <a:gd name="T85" fmla="*/ 53 h 76"/>
                <a:gd name="T86" fmla="*/ 36 w 75"/>
                <a:gd name="T87" fmla="*/ 55 h 76"/>
                <a:gd name="T88" fmla="*/ 36 w 75"/>
                <a:gd name="T89" fmla="*/ 36 h 76"/>
                <a:gd name="T90" fmla="*/ 36 w 75"/>
                <a:gd name="T91" fmla="*/ 33 h 76"/>
                <a:gd name="T92" fmla="*/ 40 w 75"/>
                <a:gd name="T93" fmla="*/ 35 h 76"/>
                <a:gd name="T94" fmla="*/ 36 w 75"/>
                <a:gd name="T95" fmla="*/ 36 h 76"/>
                <a:gd name="T96" fmla="*/ 34 w 75"/>
                <a:gd name="T97" fmla="*/ 46 h 76"/>
                <a:gd name="T98" fmla="*/ 34 w 75"/>
                <a:gd name="T99" fmla="*/ 42 h 76"/>
                <a:gd name="T100" fmla="*/ 42 w 75"/>
                <a:gd name="T101" fmla="*/ 44 h 76"/>
                <a:gd name="T102" fmla="*/ 34 w 75"/>
                <a:gd name="T103" fmla="*/ 46 h 76"/>
                <a:gd name="T104" fmla="*/ 34 w 75"/>
                <a:gd name="T105" fmla="*/ 27 h 76"/>
                <a:gd name="T106" fmla="*/ 34 w 75"/>
                <a:gd name="T107" fmla="*/ 24 h 76"/>
                <a:gd name="T108" fmla="*/ 42 w 75"/>
                <a:gd name="T109" fmla="*/ 25 h 76"/>
                <a:gd name="T110" fmla="*/ 34 w 75"/>
                <a:gd name="T111" fmla="*/ 2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5" h="76">
                  <a:moveTo>
                    <a:pt x="28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ubicBezTo>
                    <a:pt x="54" y="4"/>
                    <a:pt x="53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5" y="72"/>
                    <a:pt x="72" y="76"/>
                    <a:pt x="68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6"/>
                    <a:pt x="0" y="72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0" y="4"/>
                    <a:pt x="20" y="3"/>
                  </a:cubicBezTo>
                  <a:cubicBezTo>
                    <a:pt x="20" y="1"/>
                    <a:pt x="22" y="0"/>
                    <a:pt x="2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9" y="61"/>
                  </a:moveTo>
                  <a:cubicBezTo>
                    <a:pt x="19" y="61"/>
                    <a:pt x="19" y="61"/>
                    <a:pt x="19" y="61"/>
                  </a:cubicBezTo>
                  <a:cubicBezTo>
                    <a:pt x="20" y="61"/>
                    <a:pt x="21" y="62"/>
                    <a:pt x="21" y="63"/>
                  </a:cubicBezTo>
                  <a:cubicBezTo>
                    <a:pt x="21" y="64"/>
                    <a:pt x="20" y="65"/>
                    <a:pt x="19" y="65"/>
                  </a:cubicBezTo>
                  <a:cubicBezTo>
                    <a:pt x="18" y="65"/>
                    <a:pt x="17" y="64"/>
                    <a:pt x="17" y="63"/>
                  </a:cubicBezTo>
                  <a:cubicBezTo>
                    <a:pt x="17" y="62"/>
                    <a:pt x="18" y="61"/>
                    <a:pt x="19" y="61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29" y="56"/>
                    <a:pt x="30" y="57"/>
                    <a:pt x="30" y="58"/>
                  </a:cubicBezTo>
                  <a:cubicBezTo>
                    <a:pt x="30" y="59"/>
                    <a:pt x="29" y="60"/>
                    <a:pt x="28" y="60"/>
                  </a:cubicBezTo>
                  <a:cubicBezTo>
                    <a:pt x="27" y="60"/>
                    <a:pt x="26" y="59"/>
                    <a:pt x="26" y="58"/>
                  </a:cubicBezTo>
                  <a:cubicBezTo>
                    <a:pt x="26" y="57"/>
                    <a:pt x="27" y="56"/>
                    <a:pt x="28" y="56"/>
                  </a:cubicBezTo>
                  <a:close/>
                  <a:moveTo>
                    <a:pt x="26" y="45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7" y="45"/>
                    <a:pt x="27" y="46"/>
                  </a:cubicBezTo>
                  <a:cubicBezTo>
                    <a:pt x="27" y="47"/>
                    <a:pt x="26" y="48"/>
                    <a:pt x="26" y="48"/>
                  </a:cubicBezTo>
                  <a:cubicBezTo>
                    <a:pt x="25" y="48"/>
                    <a:pt x="24" y="47"/>
                    <a:pt x="24" y="46"/>
                  </a:cubicBezTo>
                  <a:cubicBezTo>
                    <a:pt x="24" y="45"/>
                    <a:pt x="25" y="45"/>
                    <a:pt x="26" y="45"/>
                  </a:cubicBezTo>
                  <a:close/>
                  <a:moveTo>
                    <a:pt x="26" y="62"/>
                  </a:moveTo>
                  <a:cubicBezTo>
                    <a:pt x="26" y="62"/>
                    <a:pt x="26" y="62"/>
                    <a:pt x="26" y="62"/>
                  </a:cubicBezTo>
                  <a:cubicBezTo>
                    <a:pt x="28" y="62"/>
                    <a:pt x="29" y="64"/>
                    <a:pt x="29" y="65"/>
                  </a:cubicBezTo>
                  <a:cubicBezTo>
                    <a:pt x="29" y="67"/>
                    <a:pt x="28" y="68"/>
                    <a:pt x="26" y="68"/>
                  </a:cubicBezTo>
                  <a:cubicBezTo>
                    <a:pt x="24" y="68"/>
                    <a:pt x="23" y="67"/>
                    <a:pt x="23" y="65"/>
                  </a:cubicBezTo>
                  <a:cubicBezTo>
                    <a:pt x="23" y="64"/>
                    <a:pt x="24" y="62"/>
                    <a:pt x="26" y="6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4" y="51"/>
                    <a:pt x="25" y="52"/>
                    <a:pt x="25" y="54"/>
                  </a:cubicBezTo>
                  <a:cubicBezTo>
                    <a:pt x="25" y="56"/>
                    <a:pt x="24" y="57"/>
                    <a:pt x="22" y="57"/>
                  </a:cubicBezTo>
                  <a:cubicBezTo>
                    <a:pt x="21" y="57"/>
                    <a:pt x="19" y="56"/>
                    <a:pt x="19" y="54"/>
                  </a:cubicBezTo>
                  <a:cubicBezTo>
                    <a:pt x="19" y="52"/>
                    <a:pt x="21" y="51"/>
                    <a:pt x="22" y="51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1"/>
                    <a:pt x="45" y="31"/>
                    <a:pt x="45" y="3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1"/>
                    <a:pt x="29" y="31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3" y="64"/>
                    <a:pt x="32" y="64"/>
                    <a:pt x="32" y="63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1" y="61"/>
                    <a:pt x="42" y="62"/>
                    <a:pt x="42" y="63"/>
                  </a:cubicBezTo>
                  <a:cubicBezTo>
                    <a:pt x="42" y="64"/>
                    <a:pt x="41" y="64"/>
                    <a:pt x="40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6" y="55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4" y="54"/>
                    <a:pt x="34" y="53"/>
                  </a:cubicBezTo>
                  <a:cubicBezTo>
                    <a:pt x="34" y="52"/>
                    <a:pt x="35" y="52"/>
                    <a:pt x="36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0" y="52"/>
                    <a:pt x="40" y="52"/>
                    <a:pt x="40" y="53"/>
                  </a:cubicBezTo>
                  <a:cubicBezTo>
                    <a:pt x="40" y="54"/>
                    <a:pt x="40" y="55"/>
                    <a:pt x="39" y="55"/>
                  </a:cubicBezTo>
                  <a:cubicBezTo>
                    <a:pt x="36" y="55"/>
                    <a:pt x="36" y="55"/>
                    <a:pt x="36" y="55"/>
                  </a:cubicBezTo>
                  <a:close/>
                  <a:moveTo>
                    <a:pt x="36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35" y="36"/>
                    <a:pt x="34" y="36"/>
                    <a:pt x="34" y="35"/>
                  </a:cubicBezTo>
                  <a:cubicBezTo>
                    <a:pt x="34" y="34"/>
                    <a:pt x="35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3"/>
                    <a:pt x="40" y="34"/>
                    <a:pt x="40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6" y="36"/>
                    <a:pt x="36" y="36"/>
                    <a:pt x="36" y="36"/>
                  </a:cubicBezTo>
                  <a:close/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2" y="45"/>
                    <a:pt x="32" y="44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2"/>
                    <a:pt x="42" y="43"/>
                    <a:pt x="42" y="44"/>
                  </a:cubicBezTo>
                  <a:cubicBezTo>
                    <a:pt x="42" y="45"/>
                    <a:pt x="41" y="46"/>
                    <a:pt x="40" y="46"/>
                  </a:cubicBezTo>
                  <a:cubicBezTo>
                    <a:pt x="34" y="46"/>
                    <a:pt x="34" y="46"/>
                    <a:pt x="34" y="46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2" y="24"/>
                    <a:pt x="33" y="24"/>
                    <a:pt x="34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2" y="24"/>
                    <a:pt x="42" y="25"/>
                  </a:cubicBezTo>
                  <a:cubicBezTo>
                    <a:pt x="42" y="26"/>
                    <a:pt x="41" y="27"/>
                    <a:pt x="40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45167" y="2280709"/>
            <a:ext cx="658284" cy="658283"/>
            <a:chOff x="1158875" y="1709738"/>
            <a:chExt cx="493713" cy="493712"/>
          </a:xfrm>
        </p:grpSpPr>
        <p:sp>
          <p:nvSpPr>
            <p:cNvPr id="43" name="Oval 9"/>
            <p:cNvSpPr>
              <a:spLocks noChangeArrowheads="1"/>
            </p:cNvSpPr>
            <p:nvPr/>
          </p:nvSpPr>
          <p:spPr bwMode="auto">
            <a:xfrm>
              <a:off x="1158875" y="1709738"/>
              <a:ext cx="493713" cy="4937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1282700" y="1820863"/>
              <a:ext cx="246063" cy="246062"/>
            </a:xfrm>
            <a:custGeom>
              <a:avLst/>
              <a:gdLst>
                <a:gd name="T0" fmla="*/ 64 w 77"/>
                <a:gd name="T1" fmla="*/ 63 h 77"/>
                <a:gd name="T2" fmla="*/ 51 w 77"/>
                <a:gd name="T3" fmla="*/ 52 h 77"/>
                <a:gd name="T4" fmla="*/ 54 w 77"/>
                <a:gd name="T5" fmla="*/ 50 h 77"/>
                <a:gd name="T6" fmla="*/ 60 w 77"/>
                <a:gd name="T7" fmla="*/ 0 h 77"/>
                <a:gd name="T8" fmla="*/ 63 w 77"/>
                <a:gd name="T9" fmla="*/ 0 h 77"/>
                <a:gd name="T10" fmla="*/ 68 w 77"/>
                <a:gd name="T11" fmla="*/ 5 h 77"/>
                <a:gd name="T12" fmla="*/ 67 w 77"/>
                <a:gd name="T13" fmla="*/ 6 h 77"/>
                <a:gd name="T14" fmla="*/ 61 w 77"/>
                <a:gd name="T15" fmla="*/ 14 h 77"/>
                <a:gd name="T16" fmla="*/ 63 w 77"/>
                <a:gd name="T17" fmla="*/ 16 h 77"/>
                <a:gd name="T18" fmla="*/ 71 w 77"/>
                <a:gd name="T19" fmla="*/ 9 h 77"/>
                <a:gd name="T20" fmla="*/ 75 w 77"/>
                <a:gd name="T21" fmla="*/ 11 h 77"/>
                <a:gd name="T22" fmla="*/ 76 w 77"/>
                <a:gd name="T23" fmla="*/ 14 h 77"/>
                <a:gd name="T24" fmla="*/ 77 w 77"/>
                <a:gd name="T25" fmla="*/ 17 h 77"/>
                <a:gd name="T26" fmla="*/ 60 w 77"/>
                <a:gd name="T27" fmla="*/ 34 h 77"/>
                <a:gd name="T28" fmla="*/ 55 w 77"/>
                <a:gd name="T29" fmla="*/ 37 h 77"/>
                <a:gd name="T30" fmla="*/ 73 w 77"/>
                <a:gd name="T31" fmla="*/ 55 h 77"/>
                <a:gd name="T32" fmla="*/ 73 w 77"/>
                <a:gd name="T33" fmla="*/ 72 h 77"/>
                <a:gd name="T34" fmla="*/ 73 w 77"/>
                <a:gd name="T35" fmla="*/ 72 h 77"/>
                <a:gd name="T36" fmla="*/ 56 w 77"/>
                <a:gd name="T37" fmla="*/ 72 h 77"/>
                <a:gd name="T38" fmla="*/ 20 w 77"/>
                <a:gd name="T39" fmla="*/ 73 h 77"/>
                <a:gd name="T40" fmla="*/ 4 w 77"/>
                <a:gd name="T41" fmla="*/ 72 h 77"/>
                <a:gd name="T42" fmla="*/ 2 w 77"/>
                <a:gd name="T43" fmla="*/ 69 h 77"/>
                <a:gd name="T44" fmla="*/ 4 w 77"/>
                <a:gd name="T45" fmla="*/ 56 h 77"/>
                <a:gd name="T46" fmla="*/ 17 w 77"/>
                <a:gd name="T47" fmla="*/ 29 h 77"/>
                <a:gd name="T48" fmla="*/ 9 w 77"/>
                <a:gd name="T49" fmla="*/ 25 h 77"/>
                <a:gd name="T50" fmla="*/ 3 w 77"/>
                <a:gd name="T51" fmla="*/ 7 h 77"/>
                <a:gd name="T52" fmla="*/ 8 w 77"/>
                <a:gd name="T53" fmla="*/ 2 h 77"/>
                <a:gd name="T54" fmla="*/ 26 w 77"/>
                <a:gd name="T55" fmla="*/ 7 h 77"/>
                <a:gd name="T56" fmla="*/ 30 w 77"/>
                <a:gd name="T57" fmla="*/ 16 h 77"/>
                <a:gd name="T58" fmla="*/ 43 w 77"/>
                <a:gd name="T59" fmla="*/ 18 h 77"/>
                <a:gd name="T60" fmla="*/ 43 w 77"/>
                <a:gd name="T61" fmla="*/ 17 h 77"/>
                <a:gd name="T62" fmla="*/ 48 w 77"/>
                <a:gd name="T63" fmla="*/ 5 h 77"/>
                <a:gd name="T64" fmla="*/ 51 w 77"/>
                <a:gd name="T65" fmla="*/ 41 h 77"/>
                <a:gd name="T66" fmla="*/ 42 w 77"/>
                <a:gd name="T67" fmla="*/ 50 h 77"/>
                <a:gd name="T68" fmla="*/ 65 w 77"/>
                <a:gd name="T69" fmla="*/ 70 h 77"/>
                <a:gd name="T70" fmla="*/ 69 w 77"/>
                <a:gd name="T71" fmla="*/ 68 h 77"/>
                <a:gd name="T72" fmla="*/ 69 w 77"/>
                <a:gd name="T73" fmla="*/ 59 h 77"/>
                <a:gd name="T74" fmla="*/ 51 w 77"/>
                <a:gd name="T75" fmla="*/ 41 h 77"/>
                <a:gd name="T76" fmla="*/ 28 w 77"/>
                <a:gd name="T77" fmla="*/ 32 h 77"/>
                <a:gd name="T78" fmla="*/ 25 w 77"/>
                <a:gd name="T79" fmla="*/ 20 h 77"/>
                <a:gd name="T80" fmla="*/ 23 w 77"/>
                <a:gd name="T81" fmla="*/ 12 h 77"/>
                <a:gd name="T82" fmla="*/ 9 w 77"/>
                <a:gd name="T83" fmla="*/ 8 h 77"/>
                <a:gd name="T84" fmla="*/ 13 w 77"/>
                <a:gd name="T85" fmla="*/ 22 h 77"/>
                <a:gd name="T86" fmla="*/ 21 w 77"/>
                <a:gd name="T87" fmla="*/ 24 h 77"/>
                <a:gd name="T88" fmla="*/ 59 w 77"/>
                <a:gd name="T89" fmla="*/ 6 h 77"/>
                <a:gd name="T90" fmla="*/ 52 w 77"/>
                <a:gd name="T91" fmla="*/ 9 h 77"/>
                <a:gd name="T92" fmla="*/ 48 w 77"/>
                <a:gd name="T93" fmla="*/ 17 h 77"/>
                <a:gd name="T94" fmla="*/ 48 w 77"/>
                <a:gd name="T95" fmla="*/ 18 h 77"/>
                <a:gd name="T96" fmla="*/ 48 w 77"/>
                <a:gd name="T97" fmla="*/ 19 h 77"/>
                <a:gd name="T98" fmla="*/ 8 w 77"/>
                <a:gd name="T99" fmla="*/ 61 h 77"/>
                <a:gd name="T100" fmla="*/ 7 w 77"/>
                <a:gd name="T101" fmla="*/ 66 h 77"/>
                <a:gd name="T102" fmla="*/ 10 w 77"/>
                <a:gd name="T103" fmla="*/ 70 h 77"/>
                <a:gd name="T104" fmla="*/ 36 w 77"/>
                <a:gd name="T105" fmla="*/ 48 h 77"/>
                <a:gd name="T106" fmla="*/ 49 w 77"/>
                <a:gd name="T107" fmla="*/ 35 h 77"/>
                <a:gd name="T108" fmla="*/ 55 w 77"/>
                <a:gd name="T109" fmla="*/ 29 h 77"/>
                <a:gd name="T110" fmla="*/ 58 w 77"/>
                <a:gd name="T111" fmla="*/ 28 h 77"/>
                <a:gd name="T112" fmla="*/ 60 w 77"/>
                <a:gd name="T113" fmla="*/ 28 h 77"/>
                <a:gd name="T114" fmla="*/ 68 w 77"/>
                <a:gd name="T115" fmla="*/ 25 h 77"/>
                <a:gd name="T116" fmla="*/ 67 w 77"/>
                <a:gd name="T117" fmla="*/ 21 h 77"/>
                <a:gd name="T118" fmla="*/ 61 w 77"/>
                <a:gd name="T119" fmla="*/ 21 h 77"/>
                <a:gd name="T120" fmla="*/ 56 w 77"/>
                <a:gd name="T121" fmla="*/ 18 h 77"/>
                <a:gd name="T122" fmla="*/ 54 w 77"/>
                <a:gd name="T123" fmla="*/ 13 h 77"/>
                <a:gd name="T124" fmla="*/ 59 w 77"/>
                <a:gd name="T125" fmla="*/ 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" h="77">
                  <a:moveTo>
                    <a:pt x="64" y="60"/>
                  </a:moveTo>
                  <a:cubicBezTo>
                    <a:pt x="65" y="61"/>
                    <a:pt x="65" y="62"/>
                    <a:pt x="64" y="63"/>
                  </a:cubicBezTo>
                  <a:cubicBezTo>
                    <a:pt x="64" y="64"/>
                    <a:pt x="63" y="64"/>
                    <a:pt x="62" y="63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0" y="51"/>
                    <a:pt x="50" y="50"/>
                    <a:pt x="51" y="50"/>
                  </a:cubicBezTo>
                  <a:cubicBezTo>
                    <a:pt x="52" y="49"/>
                    <a:pt x="53" y="49"/>
                    <a:pt x="54" y="50"/>
                  </a:cubicBezTo>
                  <a:cubicBezTo>
                    <a:pt x="64" y="60"/>
                    <a:pt x="64" y="60"/>
                    <a:pt x="64" y="60"/>
                  </a:cubicBezTo>
                  <a:close/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0"/>
                  </a:cubicBezTo>
                  <a:cubicBezTo>
                    <a:pt x="64" y="0"/>
                    <a:pt x="65" y="1"/>
                    <a:pt x="66" y="1"/>
                  </a:cubicBezTo>
                  <a:cubicBezTo>
                    <a:pt x="68" y="2"/>
                    <a:pt x="68" y="4"/>
                    <a:pt x="68" y="5"/>
                  </a:cubicBezTo>
                  <a:cubicBezTo>
                    <a:pt x="68" y="5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5" y="8"/>
                    <a:pt x="63" y="10"/>
                    <a:pt x="61" y="13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4"/>
                    <a:pt x="68" y="12"/>
                    <a:pt x="71" y="9"/>
                  </a:cubicBezTo>
                  <a:cubicBezTo>
                    <a:pt x="72" y="8"/>
                    <a:pt x="74" y="8"/>
                    <a:pt x="75" y="9"/>
                  </a:cubicBezTo>
                  <a:cubicBezTo>
                    <a:pt x="75" y="10"/>
                    <a:pt x="75" y="10"/>
                    <a:pt x="75" y="11"/>
                  </a:cubicBezTo>
                  <a:cubicBezTo>
                    <a:pt x="76" y="12"/>
                    <a:pt x="76" y="13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7" y="15"/>
                    <a:pt x="77" y="16"/>
                    <a:pt x="77" y="17"/>
                  </a:cubicBezTo>
                  <a:cubicBezTo>
                    <a:pt x="77" y="22"/>
                    <a:pt x="75" y="26"/>
                    <a:pt x="72" y="29"/>
                  </a:cubicBezTo>
                  <a:cubicBezTo>
                    <a:pt x="69" y="32"/>
                    <a:pt x="64" y="34"/>
                    <a:pt x="6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6" y="58"/>
                    <a:pt x="77" y="61"/>
                    <a:pt x="77" y="64"/>
                  </a:cubicBezTo>
                  <a:cubicBezTo>
                    <a:pt x="77" y="67"/>
                    <a:pt x="76" y="70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1" y="74"/>
                    <a:pt x="68" y="76"/>
                    <a:pt x="65" y="76"/>
                  </a:cubicBezTo>
                  <a:cubicBezTo>
                    <a:pt x="62" y="76"/>
                    <a:pt x="58" y="74"/>
                    <a:pt x="56" y="72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6" y="76"/>
                    <a:pt x="12" y="77"/>
                    <a:pt x="8" y="75"/>
                  </a:cubicBezTo>
                  <a:cubicBezTo>
                    <a:pt x="7" y="74"/>
                    <a:pt x="5" y="74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1"/>
                    <a:pt x="2" y="70"/>
                    <a:pt x="2" y="69"/>
                  </a:cubicBezTo>
                  <a:cubicBezTo>
                    <a:pt x="0" y="65"/>
                    <a:pt x="0" y="60"/>
                    <a:pt x="4" y="57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6"/>
                    <a:pt x="9" y="2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3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8"/>
                    <a:pt x="28" y="8"/>
                    <a:pt x="28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2"/>
                    <a:pt x="44" y="8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51" y="2"/>
                    <a:pt x="55" y="0"/>
                    <a:pt x="60" y="0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1" y="69"/>
                    <a:pt x="63" y="70"/>
                    <a:pt x="65" y="70"/>
                  </a:cubicBezTo>
                  <a:cubicBezTo>
                    <a:pt x="66" y="70"/>
                    <a:pt x="68" y="69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0" y="67"/>
                    <a:pt x="71" y="65"/>
                    <a:pt x="71" y="64"/>
                  </a:cubicBezTo>
                  <a:cubicBezTo>
                    <a:pt x="71" y="62"/>
                    <a:pt x="70" y="61"/>
                    <a:pt x="69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4" y="19"/>
                    <a:pt x="24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0" y="11"/>
                    <a:pt x="48" y="14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9"/>
                    <a:pt x="48" y="20"/>
                    <a:pt x="48" y="2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6" y="62"/>
                    <a:pt x="6" y="65"/>
                    <a:pt x="7" y="66"/>
                  </a:cubicBezTo>
                  <a:cubicBezTo>
                    <a:pt x="7" y="67"/>
                    <a:pt x="8" y="68"/>
                    <a:pt x="8" y="68"/>
                  </a:cubicBezTo>
                  <a:cubicBezTo>
                    <a:pt x="9" y="69"/>
                    <a:pt x="10" y="69"/>
                    <a:pt x="10" y="70"/>
                  </a:cubicBezTo>
                  <a:cubicBezTo>
                    <a:pt x="12" y="70"/>
                    <a:pt x="14" y="70"/>
                    <a:pt x="16" y="6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8"/>
                    <a:pt x="57" y="28"/>
                    <a:pt x="58" y="28"/>
                  </a:cubicBezTo>
                  <a:cubicBezTo>
                    <a:pt x="58" y="28"/>
                    <a:pt x="58" y="28"/>
                    <a:pt x="59" y="28"/>
                  </a:cubicBezTo>
                  <a:cubicBezTo>
                    <a:pt x="59" y="28"/>
                    <a:pt x="59" y="28"/>
                    <a:pt x="60" y="28"/>
                  </a:cubicBezTo>
                  <a:cubicBezTo>
                    <a:pt x="63" y="28"/>
                    <a:pt x="66" y="27"/>
                    <a:pt x="68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9" y="23"/>
                    <a:pt x="71" y="20"/>
                    <a:pt x="71" y="17"/>
                  </a:cubicBezTo>
                  <a:cubicBezTo>
                    <a:pt x="70" y="19"/>
                    <a:pt x="68" y="20"/>
                    <a:pt x="67" y="21"/>
                  </a:cubicBezTo>
                  <a:cubicBezTo>
                    <a:pt x="66" y="22"/>
                    <a:pt x="65" y="22"/>
                    <a:pt x="64" y="22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7" y="20"/>
                    <a:pt x="56" y="20"/>
                    <a:pt x="56" y="18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2"/>
                    <a:pt x="54" y="10"/>
                    <a:pt x="55" y="10"/>
                  </a:cubicBezTo>
                  <a:cubicBezTo>
                    <a:pt x="57" y="8"/>
                    <a:pt x="58" y="7"/>
                    <a:pt x="5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764867" y="2280709"/>
            <a:ext cx="656167" cy="658283"/>
            <a:chOff x="5073650" y="1709738"/>
            <a:chExt cx="492125" cy="493712"/>
          </a:xfrm>
        </p:grpSpPr>
        <p:sp>
          <p:nvSpPr>
            <p:cNvPr id="46" name="Oval 13"/>
            <p:cNvSpPr>
              <a:spLocks noChangeArrowheads="1"/>
            </p:cNvSpPr>
            <p:nvPr/>
          </p:nvSpPr>
          <p:spPr bwMode="auto">
            <a:xfrm>
              <a:off x="5073650" y="1709738"/>
              <a:ext cx="492125" cy="4937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Freeform 17"/>
            <p:cNvSpPr>
              <a:spLocks noEditPoints="1"/>
            </p:cNvSpPr>
            <p:nvPr/>
          </p:nvSpPr>
          <p:spPr bwMode="auto">
            <a:xfrm>
              <a:off x="5200650" y="1820863"/>
              <a:ext cx="238125" cy="246062"/>
            </a:xfrm>
            <a:custGeom>
              <a:avLst/>
              <a:gdLst>
                <a:gd name="T0" fmla="*/ 38 w 75"/>
                <a:gd name="T1" fmla="*/ 20 h 77"/>
                <a:gd name="T2" fmla="*/ 55 w 75"/>
                <a:gd name="T3" fmla="*/ 38 h 77"/>
                <a:gd name="T4" fmla="*/ 60 w 75"/>
                <a:gd name="T5" fmla="*/ 34 h 77"/>
                <a:gd name="T6" fmla="*/ 42 w 75"/>
                <a:gd name="T7" fmla="*/ 16 h 77"/>
                <a:gd name="T8" fmla="*/ 38 w 75"/>
                <a:gd name="T9" fmla="*/ 20 h 77"/>
                <a:gd name="T10" fmla="*/ 53 w 75"/>
                <a:gd name="T11" fmla="*/ 40 h 77"/>
                <a:gd name="T12" fmla="*/ 53 w 75"/>
                <a:gd name="T13" fmla="*/ 40 h 77"/>
                <a:gd name="T14" fmla="*/ 35 w 75"/>
                <a:gd name="T15" fmla="*/ 23 h 77"/>
                <a:gd name="T16" fmla="*/ 13 w 75"/>
                <a:gd name="T17" fmla="*/ 45 h 77"/>
                <a:gd name="T18" fmla="*/ 30 w 75"/>
                <a:gd name="T19" fmla="*/ 63 h 77"/>
                <a:gd name="T20" fmla="*/ 53 w 75"/>
                <a:gd name="T21" fmla="*/ 40 h 77"/>
                <a:gd name="T22" fmla="*/ 45 w 75"/>
                <a:gd name="T23" fmla="*/ 5 h 77"/>
                <a:gd name="T24" fmla="*/ 45 w 75"/>
                <a:gd name="T25" fmla="*/ 5 h 77"/>
                <a:gd name="T26" fmla="*/ 57 w 75"/>
                <a:gd name="T27" fmla="*/ 1 h 77"/>
                <a:gd name="T28" fmla="*/ 75 w 75"/>
                <a:gd name="T29" fmla="*/ 19 h 77"/>
                <a:gd name="T30" fmla="*/ 70 w 75"/>
                <a:gd name="T31" fmla="*/ 32 h 77"/>
                <a:gd name="T32" fmla="*/ 33 w 75"/>
                <a:gd name="T33" fmla="*/ 68 h 77"/>
                <a:gd name="T34" fmla="*/ 23 w 75"/>
                <a:gd name="T35" fmla="*/ 73 h 77"/>
                <a:gd name="T36" fmla="*/ 14 w 75"/>
                <a:gd name="T37" fmla="*/ 72 h 77"/>
                <a:gd name="T38" fmla="*/ 13 w 75"/>
                <a:gd name="T39" fmla="*/ 73 h 77"/>
                <a:gd name="T40" fmla="*/ 13 w 75"/>
                <a:gd name="T41" fmla="*/ 73 h 77"/>
                <a:gd name="T42" fmla="*/ 13 w 75"/>
                <a:gd name="T43" fmla="*/ 73 h 77"/>
                <a:gd name="T44" fmla="*/ 1 w 75"/>
                <a:gd name="T45" fmla="*/ 71 h 77"/>
                <a:gd name="T46" fmla="*/ 3 w 75"/>
                <a:gd name="T47" fmla="*/ 63 h 77"/>
                <a:gd name="T48" fmla="*/ 4 w 75"/>
                <a:gd name="T49" fmla="*/ 62 h 77"/>
                <a:gd name="T50" fmla="*/ 3 w 75"/>
                <a:gd name="T51" fmla="*/ 53 h 77"/>
                <a:gd name="T52" fmla="*/ 8 w 75"/>
                <a:gd name="T53" fmla="*/ 42 h 77"/>
                <a:gd name="T54" fmla="*/ 43 w 75"/>
                <a:gd name="T55" fmla="*/ 7 h 77"/>
                <a:gd name="T56" fmla="*/ 40 w 75"/>
                <a:gd name="T57" fmla="*/ 5 h 77"/>
                <a:gd name="T58" fmla="*/ 21 w 75"/>
                <a:gd name="T59" fmla="*/ 25 h 77"/>
                <a:gd name="T60" fmla="*/ 18 w 75"/>
                <a:gd name="T61" fmla="*/ 25 h 77"/>
                <a:gd name="T62" fmla="*/ 18 w 75"/>
                <a:gd name="T63" fmla="*/ 22 h 77"/>
                <a:gd name="T64" fmla="*/ 39 w 75"/>
                <a:gd name="T65" fmla="*/ 1 h 77"/>
                <a:gd name="T66" fmla="*/ 41 w 75"/>
                <a:gd name="T67" fmla="*/ 1 h 77"/>
                <a:gd name="T68" fmla="*/ 45 w 75"/>
                <a:gd name="T69" fmla="*/ 5 h 77"/>
                <a:gd name="T70" fmla="*/ 57 w 75"/>
                <a:gd name="T71" fmla="*/ 7 h 77"/>
                <a:gd name="T72" fmla="*/ 57 w 75"/>
                <a:gd name="T73" fmla="*/ 7 h 77"/>
                <a:gd name="T74" fmla="*/ 48 w 75"/>
                <a:gd name="T75" fmla="*/ 10 h 77"/>
                <a:gd name="T76" fmla="*/ 48 w 75"/>
                <a:gd name="T77" fmla="*/ 10 h 77"/>
                <a:gd name="T78" fmla="*/ 45 w 75"/>
                <a:gd name="T79" fmla="*/ 14 h 77"/>
                <a:gd name="T80" fmla="*/ 62 w 75"/>
                <a:gd name="T81" fmla="*/ 31 h 77"/>
                <a:gd name="T82" fmla="*/ 66 w 75"/>
                <a:gd name="T83" fmla="*/ 28 h 77"/>
                <a:gd name="T84" fmla="*/ 69 w 75"/>
                <a:gd name="T85" fmla="*/ 19 h 77"/>
                <a:gd name="T86" fmla="*/ 57 w 75"/>
                <a:gd name="T87" fmla="*/ 7 h 77"/>
                <a:gd name="T88" fmla="*/ 11 w 75"/>
                <a:gd name="T89" fmla="*/ 48 h 77"/>
                <a:gd name="T90" fmla="*/ 11 w 75"/>
                <a:gd name="T91" fmla="*/ 48 h 77"/>
                <a:gd name="T92" fmla="*/ 8 w 75"/>
                <a:gd name="T93" fmla="*/ 54 h 77"/>
                <a:gd name="T94" fmla="*/ 10 w 75"/>
                <a:gd name="T95" fmla="*/ 61 h 77"/>
                <a:gd name="T96" fmla="*/ 9 w 75"/>
                <a:gd name="T97" fmla="*/ 65 h 77"/>
                <a:gd name="T98" fmla="*/ 7 w 75"/>
                <a:gd name="T99" fmla="*/ 67 h 77"/>
                <a:gd name="T100" fmla="*/ 7 w 75"/>
                <a:gd name="T101" fmla="*/ 67 h 77"/>
                <a:gd name="T102" fmla="*/ 9 w 75"/>
                <a:gd name="T103" fmla="*/ 69 h 77"/>
                <a:gd name="T104" fmla="*/ 11 w 75"/>
                <a:gd name="T105" fmla="*/ 67 h 77"/>
                <a:gd name="T106" fmla="*/ 15 w 75"/>
                <a:gd name="T107" fmla="*/ 66 h 77"/>
                <a:gd name="T108" fmla="*/ 22 w 75"/>
                <a:gd name="T109" fmla="*/ 67 h 77"/>
                <a:gd name="T110" fmla="*/ 28 w 75"/>
                <a:gd name="T111" fmla="*/ 65 h 77"/>
                <a:gd name="T112" fmla="*/ 11 w 75"/>
                <a:gd name="T113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5" h="77">
                  <a:moveTo>
                    <a:pt x="38" y="20"/>
                  </a:moveTo>
                  <a:cubicBezTo>
                    <a:pt x="55" y="38"/>
                    <a:pt x="55" y="38"/>
                    <a:pt x="55" y="38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53" y="40"/>
                  </a:moveTo>
                  <a:cubicBezTo>
                    <a:pt x="53" y="40"/>
                    <a:pt x="53" y="40"/>
                    <a:pt x="53" y="40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53" y="40"/>
                    <a:pt x="53" y="40"/>
                    <a:pt x="53" y="40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9" y="2"/>
                    <a:pt x="53" y="1"/>
                    <a:pt x="57" y="1"/>
                  </a:cubicBezTo>
                  <a:cubicBezTo>
                    <a:pt x="67" y="1"/>
                    <a:pt x="75" y="9"/>
                    <a:pt x="75" y="19"/>
                  </a:cubicBezTo>
                  <a:cubicBezTo>
                    <a:pt x="75" y="24"/>
                    <a:pt x="73" y="28"/>
                    <a:pt x="70" y="32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0" y="71"/>
                    <a:pt x="27" y="73"/>
                    <a:pt x="23" y="73"/>
                  </a:cubicBezTo>
                  <a:cubicBezTo>
                    <a:pt x="20" y="74"/>
                    <a:pt x="17" y="73"/>
                    <a:pt x="14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9" y="77"/>
                    <a:pt x="3" y="75"/>
                    <a:pt x="1" y="71"/>
                  </a:cubicBezTo>
                  <a:cubicBezTo>
                    <a:pt x="0" y="68"/>
                    <a:pt x="0" y="65"/>
                    <a:pt x="3" y="6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2" y="59"/>
                    <a:pt x="2" y="56"/>
                    <a:pt x="3" y="53"/>
                  </a:cubicBezTo>
                  <a:cubicBezTo>
                    <a:pt x="3" y="49"/>
                    <a:pt x="5" y="45"/>
                    <a:pt x="8" y="42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5"/>
                    <a:pt x="19" y="25"/>
                    <a:pt x="18" y="25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1" y="1"/>
                  </a:cubicBezTo>
                  <a:cubicBezTo>
                    <a:pt x="45" y="5"/>
                    <a:pt x="45" y="5"/>
                    <a:pt x="45" y="5"/>
                  </a:cubicBezTo>
                  <a:close/>
                  <a:moveTo>
                    <a:pt x="57" y="7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4" y="7"/>
                    <a:pt x="51" y="8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5"/>
                    <a:pt x="69" y="22"/>
                    <a:pt x="69" y="19"/>
                  </a:cubicBezTo>
                  <a:cubicBezTo>
                    <a:pt x="69" y="12"/>
                    <a:pt x="64" y="7"/>
                    <a:pt x="57" y="7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9" y="50"/>
                    <a:pt x="9" y="52"/>
                    <a:pt x="8" y="54"/>
                  </a:cubicBezTo>
                  <a:cubicBezTo>
                    <a:pt x="8" y="56"/>
                    <a:pt x="8" y="59"/>
                    <a:pt x="10" y="61"/>
                  </a:cubicBezTo>
                  <a:cubicBezTo>
                    <a:pt x="10" y="62"/>
                    <a:pt x="10" y="64"/>
                    <a:pt x="9" y="65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5" y="68"/>
                    <a:pt x="7" y="70"/>
                    <a:pt x="9" y="69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6"/>
                    <a:pt x="13" y="65"/>
                    <a:pt x="15" y="66"/>
                  </a:cubicBezTo>
                  <a:cubicBezTo>
                    <a:pt x="17" y="67"/>
                    <a:pt x="20" y="68"/>
                    <a:pt x="22" y="67"/>
                  </a:cubicBezTo>
                  <a:cubicBezTo>
                    <a:pt x="24" y="67"/>
                    <a:pt x="26" y="66"/>
                    <a:pt x="28" y="65"/>
                  </a:cubicBezTo>
                  <a:cubicBezTo>
                    <a:pt x="11" y="48"/>
                    <a:pt x="11" y="48"/>
                    <a:pt x="11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8" name="Rectangle 19"/>
          <p:cNvSpPr>
            <a:spLocks noChangeArrowheads="1"/>
          </p:cNvSpPr>
          <p:nvPr/>
        </p:nvSpPr>
        <p:spPr bwMode="auto">
          <a:xfrm>
            <a:off x="1424518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2010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Rectangle 21"/>
          <p:cNvSpPr>
            <a:spLocks noChangeArrowheads="1"/>
          </p:cNvSpPr>
          <p:nvPr/>
        </p:nvSpPr>
        <p:spPr bwMode="auto">
          <a:xfrm>
            <a:off x="6627285" y="3140076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3983567" y="4217459"/>
            <a:ext cx="952500" cy="26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Rectangle 52"/>
          <p:cNvSpPr>
            <a:spLocks noChangeArrowheads="1"/>
          </p:cNvSpPr>
          <p:nvPr/>
        </p:nvSpPr>
        <p:spPr bwMode="auto">
          <a:xfrm>
            <a:off x="3518381" y="2409719"/>
            <a:ext cx="1921932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881744" y="4481186"/>
            <a:ext cx="2038047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124728" y="4522810"/>
            <a:ext cx="1957614" cy="8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400" dirty="0"/>
              <a:t>请输入标题</a:t>
            </a:r>
            <a:endParaRPr lang="en-US" altLang="zh-CN" sz="1400" dirty="0"/>
          </a:p>
          <a:p>
            <a:pPr algn="ctr">
              <a:lnSpc>
                <a:spcPts val="2300"/>
              </a:lnSpc>
            </a:pPr>
            <a:r>
              <a:rPr lang="zh-CN" altLang="en-US" sz="1400" dirty="0"/>
              <a:t>请在此处添加您要描述的内容，言简意赅。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242550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>
            <a:endCxn id="12" idx="0"/>
          </p:cNvCxnSpPr>
          <p:nvPr/>
        </p:nvCxnSpPr>
        <p:spPr>
          <a:xfrm flipH="1">
            <a:off x="1619248" y="2190750"/>
            <a:ext cx="2" cy="76200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KSO_Shape"/>
          <p:cNvSpPr/>
          <p:nvPr/>
        </p:nvSpPr>
        <p:spPr>
          <a:xfrm flipH="1">
            <a:off x="1490195" y="1733943"/>
            <a:ext cx="269705" cy="461036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FF0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/>
            <a:endParaRPr lang="zh-CN" altLang="en-US" sz="1400">
              <a:solidFill>
                <a:prstClr val="white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>
            <a:stCxn id="18" idx="2"/>
            <a:endCxn id="9" idx="0"/>
          </p:cNvCxnSpPr>
          <p:nvPr/>
        </p:nvCxnSpPr>
        <p:spPr>
          <a:xfrm flipH="1">
            <a:off x="2664278" y="4666510"/>
            <a:ext cx="177092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8518071" y="4666513"/>
            <a:ext cx="2090058" cy="3105887"/>
            <a:chOff x="8518071" y="4666513"/>
            <a:chExt cx="2090058" cy="3105887"/>
          </a:xfrm>
        </p:grpSpPr>
        <p:sp>
          <p:nvSpPr>
            <p:cNvPr id="10" name="弧形 9"/>
            <p:cNvSpPr/>
            <p:nvPr/>
          </p:nvSpPr>
          <p:spPr>
            <a:xfrm>
              <a:off x="8518071" y="4666513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0608129" y="5629811"/>
              <a:ext cx="0" cy="2142589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294391" y="2952750"/>
            <a:ext cx="649713" cy="649713"/>
            <a:chOff x="1294391" y="2952750"/>
            <a:chExt cx="649713" cy="649713"/>
          </a:xfrm>
        </p:grpSpPr>
        <p:sp>
          <p:nvSpPr>
            <p:cNvPr id="12" name="椭圆 11"/>
            <p:cNvSpPr/>
            <p:nvPr/>
          </p:nvSpPr>
          <p:spPr>
            <a:xfrm>
              <a:off x="1294391" y="2952750"/>
              <a:ext cx="649713" cy="649713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415783" y="3085438"/>
              <a:ext cx="406930" cy="394362"/>
              <a:chOff x="1446636" y="2836200"/>
              <a:chExt cx="822325" cy="796925"/>
            </a:xfrm>
            <a:solidFill>
              <a:schemeClr val="bg1">
                <a:alpha val="90000"/>
              </a:schemeClr>
            </a:solidFill>
          </p:grpSpPr>
          <p:sp>
            <p:nvSpPr>
              <p:cNvPr id="14" name="Freeform 209"/>
              <p:cNvSpPr>
                <a:spLocks noEditPoints="1"/>
              </p:cNvSpPr>
              <p:nvPr/>
            </p:nvSpPr>
            <p:spPr bwMode="auto">
              <a:xfrm>
                <a:off x="1446636" y="2858425"/>
                <a:ext cx="777875" cy="768350"/>
              </a:xfrm>
              <a:custGeom>
                <a:avLst/>
                <a:gdLst/>
                <a:ahLst/>
                <a:cxnLst>
                  <a:cxn ang="0">
                    <a:pos x="320" y="254"/>
                  </a:cxn>
                  <a:cxn ang="0">
                    <a:pos x="164" y="102"/>
                  </a:cxn>
                  <a:cxn ang="0">
                    <a:pos x="166" y="92"/>
                  </a:cxn>
                  <a:cxn ang="0">
                    <a:pos x="166" y="70"/>
                  </a:cxn>
                  <a:cxn ang="0">
                    <a:pos x="160" y="50"/>
                  </a:cxn>
                  <a:cxn ang="0">
                    <a:pos x="150" y="32"/>
                  </a:cxn>
                  <a:cxn ang="0">
                    <a:pos x="142" y="24"/>
                  </a:cxn>
                  <a:cxn ang="0">
                    <a:pos x="122" y="10"/>
                  </a:cxn>
                  <a:cxn ang="0">
                    <a:pos x="102" y="2"/>
                  </a:cxn>
                  <a:cxn ang="0">
                    <a:pos x="78" y="0"/>
                  </a:cxn>
                  <a:cxn ang="0">
                    <a:pos x="56" y="4"/>
                  </a:cxn>
                  <a:cxn ang="0">
                    <a:pos x="96" y="44"/>
                  </a:cxn>
                  <a:cxn ang="0">
                    <a:pos x="104" y="56"/>
                  </a:cxn>
                  <a:cxn ang="0">
                    <a:pos x="106" y="70"/>
                  </a:cxn>
                  <a:cxn ang="0">
                    <a:pos x="104" y="82"/>
                  </a:cxn>
                  <a:cxn ang="0">
                    <a:pos x="96" y="96"/>
                  </a:cxn>
                  <a:cxn ang="0">
                    <a:pos x="90" y="100"/>
                  </a:cxn>
                  <a:cxn ang="0">
                    <a:pos x="76" y="106"/>
                  </a:cxn>
                  <a:cxn ang="0">
                    <a:pos x="62" y="106"/>
                  </a:cxn>
                  <a:cxn ang="0">
                    <a:pos x="50" y="102"/>
                  </a:cxn>
                  <a:cxn ang="0">
                    <a:pos x="4" y="58"/>
                  </a:cxn>
                  <a:cxn ang="0">
                    <a:pos x="2" y="68"/>
                  </a:cxn>
                  <a:cxn ang="0">
                    <a:pos x="0" y="92"/>
                  </a:cxn>
                  <a:cxn ang="0">
                    <a:pos x="6" y="114"/>
                  </a:cxn>
                  <a:cxn ang="0">
                    <a:pos x="16" y="134"/>
                  </a:cxn>
                  <a:cxn ang="0">
                    <a:pos x="24" y="144"/>
                  </a:cxn>
                  <a:cxn ang="0">
                    <a:pos x="42" y="156"/>
                  </a:cxn>
                  <a:cxn ang="0">
                    <a:pos x="62" y="164"/>
                  </a:cxn>
                  <a:cxn ang="0">
                    <a:pos x="82" y="168"/>
                  </a:cxn>
                  <a:cxn ang="0">
                    <a:pos x="102" y="164"/>
                  </a:cxn>
                  <a:cxn ang="0">
                    <a:pos x="194" y="256"/>
                  </a:cxn>
                  <a:cxn ang="0">
                    <a:pos x="208" y="268"/>
                  </a:cxn>
                  <a:cxn ang="0">
                    <a:pos x="256" y="314"/>
                  </a:cxn>
                  <a:cxn ang="0">
                    <a:pos x="354" y="412"/>
                  </a:cxn>
                  <a:cxn ang="0">
                    <a:pos x="358" y="440"/>
                  </a:cxn>
                  <a:cxn ang="0">
                    <a:pos x="374" y="464"/>
                  </a:cxn>
                  <a:cxn ang="0">
                    <a:pos x="384" y="474"/>
                  </a:cxn>
                  <a:cxn ang="0">
                    <a:pos x="410" y="484"/>
                  </a:cxn>
                  <a:cxn ang="0">
                    <a:pos x="436" y="482"/>
                  </a:cxn>
                  <a:cxn ang="0">
                    <a:pos x="460" y="472"/>
                  </a:cxn>
                  <a:cxn ang="0">
                    <a:pos x="470" y="464"/>
                  </a:cxn>
                  <a:cxn ang="0">
                    <a:pos x="484" y="442"/>
                  </a:cxn>
                  <a:cxn ang="0">
                    <a:pos x="490" y="416"/>
                  </a:cxn>
                  <a:cxn ang="0">
                    <a:pos x="484" y="390"/>
                  </a:cxn>
                  <a:cxn ang="0">
                    <a:pos x="470" y="368"/>
                  </a:cxn>
                  <a:cxn ang="0">
                    <a:pos x="458" y="360"/>
                  </a:cxn>
                  <a:cxn ang="0">
                    <a:pos x="430" y="350"/>
                  </a:cxn>
                  <a:cxn ang="0">
                    <a:pos x="416" y="350"/>
                  </a:cxn>
                  <a:cxn ang="0">
                    <a:pos x="412" y="452"/>
                  </a:cxn>
                  <a:cxn ang="0">
                    <a:pos x="396" y="392"/>
                  </a:cxn>
                  <a:cxn ang="0">
                    <a:pos x="456" y="408"/>
                  </a:cxn>
                </a:cxnLst>
                <a:rect l="0" t="0" r="r" b="b"/>
                <a:pathLst>
                  <a:path w="490" h="484">
                    <a:moveTo>
                      <a:pt x="416" y="350"/>
                    </a:moveTo>
                    <a:lnTo>
                      <a:pt x="320" y="254"/>
                    </a:lnTo>
                    <a:lnTo>
                      <a:pt x="236" y="172"/>
                    </a:lnTo>
                    <a:lnTo>
                      <a:pt x="164" y="102"/>
                    </a:lnTo>
                    <a:lnTo>
                      <a:pt x="164" y="102"/>
                    </a:lnTo>
                    <a:lnTo>
                      <a:pt x="166" y="92"/>
                    </a:lnTo>
                    <a:lnTo>
                      <a:pt x="168" y="82"/>
                    </a:lnTo>
                    <a:lnTo>
                      <a:pt x="166" y="70"/>
                    </a:lnTo>
                    <a:lnTo>
                      <a:pt x="164" y="60"/>
                    </a:lnTo>
                    <a:lnTo>
                      <a:pt x="160" y="50"/>
                    </a:lnTo>
                    <a:lnTo>
                      <a:pt x="156" y="42"/>
                    </a:lnTo>
                    <a:lnTo>
                      <a:pt x="150" y="32"/>
                    </a:lnTo>
                    <a:lnTo>
                      <a:pt x="142" y="24"/>
                    </a:lnTo>
                    <a:lnTo>
                      <a:pt x="142" y="24"/>
                    </a:lnTo>
                    <a:lnTo>
                      <a:pt x="132" y="16"/>
                    </a:lnTo>
                    <a:lnTo>
                      <a:pt x="122" y="10"/>
                    </a:lnTo>
                    <a:lnTo>
                      <a:pt x="112" y="4"/>
                    </a:lnTo>
                    <a:lnTo>
                      <a:pt x="102" y="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8" y="2"/>
                    </a:lnTo>
                    <a:lnTo>
                      <a:pt x="56" y="4"/>
                    </a:lnTo>
                    <a:lnTo>
                      <a:pt x="96" y="44"/>
                    </a:lnTo>
                    <a:lnTo>
                      <a:pt x="96" y="44"/>
                    </a:lnTo>
                    <a:lnTo>
                      <a:pt x="100" y="50"/>
                    </a:lnTo>
                    <a:lnTo>
                      <a:pt x="104" y="56"/>
                    </a:lnTo>
                    <a:lnTo>
                      <a:pt x="106" y="62"/>
                    </a:lnTo>
                    <a:lnTo>
                      <a:pt x="106" y="70"/>
                    </a:lnTo>
                    <a:lnTo>
                      <a:pt x="106" y="76"/>
                    </a:lnTo>
                    <a:lnTo>
                      <a:pt x="104" y="82"/>
                    </a:lnTo>
                    <a:lnTo>
                      <a:pt x="100" y="90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0" y="100"/>
                    </a:lnTo>
                    <a:lnTo>
                      <a:pt x="84" y="104"/>
                    </a:lnTo>
                    <a:lnTo>
                      <a:pt x="76" y="106"/>
                    </a:lnTo>
                    <a:lnTo>
                      <a:pt x="70" y="106"/>
                    </a:lnTo>
                    <a:lnTo>
                      <a:pt x="62" y="106"/>
                    </a:lnTo>
                    <a:lnTo>
                      <a:pt x="56" y="104"/>
                    </a:lnTo>
                    <a:lnTo>
                      <a:pt x="50" y="102"/>
                    </a:lnTo>
                    <a:lnTo>
                      <a:pt x="44" y="96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8"/>
                    </a:lnTo>
                    <a:lnTo>
                      <a:pt x="0" y="80"/>
                    </a:lnTo>
                    <a:lnTo>
                      <a:pt x="0" y="92"/>
                    </a:lnTo>
                    <a:lnTo>
                      <a:pt x="2" y="102"/>
                    </a:lnTo>
                    <a:lnTo>
                      <a:pt x="6" y="114"/>
                    </a:lnTo>
                    <a:lnTo>
                      <a:pt x="10" y="124"/>
                    </a:lnTo>
                    <a:lnTo>
                      <a:pt x="16" y="134"/>
                    </a:lnTo>
                    <a:lnTo>
                      <a:pt x="24" y="144"/>
                    </a:lnTo>
                    <a:lnTo>
                      <a:pt x="24" y="144"/>
                    </a:lnTo>
                    <a:lnTo>
                      <a:pt x="32" y="150"/>
                    </a:lnTo>
                    <a:lnTo>
                      <a:pt x="42" y="156"/>
                    </a:lnTo>
                    <a:lnTo>
                      <a:pt x="52" y="162"/>
                    </a:lnTo>
                    <a:lnTo>
                      <a:pt x="62" y="164"/>
                    </a:lnTo>
                    <a:lnTo>
                      <a:pt x="72" y="166"/>
                    </a:lnTo>
                    <a:lnTo>
                      <a:pt x="82" y="168"/>
                    </a:lnTo>
                    <a:lnTo>
                      <a:pt x="92" y="166"/>
                    </a:lnTo>
                    <a:lnTo>
                      <a:pt x="102" y="164"/>
                    </a:lnTo>
                    <a:lnTo>
                      <a:pt x="172" y="234"/>
                    </a:lnTo>
                    <a:lnTo>
                      <a:pt x="194" y="256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08" y="268"/>
                    </a:lnTo>
                    <a:lnTo>
                      <a:pt x="256" y="314"/>
                    </a:lnTo>
                    <a:lnTo>
                      <a:pt x="354" y="412"/>
                    </a:lnTo>
                    <a:lnTo>
                      <a:pt x="354" y="412"/>
                    </a:lnTo>
                    <a:lnTo>
                      <a:pt x="356" y="426"/>
                    </a:lnTo>
                    <a:lnTo>
                      <a:pt x="358" y="440"/>
                    </a:lnTo>
                    <a:lnTo>
                      <a:pt x="364" y="454"/>
                    </a:lnTo>
                    <a:lnTo>
                      <a:pt x="374" y="464"/>
                    </a:lnTo>
                    <a:lnTo>
                      <a:pt x="374" y="464"/>
                    </a:lnTo>
                    <a:lnTo>
                      <a:pt x="384" y="474"/>
                    </a:lnTo>
                    <a:lnTo>
                      <a:pt x="396" y="480"/>
                    </a:lnTo>
                    <a:lnTo>
                      <a:pt x="410" y="484"/>
                    </a:lnTo>
                    <a:lnTo>
                      <a:pt x="422" y="484"/>
                    </a:lnTo>
                    <a:lnTo>
                      <a:pt x="436" y="482"/>
                    </a:lnTo>
                    <a:lnTo>
                      <a:pt x="448" y="480"/>
                    </a:lnTo>
                    <a:lnTo>
                      <a:pt x="460" y="472"/>
                    </a:lnTo>
                    <a:lnTo>
                      <a:pt x="470" y="464"/>
                    </a:lnTo>
                    <a:lnTo>
                      <a:pt x="470" y="464"/>
                    </a:lnTo>
                    <a:lnTo>
                      <a:pt x="478" y="454"/>
                    </a:lnTo>
                    <a:lnTo>
                      <a:pt x="484" y="442"/>
                    </a:lnTo>
                    <a:lnTo>
                      <a:pt x="488" y="430"/>
                    </a:lnTo>
                    <a:lnTo>
                      <a:pt x="490" y="416"/>
                    </a:lnTo>
                    <a:lnTo>
                      <a:pt x="488" y="404"/>
                    </a:lnTo>
                    <a:lnTo>
                      <a:pt x="484" y="390"/>
                    </a:lnTo>
                    <a:lnTo>
                      <a:pt x="478" y="380"/>
                    </a:lnTo>
                    <a:lnTo>
                      <a:pt x="470" y="368"/>
                    </a:lnTo>
                    <a:lnTo>
                      <a:pt x="470" y="368"/>
                    </a:lnTo>
                    <a:lnTo>
                      <a:pt x="458" y="360"/>
                    </a:lnTo>
                    <a:lnTo>
                      <a:pt x="444" y="354"/>
                    </a:lnTo>
                    <a:lnTo>
                      <a:pt x="430" y="350"/>
                    </a:lnTo>
                    <a:lnTo>
                      <a:pt x="416" y="350"/>
                    </a:lnTo>
                    <a:lnTo>
                      <a:pt x="416" y="350"/>
                    </a:lnTo>
                    <a:close/>
                    <a:moveTo>
                      <a:pt x="446" y="442"/>
                    </a:moveTo>
                    <a:lnTo>
                      <a:pt x="412" y="452"/>
                    </a:lnTo>
                    <a:lnTo>
                      <a:pt x="388" y="426"/>
                    </a:lnTo>
                    <a:lnTo>
                      <a:pt x="396" y="392"/>
                    </a:lnTo>
                    <a:lnTo>
                      <a:pt x="430" y="382"/>
                    </a:lnTo>
                    <a:lnTo>
                      <a:pt x="456" y="408"/>
                    </a:lnTo>
                    <a:lnTo>
                      <a:pt x="446" y="442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Freeform 210"/>
              <p:cNvSpPr>
                <a:spLocks noEditPoints="1"/>
              </p:cNvSpPr>
              <p:nvPr/>
            </p:nvSpPr>
            <p:spPr bwMode="auto">
              <a:xfrm>
                <a:off x="1472036" y="3255300"/>
                <a:ext cx="377825" cy="377825"/>
              </a:xfrm>
              <a:custGeom>
                <a:avLst/>
                <a:gdLst/>
                <a:ahLst/>
                <a:cxnLst>
                  <a:cxn ang="0">
                    <a:pos x="54" y="80"/>
                  </a:cxn>
                  <a:cxn ang="0">
                    <a:pos x="16" y="118"/>
                  </a:cxn>
                  <a:cxn ang="0">
                    <a:pos x="4" y="134"/>
                  </a:cxn>
                  <a:cxn ang="0">
                    <a:pos x="0" y="152"/>
                  </a:cxn>
                  <a:cxn ang="0">
                    <a:pos x="4" y="170"/>
                  </a:cxn>
                  <a:cxn ang="0">
                    <a:pos x="14" y="188"/>
                  </a:cxn>
                  <a:cxn ang="0">
                    <a:pos x="50" y="224"/>
                  </a:cxn>
                  <a:cxn ang="0">
                    <a:pos x="66" y="234"/>
                  </a:cxn>
                  <a:cxn ang="0">
                    <a:pos x="86" y="238"/>
                  </a:cxn>
                  <a:cxn ang="0">
                    <a:pos x="104" y="234"/>
                  </a:cxn>
                  <a:cxn ang="0">
                    <a:pos x="120" y="224"/>
                  </a:cxn>
                  <a:cxn ang="0">
                    <a:pos x="182" y="162"/>
                  </a:cxn>
                  <a:cxn ang="0">
                    <a:pos x="132" y="0"/>
                  </a:cxn>
                  <a:cxn ang="0">
                    <a:pos x="188" y="88"/>
                  </a:cxn>
                  <a:cxn ang="0">
                    <a:pos x="192" y="94"/>
                  </a:cxn>
                  <a:cxn ang="0">
                    <a:pos x="192" y="104"/>
                  </a:cxn>
                  <a:cxn ang="0">
                    <a:pos x="88" y="208"/>
                  </a:cxn>
                  <a:cxn ang="0">
                    <a:pos x="84" y="212"/>
                  </a:cxn>
                  <a:cxn ang="0">
                    <a:pos x="72" y="212"/>
                  </a:cxn>
                  <a:cxn ang="0">
                    <a:pos x="68" y="210"/>
                  </a:cxn>
                  <a:cxn ang="0">
                    <a:pos x="64" y="200"/>
                  </a:cxn>
                  <a:cxn ang="0">
                    <a:pos x="68" y="190"/>
                  </a:cxn>
                  <a:cxn ang="0">
                    <a:pos x="168" y="90"/>
                  </a:cxn>
                  <a:cxn ang="0">
                    <a:pos x="178" y="84"/>
                  </a:cxn>
                  <a:cxn ang="0">
                    <a:pos x="188" y="88"/>
                  </a:cxn>
                  <a:cxn ang="0">
                    <a:pos x="150" y="50"/>
                  </a:cxn>
                  <a:cxn ang="0">
                    <a:pos x="152" y="54"/>
                  </a:cxn>
                  <a:cxn ang="0">
                    <a:pos x="152" y="66"/>
                  </a:cxn>
                  <a:cxn ang="0">
                    <a:pos x="50" y="170"/>
                  </a:cxn>
                  <a:cxn ang="0">
                    <a:pos x="44" y="172"/>
                  </a:cxn>
                  <a:cxn ang="0">
                    <a:pos x="34" y="172"/>
                  </a:cxn>
                  <a:cxn ang="0">
                    <a:pos x="30" y="170"/>
                  </a:cxn>
                  <a:cxn ang="0">
                    <a:pos x="26" y="160"/>
                  </a:cxn>
                  <a:cxn ang="0">
                    <a:pos x="30" y="150"/>
                  </a:cxn>
                  <a:cxn ang="0">
                    <a:pos x="130" y="50"/>
                  </a:cxn>
                  <a:cxn ang="0">
                    <a:pos x="140" y="46"/>
                  </a:cxn>
                  <a:cxn ang="0">
                    <a:pos x="150" y="50"/>
                  </a:cxn>
                </a:cxnLst>
                <a:rect l="0" t="0" r="r" b="b"/>
                <a:pathLst>
                  <a:path w="238" h="238">
                    <a:moveTo>
                      <a:pt x="78" y="56"/>
                    </a:moveTo>
                    <a:lnTo>
                      <a:pt x="54" y="80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8" y="126"/>
                    </a:lnTo>
                    <a:lnTo>
                      <a:pt x="4" y="134"/>
                    </a:lnTo>
                    <a:lnTo>
                      <a:pt x="2" y="142"/>
                    </a:lnTo>
                    <a:lnTo>
                      <a:pt x="0" y="152"/>
                    </a:lnTo>
                    <a:lnTo>
                      <a:pt x="2" y="162"/>
                    </a:lnTo>
                    <a:lnTo>
                      <a:pt x="4" y="170"/>
                    </a:lnTo>
                    <a:lnTo>
                      <a:pt x="8" y="180"/>
                    </a:lnTo>
                    <a:lnTo>
                      <a:pt x="14" y="188"/>
                    </a:lnTo>
                    <a:lnTo>
                      <a:pt x="50" y="224"/>
                    </a:lnTo>
                    <a:lnTo>
                      <a:pt x="50" y="224"/>
                    </a:lnTo>
                    <a:lnTo>
                      <a:pt x="58" y="230"/>
                    </a:lnTo>
                    <a:lnTo>
                      <a:pt x="66" y="234"/>
                    </a:lnTo>
                    <a:lnTo>
                      <a:pt x="76" y="236"/>
                    </a:lnTo>
                    <a:lnTo>
                      <a:pt x="86" y="238"/>
                    </a:lnTo>
                    <a:lnTo>
                      <a:pt x="96" y="236"/>
                    </a:lnTo>
                    <a:lnTo>
                      <a:pt x="104" y="234"/>
                    </a:lnTo>
                    <a:lnTo>
                      <a:pt x="112" y="230"/>
                    </a:lnTo>
                    <a:lnTo>
                      <a:pt x="120" y="224"/>
                    </a:lnTo>
                    <a:lnTo>
                      <a:pt x="160" y="186"/>
                    </a:lnTo>
                    <a:lnTo>
                      <a:pt x="182" y="162"/>
                    </a:lnTo>
                    <a:lnTo>
                      <a:pt x="238" y="106"/>
                    </a:lnTo>
                    <a:lnTo>
                      <a:pt x="132" y="0"/>
                    </a:lnTo>
                    <a:lnTo>
                      <a:pt x="78" y="56"/>
                    </a:lnTo>
                    <a:close/>
                    <a:moveTo>
                      <a:pt x="188" y="88"/>
                    </a:moveTo>
                    <a:lnTo>
                      <a:pt x="188" y="88"/>
                    </a:lnTo>
                    <a:lnTo>
                      <a:pt x="192" y="94"/>
                    </a:lnTo>
                    <a:lnTo>
                      <a:pt x="192" y="98"/>
                    </a:lnTo>
                    <a:lnTo>
                      <a:pt x="192" y="104"/>
                    </a:lnTo>
                    <a:lnTo>
                      <a:pt x="188" y="108"/>
                    </a:lnTo>
                    <a:lnTo>
                      <a:pt x="88" y="208"/>
                    </a:lnTo>
                    <a:lnTo>
                      <a:pt x="88" y="208"/>
                    </a:lnTo>
                    <a:lnTo>
                      <a:pt x="84" y="212"/>
                    </a:lnTo>
                    <a:lnTo>
                      <a:pt x="78" y="214"/>
                    </a:lnTo>
                    <a:lnTo>
                      <a:pt x="72" y="212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66" y="204"/>
                    </a:lnTo>
                    <a:lnTo>
                      <a:pt x="64" y="200"/>
                    </a:lnTo>
                    <a:lnTo>
                      <a:pt x="66" y="194"/>
                    </a:lnTo>
                    <a:lnTo>
                      <a:pt x="68" y="190"/>
                    </a:lnTo>
                    <a:lnTo>
                      <a:pt x="168" y="90"/>
                    </a:lnTo>
                    <a:lnTo>
                      <a:pt x="168" y="90"/>
                    </a:lnTo>
                    <a:lnTo>
                      <a:pt x="174" y="86"/>
                    </a:lnTo>
                    <a:lnTo>
                      <a:pt x="178" y="84"/>
                    </a:lnTo>
                    <a:lnTo>
                      <a:pt x="184" y="86"/>
                    </a:lnTo>
                    <a:lnTo>
                      <a:pt x="188" y="88"/>
                    </a:lnTo>
                    <a:lnTo>
                      <a:pt x="188" y="88"/>
                    </a:lnTo>
                    <a:close/>
                    <a:moveTo>
                      <a:pt x="150" y="50"/>
                    </a:moveTo>
                    <a:lnTo>
                      <a:pt x="150" y="50"/>
                    </a:lnTo>
                    <a:lnTo>
                      <a:pt x="152" y="54"/>
                    </a:lnTo>
                    <a:lnTo>
                      <a:pt x="154" y="60"/>
                    </a:lnTo>
                    <a:lnTo>
                      <a:pt x="152" y="66"/>
                    </a:lnTo>
                    <a:lnTo>
                      <a:pt x="150" y="70"/>
                    </a:lnTo>
                    <a:lnTo>
                      <a:pt x="50" y="170"/>
                    </a:lnTo>
                    <a:lnTo>
                      <a:pt x="50" y="170"/>
                    </a:lnTo>
                    <a:lnTo>
                      <a:pt x="44" y="172"/>
                    </a:lnTo>
                    <a:lnTo>
                      <a:pt x="40" y="174"/>
                    </a:lnTo>
                    <a:lnTo>
                      <a:pt x="34" y="172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6" y="166"/>
                    </a:lnTo>
                    <a:lnTo>
                      <a:pt x="26" y="160"/>
                    </a:lnTo>
                    <a:lnTo>
                      <a:pt x="26" y="154"/>
                    </a:lnTo>
                    <a:lnTo>
                      <a:pt x="30" y="150"/>
                    </a:lnTo>
                    <a:lnTo>
                      <a:pt x="130" y="50"/>
                    </a:lnTo>
                    <a:lnTo>
                      <a:pt x="130" y="50"/>
                    </a:lnTo>
                    <a:lnTo>
                      <a:pt x="134" y="46"/>
                    </a:lnTo>
                    <a:lnTo>
                      <a:pt x="140" y="46"/>
                    </a:lnTo>
                    <a:lnTo>
                      <a:pt x="146" y="46"/>
                    </a:lnTo>
                    <a:lnTo>
                      <a:pt x="150" y="50"/>
                    </a:lnTo>
                    <a:lnTo>
                      <a:pt x="150" y="50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Freeform 211"/>
              <p:cNvSpPr>
                <a:spLocks/>
              </p:cNvSpPr>
              <p:nvPr/>
            </p:nvSpPr>
            <p:spPr bwMode="auto">
              <a:xfrm>
                <a:off x="1891136" y="2836200"/>
                <a:ext cx="377825" cy="377825"/>
              </a:xfrm>
              <a:custGeom>
                <a:avLst/>
                <a:gdLst/>
                <a:ahLst/>
                <a:cxnLst>
                  <a:cxn ang="0">
                    <a:pos x="38" y="238"/>
                  </a:cxn>
                  <a:cxn ang="0">
                    <a:pos x="104" y="170"/>
                  </a:cxn>
                  <a:cxn ang="0">
                    <a:pos x="128" y="196"/>
                  </a:cxn>
                  <a:cxn ang="0">
                    <a:pos x="238" y="86"/>
                  </a:cxn>
                  <a:cxn ang="0">
                    <a:pos x="150" y="0"/>
                  </a:cxn>
                  <a:cxn ang="0">
                    <a:pos x="42" y="110"/>
                  </a:cxn>
                  <a:cxn ang="0">
                    <a:pos x="68" y="134"/>
                  </a:cxn>
                  <a:cxn ang="0">
                    <a:pos x="0" y="200"/>
                  </a:cxn>
                  <a:cxn ang="0">
                    <a:pos x="38" y="238"/>
                  </a:cxn>
                </a:cxnLst>
                <a:rect l="0" t="0" r="r" b="b"/>
                <a:pathLst>
                  <a:path w="238" h="238">
                    <a:moveTo>
                      <a:pt x="38" y="238"/>
                    </a:moveTo>
                    <a:lnTo>
                      <a:pt x="104" y="170"/>
                    </a:lnTo>
                    <a:lnTo>
                      <a:pt x="128" y="196"/>
                    </a:lnTo>
                    <a:lnTo>
                      <a:pt x="238" y="86"/>
                    </a:lnTo>
                    <a:lnTo>
                      <a:pt x="150" y="0"/>
                    </a:lnTo>
                    <a:lnTo>
                      <a:pt x="42" y="110"/>
                    </a:lnTo>
                    <a:lnTo>
                      <a:pt x="68" y="134"/>
                    </a:lnTo>
                    <a:lnTo>
                      <a:pt x="0" y="200"/>
                    </a:lnTo>
                    <a:lnTo>
                      <a:pt x="38" y="238"/>
                    </a:lnTo>
                    <a:close/>
                  </a:path>
                </a:pathLst>
              </a:custGeom>
              <a:solidFill>
                <a:srgbClr val="C750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7" name="AutoShape 2"/>
          <p:cNvSpPr>
            <a:spLocks/>
          </p:cNvSpPr>
          <p:nvPr/>
        </p:nvSpPr>
        <p:spPr bwMode="auto">
          <a:xfrm>
            <a:off x="2236866" y="2578637"/>
            <a:ext cx="3452502" cy="3872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grpSp>
        <p:nvGrpSpPr>
          <p:cNvPr id="5" name="组合 4"/>
          <p:cNvGrpSpPr/>
          <p:nvPr/>
        </p:nvGrpSpPr>
        <p:grpSpPr>
          <a:xfrm>
            <a:off x="4435206" y="4141761"/>
            <a:ext cx="1049497" cy="1049497"/>
            <a:chOff x="4435206" y="4141761"/>
            <a:chExt cx="1049497" cy="1049497"/>
          </a:xfrm>
        </p:grpSpPr>
        <p:sp>
          <p:nvSpPr>
            <p:cNvPr id="18" name="椭圆 17"/>
            <p:cNvSpPr/>
            <p:nvPr/>
          </p:nvSpPr>
          <p:spPr>
            <a:xfrm>
              <a:off x="4435206" y="4141761"/>
              <a:ext cx="1049497" cy="1049497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4708935" y="4316555"/>
              <a:ext cx="520266" cy="692842"/>
            </a:xfrm>
            <a:custGeom>
              <a:avLst/>
              <a:gdLst/>
              <a:ahLst/>
              <a:cxnLst>
                <a:cxn ang="0">
                  <a:pos x="342" y="218"/>
                </a:cxn>
                <a:cxn ang="0">
                  <a:pos x="320" y="280"/>
                </a:cxn>
                <a:cxn ang="0">
                  <a:pos x="284" y="358"/>
                </a:cxn>
                <a:cxn ang="0">
                  <a:pos x="274" y="410"/>
                </a:cxn>
                <a:cxn ang="0">
                  <a:pos x="136" y="396"/>
                </a:cxn>
                <a:cxn ang="0">
                  <a:pos x="116" y="332"/>
                </a:cxn>
                <a:cxn ang="0">
                  <a:pos x="80" y="256"/>
                </a:cxn>
                <a:cxn ang="0">
                  <a:pos x="70" y="204"/>
                </a:cxn>
                <a:cxn ang="0">
                  <a:pos x="72" y="176"/>
                </a:cxn>
                <a:cxn ang="0">
                  <a:pos x="86" y="140"/>
                </a:cxn>
                <a:cxn ang="0">
                  <a:pos x="110" y="108"/>
                </a:cxn>
                <a:cxn ang="0">
                  <a:pos x="140" y="84"/>
                </a:cxn>
                <a:cxn ang="0">
                  <a:pos x="178" y="70"/>
                </a:cxn>
                <a:cxn ang="0">
                  <a:pos x="206" y="68"/>
                </a:cxn>
                <a:cxn ang="0">
                  <a:pos x="246" y="74"/>
                </a:cxn>
                <a:cxn ang="0">
                  <a:pos x="282" y="92"/>
                </a:cxn>
                <a:cxn ang="0">
                  <a:pos x="312" y="118"/>
                </a:cxn>
                <a:cxn ang="0">
                  <a:pos x="332" y="152"/>
                </a:cxn>
                <a:cxn ang="0">
                  <a:pos x="342" y="190"/>
                </a:cxn>
                <a:cxn ang="0">
                  <a:pos x="258" y="478"/>
                </a:cxn>
                <a:cxn ang="0">
                  <a:pos x="148" y="480"/>
                </a:cxn>
                <a:cxn ang="0">
                  <a:pos x="138" y="494"/>
                </a:cxn>
                <a:cxn ang="0">
                  <a:pos x="142" y="506"/>
                </a:cxn>
                <a:cxn ang="0">
                  <a:pos x="158" y="512"/>
                </a:cxn>
                <a:cxn ang="0">
                  <a:pos x="176" y="536"/>
                </a:cxn>
                <a:cxn ang="0">
                  <a:pos x="198" y="546"/>
                </a:cxn>
                <a:cxn ang="0">
                  <a:pos x="214" y="546"/>
                </a:cxn>
                <a:cxn ang="0">
                  <a:pos x="236" y="536"/>
                </a:cxn>
                <a:cxn ang="0">
                  <a:pos x="258" y="512"/>
                </a:cxn>
                <a:cxn ang="0">
                  <a:pos x="270" y="506"/>
                </a:cxn>
                <a:cxn ang="0">
                  <a:pos x="274" y="494"/>
                </a:cxn>
                <a:cxn ang="0">
                  <a:pos x="264" y="480"/>
                </a:cxn>
                <a:cxn ang="0">
                  <a:pos x="258" y="426"/>
                </a:cxn>
                <a:cxn ang="0">
                  <a:pos x="148" y="428"/>
                </a:cxn>
                <a:cxn ang="0">
                  <a:pos x="138" y="444"/>
                </a:cxn>
                <a:cxn ang="0">
                  <a:pos x="142" y="456"/>
                </a:cxn>
                <a:cxn ang="0">
                  <a:pos x="258" y="460"/>
                </a:cxn>
                <a:cxn ang="0">
                  <a:pos x="270" y="456"/>
                </a:cxn>
                <a:cxn ang="0">
                  <a:pos x="274" y="444"/>
                </a:cxn>
                <a:cxn ang="0">
                  <a:pos x="264" y="428"/>
                </a:cxn>
                <a:cxn ang="0">
                  <a:pos x="20" y="116"/>
                </a:cxn>
                <a:cxn ang="0">
                  <a:pos x="58" y="120"/>
                </a:cxn>
                <a:cxn ang="0">
                  <a:pos x="20" y="116"/>
                </a:cxn>
                <a:cxn ang="0">
                  <a:pos x="188" y="0"/>
                </a:cxn>
                <a:cxn ang="0">
                  <a:pos x="206" y="34"/>
                </a:cxn>
                <a:cxn ang="0">
                  <a:pos x="224" y="36"/>
                </a:cxn>
                <a:cxn ang="0">
                  <a:pos x="88" y="36"/>
                </a:cxn>
                <a:cxn ang="0">
                  <a:pos x="120" y="56"/>
                </a:cxn>
                <a:cxn ang="0">
                  <a:pos x="392" y="116"/>
                </a:cxn>
                <a:cxn ang="0">
                  <a:pos x="344" y="104"/>
                </a:cxn>
                <a:cxn ang="0">
                  <a:pos x="392" y="116"/>
                </a:cxn>
                <a:cxn ang="0">
                  <a:pos x="276" y="48"/>
                </a:cxn>
                <a:cxn ang="0">
                  <a:pos x="306" y="66"/>
                </a:cxn>
                <a:cxn ang="0">
                  <a:pos x="36" y="204"/>
                </a:cxn>
                <a:cxn ang="0">
                  <a:pos x="0" y="222"/>
                </a:cxn>
                <a:cxn ang="0">
                  <a:pos x="36" y="204"/>
                </a:cxn>
                <a:cxn ang="0">
                  <a:pos x="376" y="188"/>
                </a:cxn>
                <a:cxn ang="0">
                  <a:pos x="374" y="222"/>
                </a:cxn>
                <a:cxn ang="0">
                  <a:pos x="376" y="188"/>
                </a:cxn>
                <a:cxn ang="0">
                  <a:pos x="392" y="292"/>
                </a:cxn>
                <a:cxn ang="0">
                  <a:pos x="346" y="306"/>
                </a:cxn>
                <a:cxn ang="0">
                  <a:pos x="36" y="322"/>
                </a:cxn>
                <a:cxn ang="0">
                  <a:pos x="50" y="274"/>
                </a:cxn>
              </a:cxnLst>
              <a:rect l="0" t="0" r="r" b="b"/>
              <a:pathLst>
                <a:path w="410" h="546">
                  <a:moveTo>
                    <a:pt x="342" y="204"/>
                  </a:moveTo>
                  <a:lnTo>
                    <a:pt x="342" y="204"/>
                  </a:lnTo>
                  <a:lnTo>
                    <a:pt x="342" y="218"/>
                  </a:lnTo>
                  <a:lnTo>
                    <a:pt x="340" y="230"/>
                  </a:lnTo>
                  <a:lnTo>
                    <a:pt x="332" y="256"/>
                  </a:lnTo>
                  <a:lnTo>
                    <a:pt x="320" y="280"/>
                  </a:lnTo>
                  <a:lnTo>
                    <a:pt x="308" y="306"/>
                  </a:lnTo>
                  <a:lnTo>
                    <a:pt x="296" y="332"/>
                  </a:lnTo>
                  <a:lnTo>
                    <a:pt x="284" y="358"/>
                  </a:lnTo>
                  <a:lnTo>
                    <a:pt x="278" y="384"/>
                  </a:lnTo>
                  <a:lnTo>
                    <a:pt x="276" y="396"/>
                  </a:lnTo>
                  <a:lnTo>
                    <a:pt x="274" y="410"/>
                  </a:lnTo>
                  <a:lnTo>
                    <a:pt x="138" y="410"/>
                  </a:lnTo>
                  <a:lnTo>
                    <a:pt x="138" y="410"/>
                  </a:lnTo>
                  <a:lnTo>
                    <a:pt x="136" y="396"/>
                  </a:lnTo>
                  <a:lnTo>
                    <a:pt x="134" y="384"/>
                  </a:lnTo>
                  <a:lnTo>
                    <a:pt x="126" y="358"/>
                  </a:lnTo>
                  <a:lnTo>
                    <a:pt x="116" y="332"/>
                  </a:lnTo>
                  <a:lnTo>
                    <a:pt x="104" y="308"/>
                  </a:lnTo>
                  <a:lnTo>
                    <a:pt x="90" y="282"/>
                  </a:lnTo>
                  <a:lnTo>
                    <a:pt x="80" y="256"/>
                  </a:lnTo>
                  <a:lnTo>
                    <a:pt x="72" y="230"/>
                  </a:lnTo>
                  <a:lnTo>
                    <a:pt x="70" y="218"/>
                  </a:lnTo>
                  <a:lnTo>
                    <a:pt x="70" y="204"/>
                  </a:lnTo>
                  <a:lnTo>
                    <a:pt x="70" y="204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6" y="164"/>
                  </a:lnTo>
                  <a:lnTo>
                    <a:pt x="80" y="152"/>
                  </a:lnTo>
                  <a:lnTo>
                    <a:pt x="86" y="140"/>
                  </a:lnTo>
                  <a:lnTo>
                    <a:pt x="92" y="128"/>
                  </a:lnTo>
                  <a:lnTo>
                    <a:pt x="100" y="118"/>
                  </a:lnTo>
                  <a:lnTo>
                    <a:pt x="110" y="108"/>
                  </a:lnTo>
                  <a:lnTo>
                    <a:pt x="120" y="98"/>
                  </a:lnTo>
                  <a:lnTo>
                    <a:pt x="130" y="92"/>
                  </a:lnTo>
                  <a:lnTo>
                    <a:pt x="140" y="84"/>
                  </a:lnTo>
                  <a:lnTo>
                    <a:pt x="152" y="78"/>
                  </a:lnTo>
                  <a:lnTo>
                    <a:pt x="166" y="74"/>
                  </a:lnTo>
                  <a:lnTo>
                    <a:pt x="178" y="70"/>
                  </a:lnTo>
                  <a:lnTo>
                    <a:pt x="192" y="68"/>
                  </a:lnTo>
                  <a:lnTo>
                    <a:pt x="206" y="68"/>
                  </a:lnTo>
                  <a:lnTo>
                    <a:pt x="206" y="68"/>
                  </a:lnTo>
                  <a:lnTo>
                    <a:pt x="220" y="68"/>
                  </a:lnTo>
                  <a:lnTo>
                    <a:pt x="234" y="70"/>
                  </a:lnTo>
                  <a:lnTo>
                    <a:pt x="246" y="74"/>
                  </a:lnTo>
                  <a:lnTo>
                    <a:pt x="260" y="78"/>
                  </a:lnTo>
                  <a:lnTo>
                    <a:pt x="272" y="84"/>
                  </a:lnTo>
                  <a:lnTo>
                    <a:pt x="282" y="92"/>
                  </a:lnTo>
                  <a:lnTo>
                    <a:pt x="292" y="98"/>
                  </a:lnTo>
                  <a:lnTo>
                    <a:pt x="302" y="108"/>
                  </a:lnTo>
                  <a:lnTo>
                    <a:pt x="312" y="118"/>
                  </a:lnTo>
                  <a:lnTo>
                    <a:pt x="320" y="128"/>
                  </a:lnTo>
                  <a:lnTo>
                    <a:pt x="326" y="140"/>
                  </a:lnTo>
                  <a:lnTo>
                    <a:pt x="332" y="152"/>
                  </a:lnTo>
                  <a:lnTo>
                    <a:pt x="336" y="164"/>
                  </a:lnTo>
                  <a:lnTo>
                    <a:pt x="340" y="176"/>
                  </a:lnTo>
                  <a:lnTo>
                    <a:pt x="342" y="190"/>
                  </a:lnTo>
                  <a:lnTo>
                    <a:pt x="342" y="204"/>
                  </a:lnTo>
                  <a:lnTo>
                    <a:pt x="342" y="204"/>
                  </a:lnTo>
                  <a:close/>
                  <a:moveTo>
                    <a:pt x="258" y="478"/>
                  </a:moveTo>
                  <a:lnTo>
                    <a:pt x="154" y="478"/>
                  </a:lnTo>
                  <a:lnTo>
                    <a:pt x="154" y="478"/>
                  </a:lnTo>
                  <a:lnTo>
                    <a:pt x="148" y="480"/>
                  </a:lnTo>
                  <a:lnTo>
                    <a:pt x="142" y="482"/>
                  </a:lnTo>
                  <a:lnTo>
                    <a:pt x="138" y="488"/>
                  </a:lnTo>
                  <a:lnTo>
                    <a:pt x="138" y="494"/>
                  </a:lnTo>
                  <a:lnTo>
                    <a:pt x="138" y="494"/>
                  </a:lnTo>
                  <a:lnTo>
                    <a:pt x="138" y="502"/>
                  </a:lnTo>
                  <a:lnTo>
                    <a:pt x="142" y="506"/>
                  </a:lnTo>
                  <a:lnTo>
                    <a:pt x="148" y="510"/>
                  </a:lnTo>
                  <a:lnTo>
                    <a:pt x="154" y="512"/>
                  </a:lnTo>
                  <a:lnTo>
                    <a:pt x="158" y="512"/>
                  </a:lnTo>
                  <a:lnTo>
                    <a:pt x="158" y="512"/>
                  </a:lnTo>
                  <a:lnTo>
                    <a:pt x="166" y="526"/>
                  </a:lnTo>
                  <a:lnTo>
                    <a:pt x="176" y="536"/>
                  </a:lnTo>
                  <a:lnTo>
                    <a:pt x="182" y="540"/>
                  </a:lnTo>
                  <a:lnTo>
                    <a:pt x="190" y="544"/>
                  </a:lnTo>
                  <a:lnTo>
                    <a:pt x="198" y="546"/>
                  </a:lnTo>
                  <a:lnTo>
                    <a:pt x="206" y="546"/>
                  </a:lnTo>
                  <a:lnTo>
                    <a:pt x="206" y="546"/>
                  </a:lnTo>
                  <a:lnTo>
                    <a:pt x="214" y="546"/>
                  </a:lnTo>
                  <a:lnTo>
                    <a:pt x="222" y="544"/>
                  </a:lnTo>
                  <a:lnTo>
                    <a:pt x="230" y="540"/>
                  </a:lnTo>
                  <a:lnTo>
                    <a:pt x="236" y="536"/>
                  </a:lnTo>
                  <a:lnTo>
                    <a:pt x="246" y="526"/>
                  </a:lnTo>
                  <a:lnTo>
                    <a:pt x="254" y="512"/>
                  </a:lnTo>
                  <a:lnTo>
                    <a:pt x="258" y="512"/>
                  </a:lnTo>
                  <a:lnTo>
                    <a:pt x="258" y="512"/>
                  </a:lnTo>
                  <a:lnTo>
                    <a:pt x="264" y="510"/>
                  </a:lnTo>
                  <a:lnTo>
                    <a:pt x="270" y="506"/>
                  </a:lnTo>
                  <a:lnTo>
                    <a:pt x="272" y="502"/>
                  </a:lnTo>
                  <a:lnTo>
                    <a:pt x="274" y="494"/>
                  </a:lnTo>
                  <a:lnTo>
                    <a:pt x="274" y="494"/>
                  </a:lnTo>
                  <a:lnTo>
                    <a:pt x="272" y="488"/>
                  </a:lnTo>
                  <a:lnTo>
                    <a:pt x="270" y="482"/>
                  </a:lnTo>
                  <a:lnTo>
                    <a:pt x="264" y="480"/>
                  </a:lnTo>
                  <a:lnTo>
                    <a:pt x="258" y="478"/>
                  </a:lnTo>
                  <a:lnTo>
                    <a:pt x="258" y="478"/>
                  </a:lnTo>
                  <a:close/>
                  <a:moveTo>
                    <a:pt x="258" y="426"/>
                  </a:moveTo>
                  <a:lnTo>
                    <a:pt x="154" y="426"/>
                  </a:lnTo>
                  <a:lnTo>
                    <a:pt x="154" y="426"/>
                  </a:lnTo>
                  <a:lnTo>
                    <a:pt x="148" y="428"/>
                  </a:lnTo>
                  <a:lnTo>
                    <a:pt x="142" y="432"/>
                  </a:lnTo>
                  <a:lnTo>
                    <a:pt x="138" y="436"/>
                  </a:lnTo>
                  <a:lnTo>
                    <a:pt x="138" y="444"/>
                  </a:lnTo>
                  <a:lnTo>
                    <a:pt x="138" y="444"/>
                  </a:lnTo>
                  <a:lnTo>
                    <a:pt x="138" y="450"/>
                  </a:lnTo>
                  <a:lnTo>
                    <a:pt x="142" y="456"/>
                  </a:lnTo>
                  <a:lnTo>
                    <a:pt x="148" y="460"/>
                  </a:lnTo>
                  <a:lnTo>
                    <a:pt x="154" y="460"/>
                  </a:lnTo>
                  <a:lnTo>
                    <a:pt x="258" y="460"/>
                  </a:lnTo>
                  <a:lnTo>
                    <a:pt x="258" y="460"/>
                  </a:lnTo>
                  <a:lnTo>
                    <a:pt x="264" y="460"/>
                  </a:lnTo>
                  <a:lnTo>
                    <a:pt x="270" y="456"/>
                  </a:lnTo>
                  <a:lnTo>
                    <a:pt x="272" y="450"/>
                  </a:lnTo>
                  <a:lnTo>
                    <a:pt x="274" y="444"/>
                  </a:lnTo>
                  <a:lnTo>
                    <a:pt x="274" y="444"/>
                  </a:lnTo>
                  <a:lnTo>
                    <a:pt x="272" y="436"/>
                  </a:lnTo>
                  <a:lnTo>
                    <a:pt x="270" y="432"/>
                  </a:lnTo>
                  <a:lnTo>
                    <a:pt x="264" y="428"/>
                  </a:lnTo>
                  <a:lnTo>
                    <a:pt x="258" y="426"/>
                  </a:lnTo>
                  <a:lnTo>
                    <a:pt x="258" y="426"/>
                  </a:lnTo>
                  <a:close/>
                  <a:moveTo>
                    <a:pt x="20" y="116"/>
                  </a:moveTo>
                  <a:lnTo>
                    <a:pt x="50" y="134"/>
                  </a:lnTo>
                  <a:lnTo>
                    <a:pt x="50" y="134"/>
                  </a:lnTo>
                  <a:lnTo>
                    <a:pt x="58" y="120"/>
                  </a:lnTo>
                  <a:lnTo>
                    <a:pt x="68" y="104"/>
                  </a:lnTo>
                  <a:lnTo>
                    <a:pt x="36" y="88"/>
                  </a:lnTo>
                  <a:lnTo>
                    <a:pt x="20" y="116"/>
                  </a:lnTo>
                  <a:close/>
                  <a:moveTo>
                    <a:pt x="224" y="36"/>
                  </a:moveTo>
                  <a:lnTo>
                    <a:pt x="224" y="0"/>
                  </a:lnTo>
                  <a:lnTo>
                    <a:pt x="188" y="0"/>
                  </a:lnTo>
                  <a:lnTo>
                    <a:pt x="188" y="36"/>
                  </a:lnTo>
                  <a:lnTo>
                    <a:pt x="188" y="36"/>
                  </a:lnTo>
                  <a:lnTo>
                    <a:pt x="206" y="34"/>
                  </a:lnTo>
                  <a:lnTo>
                    <a:pt x="206" y="34"/>
                  </a:lnTo>
                  <a:lnTo>
                    <a:pt x="224" y="36"/>
                  </a:lnTo>
                  <a:lnTo>
                    <a:pt x="224" y="36"/>
                  </a:lnTo>
                  <a:close/>
                  <a:moveTo>
                    <a:pt x="136" y="48"/>
                  </a:moveTo>
                  <a:lnTo>
                    <a:pt x="118" y="18"/>
                  </a:lnTo>
                  <a:lnTo>
                    <a:pt x="88" y="3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8"/>
                  </a:lnTo>
                  <a:close/>
                  <a:moveTo>
                    <a:pt x="392" y="116"/>
                  </a:moveTo>
                  <a:lnTo>
                    <a:pt x="374" y="88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54" y="120"/>
                  </a:lnTo>
                  <a:lnTo>
                    <a:pt x="362" y="134"/>
                  </a:lnTo>
                  <a:lnTo>
                    <a:pt x="392" y="116"/>
                  </a:lnTo>
                  <a:close/>
                  <a:moveTo>
                    <a:pt x="324" y="36"/>
                  </a:moveTo>
                  <a:lnTo>
                    <a:pt x="294" y="1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92" y="56"/>
                  </a:lnTo>
                  <a:lnTo>
                    <a:pt x="306" y="66"/>
                  </a:lnTo>
                  <a:lnTo>
                    <a:pt x="324" y="36"/>
                  </a:lnTo>
                  <a:close/>
                  <a:moveTo>
                    <a:pt x="36" y="204"/>
                  </a:moveTo>
                  <a:lnTo>
                    <a:pt x="36" y="204"/>
                  </a:lnTo>
                  <a:lnTo>
                    <a:pt x="36" y="188"/>
                  </a:lnTo>
                  <a:lnTo>
                    <a:pt x="0" y="188"/>
                  </a:lnTo>
                  <a:lnTo>
                    <a:pt x="0" y="222"/>
                  </a:lnTo>
                  <a:lnTo>
                    <a:pt x="36" y="222"/>
                  </a:lnTo>
                  <a:lnTo>
                    <a:pt x="36" y="222"/>
                  </a:lnTo>
                  <a:lnTo>
                    <a:pt x="36" y="204"/>
                  </a:lnTo>
                  <a:lnTo>
                    <a:pt x="36" y="204"/>
                  </a:lnTo>
                  <a:close/>
                  <a:moveTo>
                    <a:pt x="376" y="188"/>
                  </a:moveTo>
                  <a:lnTo>
                    <a:pt x="376" y="188"/>
                  </a:lnTo>
                  <a:lnTo>
                    <a:pt x="376" y="204"/>
                  </a:lnTo>
                  <a:lnTo>
                    <a:pt x="376" y="204"/>
                  </a:lnTo>
                  <a:lnTo>
                    <a:pt x="374" y="222"/>
                  </a:lnTo>
                  <a:lnTo>
                    <a:pt x="410" y="222"/>
                  </a:lnTo>
                  <a:lnTo>
                    <a:pt x="410" y="188"/>
                  </a:lnTo>
                  <a:lnTo>
                    <a:pt x="376" y="188"/>
                  </a:lnTo>
                  <a:close/>
                  <a:moveTo>
                    <a:pt x="346" y="306"/>
                  </a:moveTo>
                  <a:lnTo>
                    <a:pt x="374" y="322"/>
                  </a:lnTo>
                  <a:lnTo>
                    <a:pt x="392" y="292"/>
                  </a:lnTo>
                  <a:lnTo>
                    <a:pt x="360" y="274"/>
                  </a:lnTo>
                  <a:lnTo>
                    <a:pt x="360" y="274"/>
                  </a:lnTo>
                  <a:lnTo>
                    <a:pt x="346" y="306"/>
                  </a:lnTo>
                  <a:lnTo>
                    <a:pt x="346" y="306"/>
                  </a:lnTo>
                  <a:close/>
                  <a:moveTo>
                    <a:pt x="20" y="292"/>
                  </a:moveTo>
                  <a:lnTo>
                    <a:pt x="36" y="322"/>
                  </a:lnTo>
                  <a:lnTo>
                    <a:pt x="64" y="306"/>
                  </a:lnTo>
                  <a:lnTo>
                    <a:pt x="64" y="306"/>
                  </a:lnTo>
                  <a:lnTo>
                    <a:pt x="50" y="274"/>
                  </a:lnTo>
                  <a:lnTo>
                    <a:pt x="20" y="292"/>
                  </a:lnTo>
                  <a:close/>
                </a:path>
              </a:pathLst>
            </a:custGeom>
            <a:solidFill>
              <a:srgbClr val="C7505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  <p:sp>
        <p:nvSpPr>
          <p:cNvPr id="20" name="AutoShape 2"/>
          <p:cNvSpPr>
            <a:spLocks/>
          </p:cNvSpPr>
          <p:nvPr/>
        </p:nvSpPr>
        <p:spPr bwMode="auto">
          <a:xfrm>
            <a:off x="4197799" y="5208515"/>
            <a:ext cx="185111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21" name="AutoShape 2"/>
          <p:cNvSpPr>
            <a:spLocks/>
          </p:cNvSpPr>
          <p:nvPr/>
        </p:nvSpPr>
        <p:spPr bwMode="auto">
          <a:xfrm>
            <a:off x="8830540" y="2112612"/>
            <a:ext cx="351386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22" name="Freeform 17"/>
          <p:cNvSpPr>
            <a:spLocks noEditPoints="1"/>
          </p:cNvSpPr>
          <p:nvPr/>
        </p:nvSpPr>
        <p:spPr bwMode="auto">
          <a:xfrm>
            <a:off x="8116841" y="2201282"/>
            <a:ext cx="565164" cy="461071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rgbClr val="C75050">
              <a:alpha val="90000"/>
            </a:srgbClr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defTabSz="685783"/>
            <a:endParaRPr lang="zh-CN" altLang="en-US" sz="1400">
              <a:solidFill>
                <a:srgbClr val="262626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+mn-ea"/>
              <a:sym typeface="+mn-lt"/>
            </a:endParaRPr>
          </a:p>
        </p:txBody>
      </p:sp>
      <p:cxnSp>
        <p:nvCxnSpPr>
          <p:cNvPr id="23" name="直接连接符 22"/>
          <p:cNvCxnSpPr>
            <a:stCxn id="18" idx="6"/>
          </p:cNvCxnSpPr>
          <p:nvPr/>
        </p:nvCxnSpPr>
        <p:spPr>
          <a:xfrm>
            <a:off x="5484703" y="4666510"/>
            <a:ext cx="3007273" cy="2219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806" y="3974291"/>
            <a:ext cx="1752875" cy="1624676"/>
          </a:xfrm>
          <a:prstGeom prst="ellipse">
            <a:avLst/>
          </a:prstGeom>
          <a:ln w="19050">
            <a:solidFill>
              <a:sysClr val="window" lastClr="FFFFFF">
                <a:alpha val="50000"/>
              </a:sysClr>
            </a:solidFill>
          </a:ln>
        </p:spPr>
      </p:pic>
      <p:grpSp>
        <p:nvGrpSpPr>
          <p:cNvPr id="38" name="组合 37"/>
          <p:cNvGrpSpPr/>
          <p:nvPr/>
        </p:nvGrpSpPr>
        <p:grpSpPr>
          <a:xfrm>
            <a:off x="1619248" y="2739913"/>
            <a:ext cx="2090059" cy="1926597"/>
            <a:chOff x="1619248" y="2739913"/>
            <a:chExt cx="2090059" cy="1926597"/>
          </a:xfrm>
        </p:grpSpPr>
        <p:sp>
          <p:nvSpPr>
            <p:cNvPr id="9" name="弧形 8"/>
            <p:cNvSpPr/>
            <p:nvPr/>
          </p:nvSpPr>
          <p:spPr>
            <a:xfrm rot="10800000">
              <a:off x="1619249" y="2739913"/>
              <a:ext cx="2090058" cy="1926597"/>
            </a:xfrm>
            <a:prstGeom prst="arc">
              <a:avLst>
                <a:gd name="adj1" fmla="val 16200000"/>
                <a:gd name="adj2" fmla="val 2"/>
              </a:avLst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25" name="直接连接符 24"/>
            <p:cNvCxnSpPr>
              <a:stCxn id="12" idx="4"/>
              <a:endCxn id="9" idx="2"/>
            </p:cNvCxnSpPr>
            <p:nvPr/>
          </p:nvCxnSpPr>
          <p:spPr>
            <a:xfrm>
              <a:off x="1619248" y="3602463"/>
              <a:ext cx="1" cy="100748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2223093" y="2948438"/>
            <a:ext cx="2765611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 smtClean="0"/>
              <a:t>请</a:t>
            </a:r>
            <a:r>
              <a:rPr lang="zh-CN" altLang="en-US" sz="1200" dirty="0"/>
              <a:t>在此处添加您要描述的内容，言简意赅</a:t>
            </a:r>
            <a:r>
              <a:rPr lang="zh-CN" altLang="en-US" sz="1200" dirty="0" smtClean="0"/>
              <a:t>。</a:t>
            </a: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  <a:p>
            <a:pPr>
              <a:lnSpc>
                <a:spcPts val="2300"/>
              </a:lnSpc>
            </a:pPr>
            <a:endParaRPr lang="en-US" altLang="zh-CN" sz="1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8855359" y="2487180"/>
            <a:ext cx="2648645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29" name="文本框 28"/>
          <p:cNvSpPr txBox="1"/>
          <p:nvPr/>
        </p:nvSpPr>
        <p:spPr>
          <a:xfrm>
            <a:off x="4195688" y="5571257"/>
            <a:ext cx="273040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39" name="Rectangle 52"/>
          <p:cNvSpPr>
            <a:spLocks noChangeArrowheads="1"/>
          </p:cNvSpPr>
          <p:nvPr/>
        </p:nvSpPr>
        <p:spPr bwMode="auto">
          <a:xfrm>
            <a:off x="-42327" y="4879347"/>
            <a:ext cx="21187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请</a:t>
            </a:r>
            <a:r>
              <a:rPr lang="zh-CN" altLang="en-US" sz="1200" dirty="0" smtClean="0"/>
              <a:t>输入标题</a:t>
            </a:r>
            <a:endParaRPr lang="en-US" altLang="zh-CN" sz="1200" dirty="0"/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40" name="矩形 39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4" name="等腰三角形 4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777708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0" grpId="0"/>
      <p:bldP spid="21" grpId="0"/>
      <p:bldP spid="22" grpId="0" animBg="1"/>
      <p:bldP spid="27" grpId="0"/>
      <p:bldP spid="28" grpId="0"/>
      <p:bldP spid="29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81533" y="-438149"/>
            <a:ext cx="1926597" cy="3780417"/>
            <a:chOff x="8681533" y="-438149"/>
            <a:chExt cx="1926597" cy="3780417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0608129" y="-438149"/>
              <a:ext cx="0" cy="2761654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弧形 37"/>
            <p:cNvSpPr/>
            <p:nvPr/>
          </p:nvSpPr>
          <p:spPr>
            <a:xfrm rot="5400000">
              <a:off x="8599803" y="1333940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</p:grpSp>
      <p:cxnSp>
        <p:nvCxnSpPr>
          <p:cNvPr id="39" name="直接连接符 38"/>
          <p:cNvCxnSpPr>
            <a:cxnSpLocks/>
          </p:cNvCxnSpPr>
          <p:nvPr/>
        </p:nvCxnSpPr>
        <p:spPr>
          <a:xfrm flipH="1">
            <a:off x="9311838" y="3342268"/>
            <a:ext cx="384617" cy="5325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cxnSpLocks/>
            <a:stCxn id="52" idx="2"/>
          </p:cNvCxnSpPr>
          <p:nvPr/>
        </p:nvCxnSpPr>
        <p:spPr>
          <a:xfrm flipH="1">
            <a:off x="2526297" y="3328293"/>
            <a:ext cx="2019586" cy="7387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479760" y="3335680"/>
            <a:ext cx="2091566" cy="1926597"/>
            <a:chOff x="1479760" y="3335680"/>
            <a:chExt cx="2091566" cy="1926597"/>
          </a:xfrm>
        </p:grpSpPr>
        <p:sp>
          <p:nvSpPr>
            <p:cNvPr id="43" name="弧形 42"/>
            <p:cNvSpPr/>
            <p:nvPr/>
          </p:nvSpPr>
          <p:spPr>
            <a:xfrm rot="10800000" flipV="1">
              <a:off x="1481268" y="3335680"/>
              <a:ext cx="2090058" cy="1926597"/>
            </a:xfrm>
            <a:prstGeom prst="arc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cxnSp>
          <p:nvCxnSpPr>
            <p:cNvPr id="44" name="直接连接符 43"/>
            <p:cNvCxnSpPr>
              <a:cxnSpLocks/>
              <a:stCxn id="60" idx="0"/>
            </p:cNvCxnSpPr>
            <p:nvPr/>
          </p:nvCxnSpPr>
          <p:spPr>
            <a:xfrm flipV="1">
              <a:off x="1479760" y="4298980"/>
              <a:ext cx="0" cy="840124"/>
            </a:xfrm>
            <a:prstGeom prst="line">
              <a:avLst/>
            </a:prstGeom>
            <a:ln w="63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AutoShape 2"/>
          <p:cNvSpPr>
            <a:spLocks/>
          </p:cNvSpPr>
          <p:nvPr/>
        </p:nvSpPr>
        <p:spPr bwMode="auto">
          <a:xfrm>
            <a:off x="8024934" y="3877685"/>
            <a:ext cx="185111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48" name="文本框 47"/>
          <p:cNvSpPr txBox="1"/>
          <p:nvPr/>
        </p:nvSpPr>
        <p:spPr>
          <a:xfrm>
            <a:off x="8022823" y="4240427"/>
            <a:ext cx="2730406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cxnSp>
        <p:nvCxnSpPr>
          <p:cNvPr id="49" name="直接连接符 48"/>
          <p:cNvCxnSpPr>
            <a:cxnSpLocks/>
            <a:stCxn id="52" idx="6"/>
          </p:cNvCxnSpPr>
          <p:nvPr/>
        </p:nvCxnSpPr>
        <p:spPr>
          <a:xfrm>
            <a:off x="6298758" y="3328293"/>
            <a:ext cx="1972758" cy="13975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utoShape 2"/>
          <p:cNvSpPr>
            <a:spLocks/>
          </p:cNvSpPr>
          <p:nvPr/>
        </p:nvSpPr>
        <p:spPr bwMode="auto">
          <a:xfrm>
            <a:off x="4901740" y="787897"/>
            <a:ext cx="3513860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270" y="2482242"/>
            <a:ext cx="1692101" cy="1692101"/>
          </a:xfrm>
          <a:prstGeom prst="ellipse">
            <a:avLst/>
          </a:prstGeom>
          <a:ln w="19050">
            <a:solidFill>
              <a:sysClr val="window" lastClr="FFFFFF">
                <a:alpha val="50000"/>
              </a:sysClr>
            </a:solidFill>
          </a:ln>
        </p:spPr>
      </p:pic>
      <p:sp>
        <p:nvSpPr>
          <p:cNvPr id="53" name="文本框 52"/>
          <p:cNvSpPr txBox="1"/>
          <p:nvPr/>
        </p:nvSpPr>
        <p:spPr>
          <a:xfrm>
            <a:off x="4926559" y="1162465"/>
            <a:ext cx="2648645" cy="93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sp>
        <p:nvSpPr>
          <p:cNvPr id="65" name="AutoShape 2"/>
          <p:cNvSpPr>
            <a:spLocks/>
          </p:cNvSpPr>
          <p:nvPr/>
        </p:nvSpPr>
        <p:spPr bwMode="auto">
          <a:xfrm>
            <a:off x="2097378" y="4764991"/>
            <a:ext cx="3452502" cy="40011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2000" dirty="0"/>
              <a:t>请输入标题</a:t>
            </a:r>
            <a:endParaRPr lang="en-US" altLang="zh-CN" sz="2000" dirty="0"/>
          </a:p>
        </p:txBody>
      </p:sp>
      <p:sp>
        <p:nvSpPr>
          <p:cNvPr id="66" name="文本框 65"/>
          <p:cNvSpPr txBox="1"/>
          <p:nvPr/>
        </p:nvSpPr>
        <p:spPr>
          <a:xfrm>
            <a:off x="2083605" y="5134792"/>
            <a:ext cx="3222698" cy="64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CN" altLang="en-US" sz="1200" dirty="0"/>
              <a:t>请在此处添加您要描述的内容，言简意赅。请在此处添加您要描述的内容，言简意赅。</a:t>
            </a:r>
            <a:endParaRPr lang="en-US" altLang="zh-CN" sz="1200" dirty="0"/>
          </a:p>
        </p:txBody>
      </p:sp>
      <p:cxnSp>
        <p:nvCxnSpPr>
          <p:cNvPr id="67" name="直接连接符 66"/>
          <p:cNvCxnSpPr>
            <a:cxnSpLocks/>
          </p:cNvCxnSpPr>
          <p:nvPr/>
        </p:nvCxnSpPr>
        <p:spPr>
          <a:xfrm flipV="1">
            <a:off x="1475832" y="5788817"/>
            <a:ext cx="0" cy="117804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8262341" y="2810931"/>
            <a:ext cx="1049497" cy="1049497"/>
            <a:chOff x="8262341" y="2810931"/>
            <a:chExt cx="1049497" cy="1049497"/>
          </a:xfrm>
        </p:grpSpPr>
        <p:sp>
          <p:nvSpPr>
            <p:cNvPr id="45" name="椭圆 44"/>
            <p:cNvSpPr/>
            <p:nvPr/>
          </p:nvSpPr>
          <p:spPr>
            <a:xfrm>
              <a:off x="8262341" y="2810931"/>
              <a:ext cx="1049497" cy="1049497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27" name="MH_Other_14"/>
            <p:cNvSpPr>
              <a:spLocks noEditPoints="1"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538088" y="3082293"/>
              <a:ext cx="531155" cy="525275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C75050"/>
            </a:solidFill>
            <a:ln w="9525" cmpd="sng">
              <a:noFill/>
              <a:bevel/>
              <a:headEnd/>
              <a:tailEnd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</p:grp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363151" y="858215"/>
            <a:ext cx="400050" cy="539750"/>
          </a:xfrm>
          <a:custGeom>
            <a:avLst/>
            <a:gdLst>
              <a:gd name="T0" fmla="*/ 1114659 w 1125538"/>
              <a:gd name="T1" fmla="*/ 1446451 h 1516063"/>
              <a:gd name="T2" fmla="*/ 1124632 w 1125538"/>
              <a:gd name="T3" fmla="*/ 1455581 h 1516063"/>
              <a:gd name="T4" fmla="*/ 1123952 w 1125538"/>
              <a:gd name="T5" fmla="*/ 1506706 h 1516063"/>
              <a:gd name="T6" fmla="*/ 1112619 w 1125538"/>
              <a:gd name="T7" fmla="*/ 1514922 h 1516063"/>
              <a:gd name="T8" fmla="*/ 14959 w 1125538"/>
              <a:gd name="T9" fmla="*/ 1515379 h 1516063"/>
              <a:gd name="T10" fmla="*/ 2720 w 1125538"/>
              <a:gd name="T11" fmla="*/ 1508075 h 1516063"/>
              <a:gd name="T12" fmla="*/ 453 w 1125538"/>
              <a:gd name="T13" fmla="*/ 1456950 h 1516063"/>
              <a:gd name="T14" fmla="*/ 9292 w 1125538"/>
              <a:gd name="T15" fmla="*/ 1447136 h 1516063"/>
              <a:gd name="T16" fmla="*/ 202628 w 1125538"/>
              <a:gd name="T17" fmla="*/ 1074964 h 1516063"/>
              <a:gd name="T18" fmla="*/ 218423 w 1125538"/>
              <a:gd name="T19" fmla="*/ 1080869 h 1516063"/>
              <a:gd name="T20" fmla="*/ 223838 w 1125538"/>
              <a:gd name="T21" fmla="*/ 1377473 h 1516063"/>
              <a:gd name="T22" fmla="*/ 216843 w 1125538"/>
              <a:gd name="T23" fmla="*/ 1389056 h 1516063"/>
              <a:gd name="T24" fmla="*/ 200146 w 1125538"/>
              <a:gd name="T25" fmla="*/ 1393825 h 1516063"/>
              <a:gd name="T26" fmla="*/ 8574 w 1125538"/>
              <a:gd name="T27" fmla="*/ 1390191 h 1516063"/>
              <a:gd name="T28" fmla="*/ 225 w 1125538"/>
              <a:gd name="T29" fmla="*/ 1379063 h 1516063"/>
              <a:gd name="T30" fmla="*/ 4287 w 1125538"/>
              <a:gd name="T31" fmla="*/ 1082005 h 1516063"/>
              <a:gd name="T32" fmla="*/ 18954 w 1125538"/>
              <a:gd name="T33" fmla="*/ 1075191 h 1516063"/>
              <a:gd name="T34" fmla="*/ 494553 w 1125538"/>
              <a:gd name="T35" fmla="*/ 906007 h 1516063"/>
              <a:gd name="T36" fmla="*/ 508443 w 1125538"/>
              <a:gd name="T37" fmla="*/ 918225 h 1516063"/>
              <a:gd name="T38" fmla="*/ 510720 w 1125538"/>
              <a:gd name="T39" fmla="*/ 1373688 h 1516063"/>
              <a:gd name="T40" fmla="*/ 500929 w 1125538"/>
              <a:gd name="T41" fmla="*/ 1389526 h 1516063"/>
              <a:gd name="T42" fmla="*/ 307154 w 1125538"/>
              <a:gd name="T43" fmla="*/ 1393599 h 1516063"/>
              <a:gd name="T44" fmla="*/ 291215 w 1125538"/>
              <a:gd name="T45" fmla="*/ 1384549 h 1516063"/>
              <a:gd name="T46" fmla="*/ 285750 w 1125538"/>
              <a:gd name="T47" fmla="*/ 930216 h 1516063"/>
              <a:gd name="T48" fmla="*/ 292581 w 1125538"/>
              <a:gd name="T49" fmla="*/ 912342 h 1516063"/>
              <a:gd name="T50" fmla="*/ 614065 w 1125538"/>
              <a:gd name="T51" fmla="*/ 754062 h 1516063"/>
              <a:gd name="T52" fmla="*/ 807605 w 1125538"/>
              <a:gd name="T53" fmla="*/ 758598 h 1516063"/>
              <a:gd name="T54" fmla="*/ 814388 w 1125538"/>
              <a:gd name="T55" fmla="*/ 776968 h 1516063"/>
              <a:gd name="T56" fmla="*/ 808962 w 1125538"/>
              <a:gd name="T57" fmla="*/ 1387929 h 1516063"/>
              <a:gd name="T58" fmla="*/ 790874 w 1125538"/>
              <a:gd name="T59" fmla="*/ 1393825 h 1516063"/>
              <a:gd name="T60" fmla="*/ 597559 w 1125538"/>
              <a:gd name="T61" fmla="*/ 1389290 h 1516063"/>
              <a:gd name="T62" fmla="*/ 590550 w 1125538"/>
              <a:gd name="T63" fmla="*/ 1370920 h 1516063"/>
              <a:gd name="T64" fmla="*/ 595977 w 1125538"/>
              <a:gd name="T65" fmla="*/ 759959 h 1516063"/>
              <a:gd name="T66" fmla="*/ 614065 w 1125538"/>
              <a:gd name="T67" fmla="*/ 754062 h 1516063"/>
              <a:gd name="T68" fmla="*/ 1117173 w 1125538"/>
              <a:gd name="T69" fmla="*/ 374198 h 1516063"/>
              <a:gd name="T70" fmla="*/ 1125538 w 1125538"/>
              <a:gd name="T71" fmla="*/ 395525 h 1516063"/>
              <a:gd name="T72" fmla="*/ 1121695 w 1125538"/>
              <a:gd name="T73" fmla="*/ 1383617 h 1516063"/>
              <a:gd name="T74" fmla="*/ 1106998 w 1125538"/>
              <a:gd name="T75" fmla="*/ 1390650 h 1516063"/>
              <a:gd name="T76" fmla="*/ 910292 w 1125538"/>
              <a:gd name="T77" fmla="*/ 1388381 h 1516063"/>
              <a:gd name="T78" fmla="*/ 901926 w 1125538"/>
              <a:gd name="T79" fmla="*/ 1366827 h 1516063"/>
              <a:gd name="T80" fmla="*/ 905544 w 1125538"/>
              <a:gd name="T81" fmla="*/ 378509 h 1516063"/>
              <a:gd name="T82" fmla="*/ 920466 w 1125538"/>
              <a:gd name="T83" fmla="*/ 371702 h 1516063"/>
              <a:gd name="T84" fmla="*/ 871862 w 1125538"/>
              <a:gd name="T85" fmla="*/ 250077 h 1516063"/>
              <a:gd name="T86" fmla="*/ 834181 w 1125538"/>
              <a:gd name="T87" fmla="*/ 369107 h 1516063"/>
              <a:gd name="T88" fmla="*/ 785151 w 1125538"/>
              <a:gd name="T89" fmla="*/ 471133 h 1516063"/>
              <a:gd name="T90" fmla="*/ 726588 w 1125538"/>
              <a:gd name="T91" fmla="*/ 557062 h 1516063"/>
              <a:gd name="T92" fmla="*/ 660533 w 1125538"/>
              <a:gd name="T93" fmla="*/ 628934 h 1516063"/>
              <a:gd name="T94" fmla="*/ 589258 w 1125538"/>
              <a:gd name="T95" fmla="*/ 687429 h 1516063"/>
              <a:gd name="T96" fmla="*/ 514351 w 1125538"/>
              <a:gd name="T97" fmla="*/ 733907 h 1516063"/>
              <a:gd name="T98" fmla="*/ 419015 w 1125538"/>
              <a:gd name="T99" fmla="*/ 777438 h 1516063"/>
              <a:gd name="T100" fmla="*/ 271244 w 1125538"/>
              <a:gd name="T101" fmla="*/ 819382 h 1516063"/>
              <a:gd name="T102" fmla="*/ 143448 w 1125538"/>
              <a:gd name="T103" fmla="*/ 835933 h 1516063"/>
              <a:gd name="T104" fmla="*/ 29499 w 1125538"/>
              <a:gd name="T105" fmla="*/ 836840 h 1516063"/>
              <a:gd name="T106" fmla="*/ 97823 w 1125538"/>
              <a:gd name="T107" fmla="*/ 823690 h 1516063"/>
              <a:gd name="T108" fmla="*/ 204055 w 1125538"/>
              <a:gd name="T109" fmla="*/ 801017 h 1516063"/>
              <a:gd name="T110" fmla="*/ 299618 w 1125538"/>
              <a:gd name="T111" fmla="*/ 770863 h 1516063"/>
              <a:gd name="T112" fmla="*/ 404715 w 1125538"/>
              <a:gd name="T113" fmla="*/ 724838 h 1516063"/>
              <a:gd name="T114" fmla="*/ 542725 w 1125538"/>
              <a:gd name="T115" fmla="*/ 635962 h 1516063"/>
              <a:gd name="T116" fmla="*/ 647822 w 1125538"/>
              <a:gd name="T117" fmla="*/ 535296 h 1516063"/>
              <a:gd name="T118" fmla="*/ 724091 w 1125538"/>
              <a:gd name="T119" fmla="*/ 431683 h 1516063"/>
              <a:gd name="T120" fmla="*/ 776299 w 1125538"/>
              <a:gd name="T121" fmla="*/ 333285 h 1516063"/>
              <a:gd name="T122" fmla="*/ 814206 w 1125538"/>
              <a:gd name="T123" fmla="*/ 229445 h 1516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rgbClr val="C75050"/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54903" y="5139104"/>
            <a:ext cx="649713" cy="649713"/>
            <a:chOff x="1154903" y="5139104"/>
            <a:chExt cx="649713" cy="649713"/>
          </a:xfrm>
        </p:grpSpPr>
        <p:sp>
          <p:nvSpPr>
            <p:cNvPr id="60" name="椭圆 59"/>
            <p:cNvSpPr/>
            <p:nvPr/>
          </p:nvSpPr>
          <p:spPr>
            <a:xfrm>
              <a:off x="1154903" y="5139104"/>
              <a:ext cx="649713" cy="649713"/>
            </a:xfrm>
            <a:prstGeom prst="ellipse">
              <a:avLst/>
            </a:prstGeom>
            <a:noFill/>
            <a:ln w="63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+mn-ea"/>
                <a:sym typeface="+mn-lt"/>
              </a:endParaRPr>
            </a:p>
          </p:txBody>
        </p:sp>
        <p:sp>
          <p:nvSpPr>
            <p:cNvPr id="34" name="KSO_Shape"/>
            <p:cNvSpPr>
              <a:spLocks noChangeAspect="1"/>
            </p:cNvSpPr>
            <p:nvPr/>
          </p:nvSpPr>
          <p:spPr bwMode="auto">
            <a:xfrm>
              <a:off x="1264236" y="5225598"/>
              <a:ext cx="437458" cy="440046"/>
            </a:xfrm>
            <a:custGeom>
              <a:avLst/>
              <a:gdLst>
                <a:gd name="T0" fmla="*/ 1295082 w 2109787"/>
                <a:gd name="T1" fmla="*/ 1930537 h 2125662"/>
                <a:gd name="T2" fmla="*/ 1378267 w 2109787"/>
                <a:gd name="T3" fmla="*/ 1684248 h 2125662"/>
                <a:gd name="T4" fmla="*/ 1361122 w 2109787"/>
                <a:gd name="T5" fmla="*/ 1545055 h 2125662"/>
                <a:gd name="T6" fmla="*/ 1566862 w 2109787"/>
                <a:gd name="T7" fmla="*/ 1567300 h 2125662"/>
                <a:gd name="T8" fmla="*/ 1528445 w 2109787"/>
                <a:gd name="T9" fmla="*/ 2041129 h 2125662"/>
                <a:gd name="T10" fmla="*/ 1651000 w 2109787"/>
                <a:gd name="T11" fmla="*/ 1844733 h 2125662"/>
                <a:gd name="T12" fmla="*/ 1901190 w 2109787"/>
                <a:gd name="T13" fmla="*/ 1450988 h 2125662"/>
                <a:gd name="T14" fmla="*/ 2088197 w 2109787"/>
                <a:gd name="T15" fmla="*/ 1575563 h 2125662"/>
                <a:gd name="T16" fmla="*/ 2077720 w 2109787"/>
                <a:gd name="T17" fmla="*/ 2010939 h 2125662"/>
                <a:gd name="T18" fmla="*/ 1755457 w 2109787"/>
                <a:gd name="T19" fmla="*/ 2109455 h 2125662"/>
                <a:gd name="T20" fmla="*/ 1116012 w 2109787"/>
                <a:gd name="T21" fmla="*/ 2102146 h 2125662"/>
                <a:gd name="T22" fmla="*/ 824229 w 2109787"/>
                <a:gd name="T23" fmla="*/ 1996956 h 2125662"/>
                <a:gd name="T24" fmla="*/ 842327 w 2109787"/>
                <a:gd name="T25" fmla="*/ 1547597 h 2125662"/>
                <a:gd name="T26" fmla="*/ 1079500 w 2109787"/>
                <a:gd name="T27" fmla="*/ 1446221 h 2125662"/>
                <a:gd name="T28" fmla="*/ 1156856 w 2109787"/>
                <a:gd name="T29" fmla="*/ 894212 h 2125662"/>
                <a:gd name="T30" fmla="*/ 1181274 w 2109787"/>
                <a:gd name="T31" fmla="*/ 1123523 h 2125662"/>
                <a:gd name="T32" fmla="*/ 1403890 w 2109787"/>
                <a:gd name="T33" fmla="*/ 1350929 h 2125662"/>
                <a:gd name="T34" fmla="*/ 1555473 w 2109787"/>
                <a:gd name="T35" fmla="*/ 1330602 h 2125662"/>
                <a:gd name="T36" fmla="*/ 1746695 w 2109787"/>
                <a:gd name="T37" fmla="*/ 1088269 h 2125662"/>
                <a:gd name="T38" fmla="*/ 1634435 w 2109787"/>
                <a:gd name="T39" fmla="*/ 939629 h 2125662"/>
                <a:gd name="T40" fmla="*/ 1329051 w 2109787"/>
                <a:gd name="T41" fmla="*/ 834184 h 2125662"/>
                <a:gd name="T42" fmla="*/ 1487609 w 2109787"/>
                <a:gd name="T43" fmla="*/ 501650 h 2125662"/>
                <a:gd name="T44" fmla="*/ 1685808 w 2109787"/>
                <a:gd name="T45" fmla="*/ 588039 h 2125662"/>
                <a:gd name="T46" fmla="*/ 1817729 w 2109787"/>
                <a:gd name="T47" fmla="*/ 779556 h 2125662"/>
                <a:gd name="T48" fmla="*/ 1848490 w 2109787"/>
                <a:gd name="T49" fmla="*/ 1036817 h 2125662"/>
                <a:gd name="T50" fmla="*/ 1748915 w 2109787"/>
                <a:gd name="T51" fmla="*/ 1271528 h 2125662"/>
                <a:gd name="T52" fmla="*/ 1576403 w 2109787"/>
                <a:gd name="T53" fmla="*/ 1417309 h 2125662"/>
                <a:gd name="T54" fmla="*/ 1403573 w 2109787"/>
                <a:gd name="T55" fmla="*/ 1442082 h 2125662"/>
                <a:gd name="T56" fmla="*/ 1224085 w 2109787"/>
                <a:gd name="T57" fmla="*/ 1336319 h 2125662"/>
                <a:gd name="T58" fmla="*/ 1088992 w 2109787"/>
                <a:gd name="T59" fmla="*/ 1130193 h 2125662"/>
                <a:gd name="T60" fmla="*/ 1072185 w 2109787"/>
                <a:gd name="T61" fmla="*/ 867850 h 2125662"/>
                <a:gd name="T62" fmla="*/ 1171443 w 2109787"/>
                <a:gd name="T63" fmla="*/ 647432 h 2125662"/>
                <a:gd name="T64" fmla="*/ 1349029 w 2109787"/>
                <a:gd name="T65" fmla="*/ 518483 h 2125662"/>
                <a:gd name="T66" fmla="*/ 894842 w 2109787"/>
                <a:gd name="T67" fmla="*/ 389721 h 2125662"/>
                <a:gd name="T68" fmla="*/ 783863 w 2109787"/>
                <a:gd name="T69" fmla="*/ 461707 h 2125662"/>
                <a:gd name="T70" fmla="*/ 646249 w 2109787"/>
                <a:gd name="T71" fmla="*/ 519107 h 2125662"/>
                <a:gd name="T72" fmla="*/ 649737 w 2109787"/>
                <a:gd name="T73" fmla="*/ 631367 h 2125662"/>
                <a:gd name="T74" fmla="*/ 859963 w 2109787"/>
                <a:gd name="T75" fmla="*/ 751873 h 2125662"/>
                <a:gd name="T76" fmla="*/ 989016 w 2109787"/>
                <a:gd name="T77" fmla="*/ 914873 h 2125662"/>
                <a:gd name="T78" fmla="*/ 926551 w 2109787"/>
                <a:gd name="T79" fmla="*/ 1110219 h 2125662"/>
                <a:gd name="T80" fmla="*/ 637054 w 2109787"/>
                <a:gd name="T81" fmla="*/ 1172057 h 2125662"/>
                <a:gd name="T82" fmla="*/ 648152 w 2109787"/>
                <a:gd name="T83" fmla="*/ 1081995 h 2125662"/>
                <a:gd name="T84" fmla="*/ 837450 w 2109787"/>
                <a:gd name="T85" fmla="*/ 1055674 h 2125662"/>
                <a:gd name="T86" fmla="*/ 874549 w 2109787"/>
                <a:gd name="T87" fmla="*/ 927557 h 2125662"/>
                <a:gd name="T88" fmla="*/ 734081 w 2109787"/>
                <a:gd name="T89" fmla="*/ 811174 h 2125662"/>
                <a:gd name="T90" fmla="*/ 535588 w 2109787"/>
                <a:gd name="T91" fmla="*/ 662762 h 2125662"/>
                <a:gd name="T92" fmla="*/ 561905 w 2109787"/>
                <a:gd name="T93" fmla="*/ 464879 h 2125662"/>
                <a:gd name="T94" fmla="*/ 832750 w 2109787"/>
                <a:gd name="T95" fmla="*/ 1588 h 2125662"/>
                <a:gd name="T96" fmla="*/ 1300854 w 2109787"/>
                <a:gd name="T97" fmla="*/ 193714 h 2125662"/>
                <a:gd name="T98" fmla="*/ 1132654 w 2109787"/>
                <a:gd name="T99" fmla="*/ 241031 h 2125662"/>
                <a:gd name="T100" fmla="*/ 735320 w 2109787"/>
                <a:gd name="T101" fmla="*/ 141316 h 2125662"/>
                <a:gd name="T102" fmla="*/ 411297 w 2109787"/>
                <a:gd name="T103" fmla="*/ 258815 h 2125662"/>
                <a:gd name="T104" fmla="*/ 196445 w 2109787"/>
                <a:gd name="T105" fmla="*/ 520171 h 2125662"/>
                <a:gd name="T106" fmla="*/ 143129 w 2109787"/>
                <a:gd name="T107" fmla="*/ 858378 h 2125662"/>
                <a:gd name="T108" fmla="*/ 247857 w 2109787"/>
                <a:gd name="T109" fmla="*/ 1145456 h 2125662"/>
                <a:gd name="T110" fmla="*/ 469056 w 2109787"/>
                <a:gd name="T111" fmla="*/ 1349968 h 2125662"/>
                <a:gd name="T112" fmla="*/ 542684 w 2109787"/>
                <a:gd name="T113" fmla="*/ 1533202 h 2125662"/>
                <a:gd name="T114" fmla="*/ 227229 w 2109787"/>
                <a:gd name="T115" fmla="*/ 1339170 h 2125662"/>
                <a:gd name="T116" fmla="*/ 37131 w 2109787"/>
                <a:gd name="T117" fmla="*/ 1025417 h 2125662"/>
                <a:gd name="T118" fmla="*/ 15868 w 2109787"/>
                <a:gd name="T119" fmla="*/ 627508 h 2125662"/>
                <a:gd name="T120" fmla="*/ 204062 w 2109787"/>
                <a:gd name="T121" fmla="*/ 257545 h 2125662"/>
                <a:gd name="T122" fmla="*/ 551570 w 2109787"/>
                <a:gd name="T123" fmla="*/ 35567 h 2125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09787" h="2125662">
                  <a:moveTo>
                    <a:pt x="1216342" y="1436687"/>
                  </a:moveTo>
                  <a:lnTo>
                    <a:pt x="1216977" y="1467831"/>
                  </a:lnTo>
                  <a:lnTo>
                    <a:pt x="1218247" y="1498021"/>
                  </a:lnTo>
                  <a:lnTo>
                    <a:pt x="1219517" y="1527894"/>
                  </a:lnTo>
                  <a:lnTo>
                    <a:pt x="1221105" y="1556813"/>
                  </a:lnTo>
                  <a:lnTo>
                    <a:pt x="1223010" y="1585097"/>
                  </a:lnTo>
                  <a:lnTo>
                    <a:pt x="1225550" y="1612427"/>
                  </a:lnTo>
                  <a:lnTo>
                    <a:pt x="1227772" y="1639121"/>
                  </a:lnTo>
                  <a:lnTo>
                    <a:pt x="1230630" y="1665180"/>
                  </a:lnTo>
                  <a:lnTo>
                    <a:pt x="1233487" y="1690286"/>
                  </a:lnTo>
                  <a:lnTo>
                    <a:pt x="1237297" y="1714756"/>
                  </a:lnTo>
                  <a:lnTo>
                    <a:pt x="1240790" y="1738273"/>
                  </a:lnTo>
                  <a:lnTo>
                    <a:pt x="1244917" y="1761154"/>
                  </a:lnTo>
                  <a:lnTo>
                    <a:pt x="1249362" y="1783399"/>
                  </a:lnTo>
                  <a:lnTo>
                    <a:pt x="1253807" y="1804691"/>
                  </a:lnTo>
                  <a:lnTo>
                    <a:pt x="1258570" y="1825030"/>
                  </a:lnTo>
                  <a:lnTo>
                    <a:pt x="1263967" y="1844733"/>
                  </a:lnTo>
                  <a:lnTo>
                    <a:pt x="1269365" y="1863801"/>
                  </a:lnTo>
                  <a:lnTo>
                    <a:pt x="1275397" y="1881597"/>
                  </a:lnTo>
                  <a:lnTo>
                    <a:pt x="1281430" y="1899076"/>
                  </a:lnTo>
                  <a:lnTo>
                    <a:pt x="1288097" y="1915283"/>
                  </a:lnTo>
                  <a:lnTo>
                    <a:pt x="1295082" y="1930537"/>
                  </a:lnTo>
                  <a:lnTo>
                    <a:pt x="1302067" y="1945474"/>
                  </a:lnTo>
                  <a:lnTo>
                    <a:pt x="1309687" y="1959457"/>
                  </a:lnTo>
                  <a:lnTo>
                    <a:pt x="1317625" y="1972168"/>
                  </a:lnTo>
                  <a:lnTo>
                    <a:pt x="1325562" y="1984244"/>
                  </a:lnTo>
                  <a:lnTo>
                    <a:pt x="1330007" y="1990282"/>
                  </a:lnTo>
                  <a:lnTo>
                    <a:pt x="1334135" y="1995685"/>
                  </a:lnTo>
                  <a:lnTo>
                    <a:pt x="1338262" y="2001087"/>
                  </a:lnTo>
                  <a:lnTo>
                    <a:pt x="1343025" y="2005854"/>
                  </a:lnTo>
                  <a:lnTo>
                    <a:pt x="1347470" y="2010621"/>
                  </a:lnTo>
                  <a:lnTo>
                    <a:pt x="1352232" y="2015388"/>
                  </a:lnTo>
                  <a:lnTo>
                    <a:pt x="1356677" y="2019519"/>
                  </a:lnTo>
                  <a:lnTo>
                    <a:pt x="1361440" y="2023968"/>
                  </a:lnTo>
                  <a:lnTo>
                    <a:pt x="1366520" y="2027782"/>
                  </a:lnTo>
                  <a:lnTo>
                    <a:pt x="1371282" y="2031278"/>
                  </a:lnTo>
                  <a:lnTo>
                    <a:pt x="1376362" y="2034773"/>
                  </a:lnTo>
                  <a:lnTo>
                    <a:pt x="1381442" y="2038269"/>
                  </a:lnTo>
                  <a:lnTo>
                    <a:pt x="1386840" y="2041129"/>
                  </a:lnTo>
                  <a:lnTo>
                    <a:pt x="1391920" y="2043989"/>
                  </a:lnTo>
                  <a:lnTo>
                    <a:pt x="1391920" y="1688379"/>
                  </a:lnTo>
                  <a:lnTo>
                    <a:pt x="1387475" y="1687108"/>
                  </a:lnTo>
                  <a:lnTo>
                    <a:pt x="1382395" y="1685837"/>
                  </a:lnTo>
                  <a:lnTo>
                    <a:pt x="1378267" y="1684248"/>
                  </a:lnTo>
                  <a:lnTo>
                    <a:pt x="1373505" y="1682341"/>
                  </a:lnTo>
                  <a:lnTo>
                    <a:pt x="1369695" y="1680117"/>
                  </a:lnTo>
                  <a:lnTo>
                    <a:pt x="1365885" y="1677256"/>
                  </a:lnTo>
                  <a:lnTo>
                    <a:pt x="1362075" y="1674079"/>
                  </a:lnTo>
                  <a:lnTo>
                    <a:pt x="1358900" y="1670901"/>
                  </a:lnTo>
                  <a:lnTo>
                    <a:pt x="1356042" y="1667405"/>
                  </a:lnTo>
                  <a:lnTo>
                    <a:pt x="1353502" y="1663274"/>
                  </a:lnTo>
                  <a:lnTo>
                    <a:pt x="1350962" y="1659460"/>
                  </a:lnTo>
                  <a:lnTo>
                    <a:pt x="1349057" y="1655329"/>
                  </a:lnTo>
                  <a:lnTo>
                    <a:pt x="1347470" y="1650562"/>
                  </a:lnTo>
                  <a:lnTo>
                    <a:pt x="1346517" y="1645795"/>
                  </a:lnTo>
                  <a:lnTo>
                    <a:pt x="1345882" y="1641346"/>
                  </a:lnTo>
                  <a:lnTo>
                    <a:pt x="1345565" y="1635943"/>
                  </a:lnTo>
                  <a:lnTo>
                    <a:pt x="1345565" y="1582872"/>
                  </a:lnTo>
                  <a:lnTo>
                    <a:pt x="1345882" y="1577469"/>
                  </a:lnTo>
                  <a:lnTo>
                    <a:pt x="1346517" y="1572385"/>
                  </a:lnTo>
                  <a:lnTo>
                    <a:pt x="1347787" y="1567300"/>
                  </a:lnTo>
                  <a:lnTo>
                    <a:pt x="1349692" y="1562215"/>
                  </a:lnTo>
                  <a:lnTo>
                    <a:pt x="1352232" y="1557449"/>
                  </a:lnTo>
                  <a:lnTo>
                    <a:pt x="1354772" y="1553317"/>
                  </a:lnTo>
                  <a:lnTo>
                    <a:pt x="1357630" y="1549186"/>
                  </a:lnTo>
                  <a:lnTo>
                    <a:pt x="1361122" y="1545055"/>
                  </a:lnTo>
                  <a:lnTo>
                    <a:pt x="1365250" y="1541877"/>
                  </a:lnTo>
                  <a:lnTo>
                    <a:pt x="1369060" y="1538699"/>
                  </a:lnTo>
                  <a:lnTo>
                    <a:pt x="1373505" y="1535839"/>
                  </a:lnTo>
                  <a:lnTo>
                    <a:pt x="1378267" y="1533614"/>
                  </a:lnTo>
                  <a:lnTo>
                    <a:pt x="1383030" y="1532025"/>
                  </a:lnTo>
                  <a:lnTo>
                    <a:pt x="1388427" y="1530754"/>
                  </a:lnTo>
                  <a:lnTo>
                    <a:pt x="1393507" y="1529801"/>
                  </a:lnTo>
                  <a:lnTo>
                    <a:pt x="1399222" y="1529483"/>
                  </a:lnTo>
                  <a:lnTo>
                    <a:pt x="1516062" y="1529483"/>
                  </a:lnTo>
                  <a:lnTo>
                    <a:pt x="1521460" y="1529801"/>
                  </a:lnTo>
                  <a:lnTo>
                    <a:pt x="1526857" y="1530754"/>
                  </a:lnTo>
                  <a:lnTo>
                    <a:pt x="1531937" y="1532025"/>
                  </a:lnTo>
                  <a:lnTo>
                    <a:pt x="1537017" y="1533614"/>
                  </a:lnTo>
                  <a:lnTo>
                    <a:pt x="1541462" y="1535839"/>
                  </a:lnTo>
                  <a:lnTo>
                    <a:pt x="1545907" y="1538699"/>
                  </a:lnTo>
                  <a:lnTo>
                    <a:pt x="1550035" y="1541877"/>
                  </a:lnTo>
                  <a:lnTo>
                    <a:pt x="1553845" y="1545055"/>
                  </a:lnTo>
                  <a:lnTo>
                    <a:pt x="1557020" y="1549186"/>
                  </a:lnTo>
                  <a:lnTo>
                    <a:pt x="1560512" y="1553317"/>
                  </a:lnTo>
                  <a:lnTo>
                    <a:pt x="1563052" y="1557449"/>
                  </a:lnTo>
                  <a:lnTo>
                    <a:pt x="1565275" y="1562215"/>
                  </a:lnTo>
                  <a:lnTo>
                    <a:pt x="1566862" y="1567300"/>
                  </a:lnTo>
                  <a:lnTo>
                    <a:pt x="1568132" y="1572385"/>
                  </a:lnTo>
                  <a:lnTo>
                    <a:pt x="1569085" y="1577469"/>
                  </a:lnTo>
                  <a:lnTo>
                    <a:pt x="1569402" y="1582872"/>
                  </a:lnTo>
                  <a:lnTo>
                    <a:pt x="1569402" y="1635943"/>
                  </a:lnTo>
                  <a:lnTo>
                    <a:pt x="1569085" y="1641346"/>
                  </a:lnTo>
                  <a:lnTo>
                    <a:pt x="1568450" y="1645795"/>
                  </a:lnTo>
                  <a:lnTo>
                    <a:pt x="1567180" y="1650562"/>
                  </a:lnTo>
                  <a:lnTo>
                    <a:pt x="1565910" y="1655329"/>
                  </a:lnTo>
                  <a:lnTo>
                    <a:pt x="1564005" y="1659460"/>
                  </a:lnTo>
                  <a:lnTo>
                    <a:pt x="1561782" y="1663274"/>
                  </a:lnTo>
                  <a:lnTo>
                    <a:pt x="1558607" y="1667405"/>
                  </a:lnTo>
                  <a:lnTo>
                    <a:pt x="1555750" y="1670901"/>
                  </a:lnTo>
                  <a:lnTo>
                    <a:pt x="1552575" y="1674079"/>
                  </a:lnTo>
                  <a:lnTo>
                    <a:pt x="1549082" y="1677256"/>
                  </a:lnTo>
                  <a:lnTo>
                    <a:pt x="1545272" y="1680117"/>
                  </a:lnTo>
                  <a:lnTo>
                    <a:pt x="1541145" y="1682341"/>
                  </a:lnTo>
                  <a:lnTo>
                    <a:pt x="1537017" y="1684248"/>
                  </a:lnTo>
                  <a:lnTo>
                    <a:pt x="1532255" y="1685837"/>
                  </a:lnTo>
                  <a:lnTo>
                    <a:pt x="1527810" y="1687108"/>
                  </a:lnTo>
                  <a:lnTo>
                    <a:pt x="1523047" y="1688379"/>
                  </a:lnTo>
                  <a:lnTo>
                    <a:pt x="1523047" y="2043989"/>
                  </a:lnTo>
                  <a:lnTo>
                    <a:pt x="1528445" y="2041129"/>
                  </a:lnTo>
                  <a:lnTo>
                    <a:pt x="1533525" y="2038269"/>
                  </a:lnTo>
                  <a:lnTo>
                    <a:pt x="1538605" y="2034773"/>
                  </a:lnTo>
                  <a:lnTo>
                    <a:pt x="1543685" y="2031278"/>
                  </a:lnTo>
                  <a:lnTo>
                    <a:pt x="1548765" y="2027782"/>
                  </a:lnTo>
                  <a:lnTo>
                    <a:pt x="1553527" y="2023968"/>
                  </a:lnTo>
                  <a:lnTo>
                    <a:pt x="1558290" y="2019519"/>
                  </a:lnTo>
                  <a:lnTo>
                    <a:pt x="1563052" y="2015388"/>
                  </a:lnTo>
                  <a:lnTo>
                    <a:pt x="1567497" y="2010621"/>
                  </a:lnTo>
                  <a:lnTo>
                    <a:pt x="1572260" y="2005854"/>
                  </a:lnTo>
                  <a:lnTo>
                    <a:pt x="1576705" y="2001087"/>
                  </a:lnTo>
                  <a:lnTo>
                    <a:pt x="1580832" y="1995685"/>
                  </a:lnTo>
                  <a:lnTo>
                    <a:pt x="1585277" y="1990282"/>
                  </a:lnTo>
                  <a:lnTo>
                    <a:pt x="1589405" y="1984244"/>
                  </a:lnTo>
                  <a:lnTo>
                    <a:pt x="1597660" y="1972168"/>
                  </a:lnTo>
                  <a:lnTo>
                    <a:pt x="1605280" y="1959457"/>
                  </a:lnTo>
                  <a:lnTo>
                    <a:pt x="1612900" y="1945474"/>
                  </a:lnTo>
                  <a:lnTo>
                    <a:pt x="1620202" y="1930537"/>
                  </a:lnTo>
                  <a:lnTo>
                    <a:pt x="1626870" y="1915283"/>
                  </a:lnTo>
                  <a:lnTo>
                    <a:pt x="1633537" y="1899076"/>
                  </a:lnTo>
                  <a:lnTo>
                    <a:pt x="1639570" y="1881597"/>
                  </a:lnTo>
                  <a:lnTo>
                    <a:pt x="1645602" y="1863801"/>
                  </a:lnTo>
                  <a:lnTo>
                    <a:pt x="1651000" y="1844733"/>
                  </a:lnTo>
                  <a:lnTo>
                    <a:pt x="1656397" y="1825030"/>
                  </a:lnTo>
                  <a:lnTo>
                    <a:pt x="1661160" y="1804691"/>
                  </a:lnTo>
                  <a:lnTo>
                    <a:pt x="1665922" y="1783399"/>
                  </a:lnTo>
                  <a:lnTo>
                    <a:pt x="1670050" y="1761154"/>
                  </a:lnTo>
                  <a:lnTo>
                    <a:pt x="1673860" y="1738273"/>
                  </a:lnTo>
                  <a:lnTo>
                    <a:pt x="1677987" y="1714756"/>
                  </a:lnTo>
                  <a:lnTo>
                    <a:pt x="1681162" y="1690286"/>
                  </a:lnTo>
                  <a:lnTo>
                    <a:pt x="1684337" y="1665180"/>
                  </a:lnTo>
                  <a:lnTo>
                    <a:pt x="1687195" y="1639121"/>
                  </a:lnTo>
                  <a:lnTo>
                    <a:pt x="1689735" y="1612427"/>
                  </a:lnTo>
                  <a:lnTo>
                    <a:pt x="1691957" y="1585097"/>
                  </a:lnTo>
                  <a:lnTo>
                    <a:pt x="1693862" y="1556813"/>
                  </a:lnTo>
                  <a:lnTo>
                    <a:pt x="1695450" y="1527894"/>
                  </a:lnTo>
                  <a:lnTo>
                    <a:pt x="1696720" y="1498021"/>
                  </a:lnTo>
                  <a:lnTo>
                    <a:pt x="1697672" y="1467831"/>
                  </a:lnTo>
                  <a:lnTo>
                    <a:pt x="1698942" y="1436687"/>
                  </a:lnTo>
                  <a:lnTo>
                    <a:pt x="1738312" y="1438912"/>
                  </a:lnTo>
                  <a:lnTo>
                    <a:pt x="1774825" y="1441454"/>
                  </a:lnTo>
                  <a:lnTo>
                    <a:pt x="1835150" y="1446221"/>
                  </a:lnTo>
                  <a:lnTo>
                    <a:pt x="1875472" y="1449399"/>
                  </a:lnTo>
                  <a:lnTo>
                    <a:pt x="1890077" y="1450670"/>
                  </a:lnTo>
                  <a:lnTo>
                    <a:pt x="1901190" y="1450988"/>
                  </a:lnTo>
                  <a:lnTo>
                    <a:pt x="1912620" y="1451941"/>
                  </a:lnTo>
                  <a:lnTo>
                    <a:pt x="1923415" y="1453212"/>
                  </a:lnTo>
                  <a:lnTo>
                    <a:pt x="1934210" y="1455119"/>
                  </a:lnTo>
                  <a:lnTo>
                    <a:pt x="1945005" y="1457662"/>
                  </a:lnTo>
                  <a:lnTo>
                    <a:pt x="1955482" y="1460522"/>
                  </a:lnTo>
                  <a:lnTo>
                    <a:pt x="1965642" y="1464017"/>
                  </a:lnTo>
                  <a:lnTo>
                    <a:pt x="1975485" y="1468149"/>
                  </a:lnTo>
                  <a:lnTo>
                    <a:pt x="1985327" y="1472598"/>
                  </a:lnTo>
                  <a:lnTo>
                    <a:pt x="1994852" y="1477047"/>
                  </a:lnTo>
                  <a:lnTo>
                    <a:pt x="2004060" y="1482767"/>
                  </a:lnTo>
                  <a:lnTo>
                    <a:pt x="2012950" y="1488170"/>
                  </a:lnTo>
                  <a:lnTo>
                    <a:pt x="2021522" y="1494526"/>
                  </a:lnTo>
                  <a:lnTo>
                    <a:pt x="2029777" y="1500881"/>
                  </a:lnTo>
                  <a:lnTo>
                    <a:pt x="2038032" y="1507873"/>
                  </a:lnTo>
                  <a:lnTo>
                    <a:pt x="2045652" y="1515182"/>
                  </a:lnTo>
                  <a:lnTo>
                    <a:pt x="2052637" y="1522809"/>
                  </a:lnTo>
                  <a:lnTo>
                    <a:pt x="2059622" y="1530754"/>
                  </a:lnTo>
                  <a:lnTo>
                    <a:pt x="2065972" y="1539334"/>
                  </a:lnTo>
                  <a:lnTo>
                    <a:pt x="2072322" y="1547597"/>
                  </a:lnTo>
                  <a:lnTo>
                    <a:pt x="2078037" y="1556495"/>
                  </a:lnTo>
                  <a:lnTo>
                    <a:pt x="2083435" y="1566029"/>
                  </a:lnTo>
                  <a:lnTo>
                    <a:pt x="2088197" y="1575563"/>
                  </a:lnTo>
                  <a:lnTo>
                    <a:pt x="2092642" y="1585414"/>
                  </a:lnTo>
                  <a:lnTo>
                    <a:pt x="2096452" y="1595266"/>
                  </a:lnTo>
                  <a:lnTo>
                    <a:pt x="2099945" y="1605117"/>
                  </a:lnTo>
                  <a:lnTo>
                    <a:pt x="2103120" y="1615605"/>
                  </a:lnTo>
                  <a:lnTo>
                    <a:pt x="2105660" y="1626410"/>
                  </a:lnTo>
                  <a:lnTo>
                    <a:pt x="2107247" y="1637215"/>
                  </a:lnTo>
                  <a:lnTo>
                    <a:pt x="2108835" y="1648337"/>
                  </a:lnTo>
                  <a:lnTo>
                    <a:pt x="2109470" y="1659460"/>
                  </a:lnTo>
                  <a:lnTo>
                    <a:pt x="2109787" y="1670901"/>
                  </a:lnTo>
                  <a:lnTo>
                    <a:pt x="2109787" y="1949605"/>
                  </a:lnTo>
                  <a:lnTo>
                    <a:pt x="2109787" y="1955325"/>
                  </a:lnTo>
                  <a:lnTo>
                    <a:pt x="2108835" y="1960728"/>
                  </a:lnTo>
                  <a:lnTo>
                    <a:pt x="2107882" y="1966448"/>
                  </a:lnTo>
                  <a:lnTo>
                    <a:pt x="2106295" y="1971850"/>
                  </a:lnTo>
                  <a:lnTo>
                    <a:pt x="2104072" y="1976935"/>
                  </a:lnTo>
                  <a:lnTo>
                    <a:pt x="2101532" y="1982020"/>
                  </a:lnTo>
                  <a:lnTo>
                    <a:pt x="2098675" y="1987105"/>
                  </a:lnTo>
                  <a:lnTo>
                    <a:pt x="2095182" y="1992189"/>
                  </a:lnTo>
                  <a:lnTo>
                    <a:pt x="2091690" y="1996956"/>
                  </a:lnTo>
                  <a:lnTo>
                    <a:pt x="2087245" y="2002041"/>
                  </a:lnTo>
                  <a:lnTo>
                    <a:pt x="2082800" y="2006490"/>
                  </a:lnTo>
                  <a:lnTo>
                    <a:pt x="2077720" y="2010939"/>
                  </a:lnTo>
                  <a:lnTo>
                    <a:pt x="2072322" y="2015706"/>
                  </a:lnTo>
                  <a:lnTo>
                    <a:pt x="2066607" y="2019837"/>
                  </a:lnTo>
                  <a:lnTo>
                    <a:pt x="2060575" y="2024286"/>
                  </a:lnTo>
                  <a:lnTo>
                    <a:pt x="2053907" y="2028418"/>
                  </a:lnTo>
                  <a:lnTo>
                    <a:pt x="2047240" y="2032549"/>
                  </a:lnTo>
                  <a:lnTo>
                    <a:pt x="2039937" y="2036680"/>
                  </a:lnTo>
                  <a:lnTo>
                    <a:pt x="2032317" y="2040494"/>
                  </a:lnTo>
                  <a:lnTo>
                    <a:pt x="2024697" y="2044307"/>
                  </a:lnTo>
                  <a:lnTo>
                    <a:pt x="2016442" y="2048121"/>
                  </a:lnTo>
                  <a:lnTo>
                    <a:pt x="2007870" y="2051934"/>
                  </a:lnTo>
                  <a:lnTo>
                    <a:pt x="1999297" y="2055430"/>
                  </a:lnTo>
                  <a:lnTo>
                    <a:pt x="1990090" y="2058926"/>
                  </a:lnTo>
                  <a:lnTo>
                    <a:pt x="1970722" y="2065599"/>
                  </a:lnTo>
                  <a:lnTo>
                    <a:pt x="1950402" y="2071955"/>
                  </a:lnTo>
                  <a:lnTo>
                    <a:pt x="1929130" y="2077675"/>
                  </a:lnTo>
                  <a:lnTo>
                    <a:pt x="1907222" y="2083396"/>
                  </a:lnTo>
                  <a:lnTo>
                    <a:pt x="1883727" y="2088480"/>
                  </a:lnTo>
                  <a:lnTo>
                    <a:pt x="1859597" y="2093565"/>
                  </a:lnTo>
                  <a:lnTo>
                    <a:pt x="1834515" y="2098014"/>
                  </a:lnTo>
                  <a:lnTo>
                    <a:pt x="1809115" y="2102146"/>
                  </a:lnTo>
                  <a:lnTo>
                    <a:pt x="1782762" y="2105959"/>
                  </a:lnTo>
                  <a:lnTo>
                    <a:pt x="1755457" y="2109455"/>
                  </a:lnTo>
                  <a:lnTo>
                    <a:pt x="1728152" y="2112633"/>
                  </a:lnTo>
                  <a:lnTo>
                    <a:pt x="1700212" y="2115175"/>
                  </a:lnTo>
                  <a:lnTo>
                    <a:pt x="1671637" y="2118035"/>
                  </a:lnTo>
                  <a:lnTo>
                    <a:pt x="1642745" y="2119942"/>
                  </a:lnTo>
                  <a:lnTo>
                    <a:pt x="1613535" y="2121849"/>
                  </a:lnTo>
                  <a:lnTo>
                    <a:pt x="1584325" y="2123120"/>
                  </a:lnTo>
                  <a:lnTo>
                    <a:pt x="1554480" y="2124391"/>
                  </a:lnTo>
                  <a:lnTo>
                    <a:pt x="1524635" y="2125027"/>
                  </a:lnTo>
                  <a:lnTo>
                    <a:pt x="1494790" y="2125344"/>
                  </a:lnTo>
                  <a:lnTo>
                    <a:pt x="1464945" y="2125662"/>
                  </a:lnTo>
                  <a:lnTo>
                    <a:pt x="1435100" y="2125344"/>
                  </a:lnTo>
                  <a:lnTo>
                    <a:pt x="1404937" y="2125027"/>
                  </a:lnTo>
                  <a:lnTo>
                    <a:pt x="1375092" y="2124391"/>
                  </a:lnTo>
                  <a:lnTo>
                    <a:pt x="1344930" y="2123120"/>
                  </a:lnTo>
                  <a:lnTo>
                    <a:pt x="1315085" y="2121849"/>
                  </a:lnTo>
                  <a:lnTo>
                    <a:pt x="1285557" y="2119942"/>
                  </a:lnTo>
                  <a:lnTo>
                    <a:pt x="1256030" y="2118035"/>
                  </a:lnTo>
                  <a:lnTo>
                    <a:pt x="1227455" y="2115175"/>
                  </a:lnTo>
                  <a:lnTo>
                    <a:pt x="1198562" y="2112633"/>
                  </a:lnTo>
                  <a:lnTo>
                    <a:pt x="1170622" y="2109455"/>
                  </a:lnTo>
                  <a:lnTo>
                    <a:pt x="1142682" y="2105959"/>
                  </a:lnTo>
                  <a:lnTo>
                    <a:pt x="1116012" y="2102146"/>
                  </a:lnTo>
                  <a:lnTo>
                    <a:pt x="1089660" y="2098014"/>
                  </a:lnTo>
                  <a:lnTo>
                    <a:pt x="1064260" y="2093565"/>
                  </a:lnTo>
                  <a:lnTo>
                    <a:pt x="1039177" y="2088480"/>
                  </a:lnTo>
                  <a:lnTo>
                    <a:pt x="1015364" y="2083396"/>
                  </a:lnTo>
                  <a:lnTo>
                    <a:pt x="992187" y="2077675"/>
                  </a:lnTo>
                  <a:lnTo>
                    <a:pt x="970597" y="2071955"/>
                  </a:lnTo>
                  <a:lnTo>
                    <a:pt x="949642" y="2065599"/>
                  </a:lnTo>
                  <a:lnTo>
                    <a:pt x="929639" y="2058926"/>
                  </a:lnTo>
                  <a:lnTo>
                    <a:pt x="910907" y="2051934"/>
                  </a:lnTo>
                  <a:lnTo>
                    <a:pt x="902334" y="2048121"/>
                  </a:lnTo>
                  <a:lnTo>
                    <a:pt x="893762" y="2044307"/>
                  </a:lnTo>
                  <a:lnTo>
                    <a:pt x="885507" y="2040494"/>
                  </a:lnTo>
                  <a:lnTo>
                    <a:pt x="877569" y="2036680"/>
                  </a:lnTo>
                  <a:lnTo>
                    <a:pt x="870584" y="2032549"/>
                  </a:lnTo>
                  <a:lnTo>
                    <a:pt x="863282" y="2028418"/>
                  </a:lnTo>
                  <a:lnTo>
                    <a:pt x="856614" y="2024286"/>
                  </a:lnTo>
                  <a:lnTo>
                    <a:pt x="850264" y="2019837"/>
                  </a:lnTo>
                  <a:lnTo>
                    <a:pt x="844232" y="2015706"/>
                  </a:lnTo>
                  <a:lnTo>
                    <a:pt x="838517" y="2010939"/>
                  </a:lnTo>
                  <a:lnTo>
                    <a:pt x="833437" y="2006490"/>
                  </a:lnTo>
                  <a:lnTo>
                    <a:pt x="828674" y="2002041"/>
                  </a:lnTo>
                  <a:lnTo>
                    <a:pt x="824229" y="1996956"/>
                  </a:lnTo>
                  <a:lnTo>
                    <a:pt x="820419" y="1992189"/>
                  </a:lnTo>
                  <a:lnTo>
                    <a:pt x="816609" y="1987105"/>
                  </a:lnTo>
                  <a:lnTo>
                    <a:pt x="813752" y="1982020"/>
                  </a:lnTo>
                  <a:lnTo>
                    <a:pt x="811212" y="1976935"/>
                  </a:lnTo>
                  <a:lnTo>
                    <a:pt x="808989" y="1971850"/>
                  </a:lnTo>
                  <a:lnTo>
                    <a:pt x="807084" y="1966448"/>
                  </a:lnTo>
                  <a:lnTo>
                    <a:pt x="805814" y="1960728"/>
                  </a:lnTo>
                  <a:lnTo>
                    <a:pt x="805179" y="1955325"/>
                  </a:lnTo>
                  <a:lnTo>
                    <a:pt x="804862" y="1949605"/>
                  </a:lnTo>
                  <a:lnTo>
                    <a:pt x="804862" y="1670901"/>
                  </a:lnTo>
                  <a:lnTo>
                    <a:pt x="805179" y="1659460"/>
                  </a:lnTo>
                  <a:lnTo>
                    <a:pt x="806132" y="1648337"/>
                  </a:lnTo>
                  <a:lnTo>
                    <a:pt x="807402" y="1637215"/>
                  </a:lnTo>
                  <a:lnTo>
                    <a:pt x="809624" y="1626410"/>
                  </a:lnTo>
                  <a:lnTo>
                    <a:pt x="812164" y="1615605"/>
                  </a:lnTo>
                  <a:lnTo>
                    <a:pt x="815022" y="1605117"/>
                  </a:lnTo>
                  <a:lnTo>
                    <a:pt x="818197" y="1595266"/>
                  </a:lnTo>
                  <a:lnTo>
                    <a:pt x="822324" y="1585414"/>
                  </a:lnTo>
                  <a:lnTo>
                    <a:pt x="826769" y="1575563"/>
                  </a:lnTo>
                  <a:lnTo>
                    <a:pt x="831849" y="1566029"/>
                  </a:lnTo>
                  <a:lnTo>
                    <a:pt x="836929" y="1556495"/>
                  </a:lnTo>
                  <a:lnTo>
                    <a:pt x="842327" y="1547597"/>
                  </a:lnTo>
                  <a:lnTo>
                    <a:pt x="848677" y="1539334"/>
                  </a:lnTo>
                  <a:lnTo>
                    <a:pt x="855344" y="1530754"/>
                  </a:lnTo>
                  <a:lnTo>
                    <a:pt x="862012" y="1522809"/>
                  </a:lnTo>
                  <a:lnTo>
                    <a:pt x="869632" y="1515182"/>
                  </a:lnTo>
                  <a:lnTo>
                    <a:pt x="876934" y="1507873"/>
                  </a:lnTo>
                  <a:lnTo>
                    <a:pt x="884872" y="1500881"/>
                  </a:lnTo>
                  <a:lnTo>
                    <a:pt x="893444" y="1494526"/>
                  </a:lnTo>
                  <a:lnTo>
                    <a:pt x="902017" y="1488170"/>
                  </a:lnTo>
                  <a:lnTo>
                    <a:pt x="910907" y="1482767"/>
                  </a:lnTo>
                  <a:lnTo>
                    <a:pt x="920114" y="1477047"/>
                  </a:lnTo>
                  <a:lnTo>
                    <a:pt x="929639" y="1472598"/>
                  </a:lnTo>
                  <a:lnTo>
                    <a:pt x="939482" y="1468149"/>
                  </a:lnTo>
                  <a:lnTo>
                    <a:pt x="949324" y="1464017"/>
                  </a:lnTo>
                  <a:lnTo>
                    <a:pt x="959802" y="1460522"/>
                  </a:lnTo>
                  <a:lnTo>
                    <a:pt x="969962" y="1457662"/>
                  </a:lnTo>
                  <a:lnTo>
                    <a:pt x="980439" y="1455119"/>
                  </a:lnTo>
                  <a:lnTo>
                    <a:pt x="991234" y="1453212"/>
                  </a:lnTo>
                  <a:lnTo>
                    <a:pt x="1002347" y="1451941"/>
                  </a:lnTo>
                  <a:lnTo>
                    <a:pt x="1013459" y="1450988"/>
                  </a:lnTo>
                  <a:lnTo>
                    <a:pt x="1024889" y="1450670"/>
                  </a:lnTo>
                  <a:lnTo>
                    <a:pt x="1039177" y="1449399"/>
                  </a:lnTo>
                  <a:lnTo>
                    <a:pt x="1079500" y="1446221"/>
                  </a:lnTo>
                  <a:lnTo>
                    <a:pt x="1140142" y="1441454"/>
                  </a:lnTo>
                  <a:lnTo>
                    <a:pt x="1176655" y="1438912"/>
                  </a:lnTo>
                  <a:lnTo>
                    <a:pt x="1216342" y="1436687"/>
                  </a:lnTo>
                  <a:close/>
                  <a:moveTo>
                    <a:pt x="1249771" y="769392"/>
                  </a:moveTo>
                  <a:lnTo>
                    <a:pt x="1245966" y="770028"/>
                  </a:lnTo>
                  <a:lnTo>
                    <a:pt x="1242477" y="770663"/>
                  </a:lnTo>
                  <a:lnTo>
                    <a:pt x="1239306" y="771933"/>
                  </a:lnTo>
                  <a:lnTo>
                    <a:pt x="1235818" y="773839"/>
                  </a:lnTo>
                  <a:lnTo>
                    <a:pt x="1232647" y="775427"/>
                  </a:lnTo>
                  <a:lnTo>
                    <a:pt x="1229476" y="777650"/>
                  </a:lnTo>
                  <a:lnTo>
                    <a:pt x="1226621" y="780191"/>
                  </a:lnTo>
                  <a:lnTo>
                    <a:pt x="1223450" y="782732"/>
                  </a:lnTo>
                  <a:lnTo>
                    <a:pt x="1217425" y="789084"/>
                  </a:lnTo>
                  <a:lnTo>
                    <a:pt x="1211717" y="796071"/>
                  </a:lnTo>
                  <a:lnTo>
                    <a:pt x="1206009" y="803376"/>
                  </a:lnTo>
                  <a:lnTo>
                    <a:pt x="1194275" y="819574"/>
                  </a:lnTo>
                  <a:lnTo>
                    <a:pt x="1186030" y="831008"/>
                  </a:lnTo>
                  <a:lnTo>
                    <a:pt x="1177785" y="843395"/>
                  </a:lnTo>
                  <a:lnTo>
                    <a:pt x="1169857" y="855781"/>
                  </a:lnTo>
                  <a:lnTo>
                    <a:pt x="1161929" y="868803"/>
                  </a:lnTo>
                  <a:lnTo>
                    <a:pt x="1159075" y="881507"/>
                  </a:lnTo>
                  <a:lnTo>
                    <a:pt x="1156856" y="894212"/>
                  </a:lnTo>
                  <a:lnTo>
                    <a:pt x="1154636" y="907233"/>
                  </a:lnTo>
                  <a:lnTo>
                    <a:pt x="1152733" y="920573"/>
                  </a:lnTo>
                  <a:lnTo>
                    <a:pt x="1151465" y="933595"/>
                  </a:lnTo>
                  <a:lnTo>
                    <a:pt x="1150513" y="947569"/>
                  </a:lnTo>
                  <a:lnTo>
                    <a:pt x="1149879" y="960909"/>
                  </a:lnTo>
                  <a:lnTo>
                    <a:pt x="1149879" y="974566"/>
                  </a:lnTo>
                  <a:lnTo>
                    <a:pt x="1149879" y="984412"/>
                  </a:lnTo>
                  <a:lnTo>
                    <a:pt x="1150196" y="994258"/>
                  </a:lnTo>
                  <a:lnTo>
                    <a:pt x="1151147" y="1003786"/>
                  </a:lnTo>
                  <a:lnTo>
                    <a:pt x="1151782" y="1013314"/>
                  </a:lnTo>
                  <a:lnTo>
                    <a:pt x="1153050" y="1023160"/>
                  </a:lnTo>
                  <a:lnTo>
                    <a:pt x="1154319" y="1032688"/>
                  </a:lnTo>
                  <a:lnTo>
                    <a:pt x="1156538" y="1042216"/>
                  </a:lnTo>
                  <a:lnTo>
                    <a:pt x="1158124" y="1051427"/>
                  </a:lnTo>
                  <a:lnTo>
                    <a:pt x="1160344" y="1060637"/>
                  </a:lnTo>
                  <a:lnTo>
                    <a:pt x="1162564" y="1069848"/>
                  </a:lnTo>
                  <a:lnTo>
                    <a:pt x="1165101" y="1079058"/>
                  </a:lnTo>
                  <a:lnTo>
                    <a:pt x="1168272" y="1088269"/>
                  </a:lnTo>
                  <a:lnTo>
                    <a:pt x="1171126" y="1096844"/>
                  </a:lnTo>
                  <a:lnTo>
                    <a:pt x="1174297" y="1106055"/>
                  </a:lnTo>
                  <a:lnTo>
                    <a:pt x="1177468" y="1114948"/>
                  </a:lnTo>
                  <a:lnTo>
                    <a:pt x="1181274" y="1123523"/>
                  </a:lnTo>
                  <a:lnTo>
                    <a:pt x="1184762" y="1132099"/>
                  </a:lnTo>
                  <a:lnTo>
                    <a:pt x="1188884" y="1140356"/>
                  </a:lnTo>
                  <a:lnTo>
                    <a:pt x="1193007" y="1148932"/>
                  </a:lnTo>
                  <a:lnTo>
                    <a:pt x="1197129" y="1157189"/>
                  </a:lnTo>
                  <a:lnTo>
                    <a:pt x="1206326" y="1173387"/>
                  </a:lnTo>
                  <a:lnTo>
                    <a:pt x="1215839" y="1188950"/>
                  </a:lnTo>
                  <a:lnTo>
                    <a:pt x="1225987" y="1204513"/>
                  </a:lnTo>
                  <a:lnTo>
                    <a:pt x="1236769" y="1219123"/>
                  </a:lnTo>
                  <a:lnTo>
                    <a:pt x="1247551" y="1233097"/>
                  </a:lnTo>
                  <a:lnTo>
                    <a:pt x="1258967" y="1246437"/>
                  </a:lnTo>
                  <a:lnTo>
                    <a:pt x="1271018" y="1259776"/>
                  </a:lnTo>
                  <a:lnTo>
                    <a:pt x="1283068" y="1271845"/>
                  </a:lnTo>
                  <a:lnTo>
                    <a:pt x="1295436" y="1283597"/>
                  </a:lnTo>
                  <a:lnTo>
                    <a:pt x="1308121" y="1294395"/>
                  </a:lnTo>
                  <a:lnTo>
                    <a:pt x="1320805" y="1304241"/>
                  </a:lnTo>
                  <a:lnTo>
                    <a:pt x="1333490" y="1313769"/>
                  </a:lnTo>
                  <a:lnTo>
                    <a:pt x="1346175" y="1322662"/>
                  </a:lnTo>
                  <a:lnTo>
                    <a:pt x="1359177" y="1330602"/>
                  </a:lnTo>
                  <a:lnTo>
                    <a:pt x="1371861" y="1337272"/>
                  </a:lnTo>
                  <a:lnTo>
                    <a:pt x="1384863" y="1343624"/>
                  </a:lnTo>
                  <a:lnTo>
                    <a:pt x="1397548" y="1348706"/>
                  </a:lnTo>
                  <a:lnTo>
                    <a:pt x="1403890" y="1350929"/>
                  </a:lnTo>
                  <a:lnTo>
                    <a:pt x="1410233" y="1353470"/>
                  </a:lnTo>
                  <a:lnTo>
                    <a:pt x="1416258" y="1355058"/>
                  </a:lnTo>
                  <a:lnTo>
                    <a:pt x="1422600" y="1356646"/>
                  </a:lnTo>
                  <a:lnTo>
                    <a:pt x="1428308" y="1358234"/>
                  </a:lnTo>
                  <a:lnTo>
                    <a:pt x="1434334" y="1359187"/>
                  </a:lnTo>
                  <a:lnTo>
                    <a:pt x="1440042" y="1360140"/>
                  </a:lnTo>
                  <a:lnTo>
                    <a:pt x="1446067" y="1360775"/>
                  </a:lnTo>
                  <a:lnTo>
                    <a:pt x="1451775" y="1361093"/>
                  </a:lnTo>
                  <a:lnTo>
                    <a:pt x="1457483" y="1361093"/>
                  </a:lnTo>
                  <a:lnTo>
                    <a:pt x="1462874" y="1361093"/>
                  </a:lnTo>
                  <a:lnTo>
                    <a:pt x="1468900" y="1360775"/>
                  </a:lnTo>
                  <a:lnTo>
                    <a:pt x="1474291" y="1360140"/>
                  </a:lnTo>
                  <a:lnTo>
                    <a:pt x="1480316" y="1359187"/>
                  </a:lnTo>
                  <a:lnTo>
                    <a:pt x="1486341" y="1358234"/>
                  </a:lnTo>
                  <a:lnTo>
                    <a:pt x="1492366" y="1356646"/>
                  </a:lnTo>
                  <a:lnTo>
                    <a:pt x="1498392" y="1355058"/>
                  </a:lnTo>
                  <a:lnTo>
                    <a:pt x="1504734" y="1353470"/>
                  </a:lnTo>
                  <a:lnTo>
                    <a:pt x="1510759" y="1350929"/>
                  </a:lnTo>
                  <a:lnTo>
                    <a:pt x="1517101" y="1348706"/>
                  </a:lnTo>
                  <a:lnTo>
                    <a:pt x="1529786" y="1343624"/>
                  </a:lnTo>
                  <a:lnTo>
                    <a:pt x="1542471" y="1337272"/>
                  </a:lnTo>
                  <a:lnTo>
                    <a:pt x="1555473" y="1330602"/>
                  </a:lnTo>
                  <a:lnTo>
                    <a:pt x="1568157" y="1322662"/>
                  </a:lnTo>
                  <a:lnTo>
                    <a:pt x="1581159" y="1313769"/>
                  </a:lnTo>
                  <a:lnTo>
                    <a:pt x="1593844" y="1304241"/>
                  </a:lnTo>
                  <a:lnTo>
                    <a:pt x="1606846" y="1294395"/>
                  </a:lnTo>
                  <a:lnTo>
                    <a:pt x="1619531" y="1283597"/>
                  </a:lnTo>
                  <a:lnTo>
                    <a:pt x="1631581" y="1271845"/>
                  </a:lnTo>
                  <a:lnTo>
                    <a:pt x="1643949" y="1259776"/>
                  </a:lnTo>
                  <a:lnTo>
                    <a:pt x="1655682" y="1246437"/>
                  </a:lnTo>
                  <a:lnTo>
                    <a:pt x="1667098" y="1233097"/>
                  </a:lnTo>
                  <a:lnTo>
                    <a:pt x="1678197" y="1219123"/>
                  </a:lnTo>
                  <a:lnTo>
                    <a:pt x="1688662" y="1204513"/>
                  </a:lnTo>
                  <a:lnTo>
                    <a:pt x="1698810" y="1188950"/>
                  </a:lnTo>
                  <a:lnTo>
                    <a:pt x="1708324" y="1173387"/>
                  </a:lnTo>
                  <a:lnTo>
                    <a:pt x="1717203" y="1157189"/>
                  </a:lnTo>
                  <a:lnTo>
                    <a:pt x="1721643" y="1148932"/>
                  </a:lnTo>
                  <a:lnTo>
                    <a:pt x="1725765" y="1140356"/>
                  </a:lnTo>
                  <a:lnTo>
                    <a:pt x="1729570" y="1132099"/>
                  </a:lnTo>
                  <a:lnTo>
                    <a:pt x="1733693" y="1123523"/>
                  </a:lnTo>
                  <a:lnTo>
                    <a:pt x="1737181" y="1114948"/>
                  </a:lnTo>
                  <a:lnTo>
                    <a:pt x="1740352" y="1106055"/>
                  </a:lnTo>
                  <a:lnTo>
                    <a:pt x="1743524" y="1096844"/>
                  </a:lnTo>
                  <a:lnTo>
                    <a:pt x="1746695" y="1088269"/>
                  </a:lnTo>
                  <a:lnTo>
                    <a:pt x="1749232" y="1079058"/>
                  </a:lnTo>
                  <a:lnTo>
                    <a:pt x="1751769" y="1069848"/>
                  </a:lnTo>
                  <a:lnTo>
                    <a:pt x="1754306" y="1060637"/>
                  </a:lnTo>
                  <a:lnTo>
                    <a:pt x="1756525" y="1051427"/>
                  </a:lnTo>
                  <a:lnTo>
                    <a:pt x="1758428" y="1042216"/>
                  </a:lnTo>
                  <a:lnTo>
                    <a:pt x="1760014" y="1032688"/>
                  </a:lnTo>
                  <a:lnTo>
                    <a:pt x="1761599" y="1023160"/>
                  </a:lnTo>
                  <a:lnTo>
                    <a:pt x="1762551" y="1013314"/>
                  </a:lnTo>
                  <a:lnTo>
                    <a:pt x="1763502" y="1003786"/>
                  </a:lnTo>
                  <a:lnTo>
                    <a:pt x="1764136" y="994258"/>
                  </a:lnTo>
                  <a:lnTo>
                    <a:pt x="1764453" y="984412"/>
                  </a:lnTo>
                  <a:lnTo>
                    <a:pt x="1764771" y="974566"/>
                  </a:lnTo>
                  <a:lnTo>
                    <a:pt x="1764453" y="962815"/>
                  </a:lnTo>
                  <a:lnTo>
                    <a:pt x="1763819" y="951063"/>
                  </a:lnTo>
                  <a:lnTo>
                    <a:pt x="1748598" y="950745"/>
                  </a:lnTo>
                  <a:lnTo>
                    <a:pt x="1733059" y="949793"/>
                  </a:lnTo>
                  <a:lnTo>
                    <a:pt x="1716886" y="948840"/>
                  </a:lnTo>
                  <a:lnTo>
                    <a:pt x="1701030" y="947569"/>
                  </a:lnTo>
                  <a:lnTo>
                    <a:pt x="1684223" y="945664"/>
                  </a:lnTo>
                  <a:lnTo>
                    <a:pt x="1667732" y="943758"/>
                  </a:lnTo>
                  <a:lnTo>
                    <a:pt x="1650925" y="941852"/>
                  </a:lnTo>
                  <a:lnTo>
                    <a:pt x="1634435" y="939629"/>
                  </a:lnTo>
                  <a:lnTo>
                    <a:pt x="1617628" y="937406"/>
                  </a:lnTo>
                  <a:lnTo>
                    <a:pt x="1600503" y="934548"/>
                  </a:lnTo>
                  <a:lnTo>
                    <a:pt x="1584013" y="931689"/>
                  </a:lnTo>
                  <a:lnTo>
                    <a:pt x="1567206" y="928513"/>
                  </a:lnTo>
                  <a:lnTo>
                    <a:pt x="1550716" y="925337"/>
                  </a:lnTo>
                  <a:lnTo>
                    <a:pt x="1533909" y="921526"/>
                  </a:lnTo>
                  <a:lnTo>
                    <a:pt x="1517736" y="917714"/>
                  </a:lnTo>
                  <a:lnTo>
                    <a:pt x="1502197" y="913903"/>
                  </a:lnTo>
                  <a:lnTo>
                    <a:pt x="1486024" y="909457"/>
                  </a:lnTo>
                  <a:lnTo>
                    <a:pt x="1470802" y="905010"/>
                  </a:lnTo>
                  <a:lnTo>
                    <a:pt x="1456215" y="900564"/>
                  </a:lnTo>
                  <a:lnTo>
                    <a:pt x="1441310" y="895164"/>
                  </a:lnTo>
                  <a:lnTo>
                    <a:pt x="1427357" y="890400"/>
                  </a:lnTo>
                  <a:lnTo>
                    <a:pt x="1413721" y="884683"/>
                  </a:lnTo>
                  <a:lnTo>
                    <a:pt x="1400719" y="879284"/>
                  </a:lnTo>
                  <a:lnTo>
                    <a:pt x="1388352" y="873250"/>
                  </a:lnTo>
                  <a:lnTo>
                    <a:pt x="1376618" y="867533"/>
                  </a:lnTo>
                  <a:lnTo>
                    <a:pt x="1365519" y="861181"/>
                  </a:lnTo>
                  <a:lnTo>
                    <a:pt x="1355054" y="854828"/>
                  </a:lnTo>
                  <a:lnTo>
                    <a:pt x="1345541" y="848159"/>
                  </a:lnTo>
                  <a:lnTo>
                    <a:pt x="1336661" y="841171"/>
                  </a:lnTo>
                  <a:lnTo>
                    <a:pt x="1329051" y="834184"/>
                  </a:lnTo>
                  <a:lnTo>
                    <a:pt x="1324928" y="830690"/>
                  </a:lnTo>
                  <a:lnTo>
                    <a:pt x="1321757" y="826879"/>
                  </a:lnTo>
                  <a:lnTo>
                    <a:pt x="1318586" y="823068"/>
                  </a:lnTo>
                  <a:lnTo>
                    <a:pt x="1315414" y="819574"/>
                  </a:lnTo>
                  <a:lnTo>
                    <a:pt x="1309706" y="811634"/>
                  </a:lnTo>
                  <a:lnTo>
                    <a:pt x="1303681" y="804647"/>
                  </a:lnTo>
                  <a:lnTo>
                    <a:pt x="1298607" y="798612"/>
                  </a:lnTo>
                  <a:lnTo>
                    <a:pt x="1293216" y="792578"/>
                  </a:lnTo>
                  <a:lnTo>
                    <a:pt x="1288142" y="787813"/>
                  </a:lnTo>
                  <a:lnTo>
                    <a:pt x="1283386" y="783367"/>
                  </a:lnTo>
                  <a:lnTo>
                    <a:pt x="1278312" y="779873"/>
                  </a:lnTo>
                  <a:lnTo>
                    <a:pt x="1273872" y="777015"/>
                  </a:lnTo>
                  <a:lnTo>
                    <a:pt x="1269432" y="774474"/>
                  </a:lnTo>
                  <a:lnTo>
                    <a:pt x="1265310" y="772251"/>
                  </a:lnTo>
                  <a:lnTo>
                    <a:pt x="1261187" y="770980"/>
                  </a:lnTo>
                  <a:lnTo>
                    <a:pt x="1257065" y="770028"/>
                  </a:lnTo>
                  <a:lnTo>
                    <a:pt x="1253576" y="769392"/>
                  </a:lnTo>
                  <a:lnTo>
                    <a:pt x="1249771" y="769392"/>
                  </a:lnTo>
                  <a:close/>
                  <a:moveTo>
                    <a:pt x="1457483" y="500062"/>
                  </a:moveTo>
                  <a:lnTo>
                    <a:pt x="1467631" y="500380"/>
                  </a:lnTo>
                  <a:lnTo>
                    <a:pt x="1477462" y="500697"/>
                  </a:lnTo>
                  <a:lnTo>
                    <a:pt x="1487609" y="501650"/>
                  </a:lnTo>
                  <a:lnTo>
                    <a:pt x="1497757" y="502603"/>
                  </a:lnTo>
                  <a:lnTo>
                    <a:pt x="1507588" y="503874"/>
                  </a:lnTo>
                  <a:lnTo>
                    <a:pt x="1517419" y="505462"/>
                  </a:lnTo>
                  <a:lnTo>
                    <a:pt x="1527249" y="507685"/>
                  </a:lnTo>
                  <a:lnTo>
                    <a:pt x="1537080" y="509908"/>
                  </a:lnTo>
                  <a:lnTo>
                    <a:pt x="1546276" y="512449"/>
                  </a:lnTo>
                  <a:lnTo>
                    <a:pt x="1556107" y="514990"/>
                  </a:lnTo>
                  <a:lnTo>
                    <a:pt x="1565303" y="518483"/>
                  </a:lnTo>
                  <a:lnTo>
                    <a:pt x="1574817" y="521659"/>
                  </a:lnTo>
                  <a:lnTo>
                    <a:pt x="1584013" y="525153"/>
                  </a:lnTo>
                  <a:lnTo>
                    <a:pt x="1592893" y="528964"/>
                  </a:lnTo>
                  <a:lnTo>
                    <a:pt x="1602089" y="533093"/>
                  </a:lnTo>
                  <a:lnTo>
                    <a:pt x="1610968" y="537540"/>
                  </a:lnTo>
                  <a:lnTo>
                    <a:pt x="1619848" y="542304"/>
                  </a:lnTo>
                  <a:lnTo>
                    <a:pt x="1628410" y="547068"/>
                  </a:lnTo>
                  <a:lnTo>
                    <a:pt x="1636972" y="552150"/>
                  </a:lnTo>
                  <a:lnTo>
                    <a:pt x="1645534" y="557549"/>
                  </a:lnTo>
                  <a:lnTo>
                    <a:pt x="1654096" y="562948"/>
                  </a:lnTo>
                  <a:lnTo>
                    <a:pt x="1662024" y="568983"/>
                  </a:lnTo>
                  <a:lnTo>
                    <a:pt x="1670269" y="575017"/>
                  </a:lnTo>
                  <a:lnTo>
                    <a:pt x="1678197" y="581369"/>
                  </a:lnTo>
                  <a:lnTo>
                    <a:pt x="1685808" y="588039"/>
                  </a:lnTo>
                  <a:lnTo>
                    <a:pt x="1693736" y="594391"/>
                  </a:lnTo>
                  <a:lnTo>
                    <a:pt x="1701347" y="601696"/>
                  </a:lnTo>
                  <a:lnTo>
                    <a:pt x="1708641" y="608684"/>
                  </a:lnTo>
                  <a:lnTo>
                    <a:pt x="1715934" y="615989"/>
                  </a:lnTo>
                  <a:lnTo>
                    <a:pt x="1723228" y="623611"/>
                  </a:lnTo>
                  <a:lnTo>
                    <a:pt x="1729888" y="631234"/>
                  </a:lnTo>
                  <a:lnTo>
                    <a:pt x="1736864" y="639174"/>
                  </a:lnTo>
                  <a:lnTo>
                    <a:pt x="1743207" y="647432"/>
                  </a:lnTo>
                  <a:lnTo>
                    <a:pt x="1749866" y="655689"/>
                  </a:lnTo>
                  <a:lnTo>
                    <a:pt x="1756208" y="664265"/>
                  </a:lnTo>
                  <a:lnTo>
                    <a:pt x="1762234" y="673158"/>
                  </a:lnTo>
                  <a:lnTo>
                    <a:pt x="1768259" y="682051"/>
                  </a:lnTo>
                  <a:lnTo>
                    <a:pt x="1773967" y="690944"/>
                  </a:lnTo>
                  <a:lnTo>
                    <a:pt x="1779675" y="700154"/>
                  </a:lnTo>
                  <a:lnTo>
                    <a:pt x="1785066" y="709682"/>
                  </a:lnTo>
                  <a:lnTo>
                    <a:pt x="1790140" y="719211"/>
                  </a:lnTo>
                  <a:lnTo>
                    <a:pt x="1795531" y="728739"/>
                  </a:lnTo>
                  <a:lnTo>
                    <a:pt x="1800288" y="738902"/>
                  </a:lnTo>
                  <a:lnTo>
                    <a:pt x="1805045" y="748430"/>
                  </a:lnTo>
                  <a:lnTo>
                    <a:pt x="1809484" y="758594"/>
                  </a:lnTo>
                  <a:lnTo>
                    <a:pt x="1813924" y="769075"/>
                  </a:lnTo>
                  <a:lnTo>
                    <a:pt x="1817729" y="779556"/>
                  </a:lnTo>
                  <a:lnTo>
                    <a:pt x="1821535" y="790037"/>
                  </a:lnTo>
                  <a:lnTo>
                    <a:pt x="1825340" y="800835"/>
                  </a:lnTo>
                  <a:lnTo>
                    <a:pt x="1828828" y="811634"/>
                  </a:lnTo>
                  <a:lnTo>
                    <a:pt x="1832000" y="822750"/>
                  </a:lnTo>
                  <a:lnTo>
                    <a:pt x="1834854" y="833866"/>
                  </a:lnTo>
                  <a:lnTo>
                    <a:pt x="1837708" y="844983"/>
                  </a:lnTo>
                  <a:lnTo>
                    <a:pt x="1840245" y="856416"/>
                  </a:lnTo>
                  <a:lnTo>
                    <a:pt x="1842464" y="867850"/>
                  </a:lnTo>
                  <a:lnTo>
                    <a:pt x="1844684" y="879284"/>
                  </a:lnTo>
                  <a:lnTo>
                    <a:pt x="1846270" y="890718"/>
                  </a:lnTo>
                  <a:lnTo>
                    <a:pt x="1847855" y="902469"/>
                  </a:lnTo>
                  <a:lnTo>
                    <a:pt x="1849758" y="914221"/>
                  </a:lnTo>
                  <a:lnTo>
                    <a:pt x="1850710" y="926290"/>
                  </a:lnTo>
                  <a:lnTo>
                    <a:pt x="1851661" y="938359"/>
                  </a:lnTo>
                  <a:lnTo>
                    <a:pt x="1852295" y="950428"/>
                  </a:lnTo>
                  <a:lnTo>
                    <a:pt x="1852612" y="962497"/>
                  </a:lnTo>
                  <a:lnTo>
                    <a:pt x="1852612" y="974566"/>
                  </a:lnTo>
                  <a:lnTo>
                    <a:pt x="1852612" y="987270"/>
                  </a:lnTo>
                  <a:lnTo>
                    <a:pt x="1851978" y="999657"/>
                  </a:lnTo>
                  <a:lnTo>
                    <a:pt x="1851344" y="1012361"/>
                  </a:lnTo>
                  <a:lnTo>
                    <a:pt x="1850075" y="1024430"/>
                  </a:lnTo>
                  <a:lnTo>
                    <a:pt x="1848490" y="1036817"/>
                  </a:lnTo>
                  <a:lnTo>
                    <a:pt x="1846587" y="1048886"/>
                  </a:lnTo>
                  <a:lnTo>
                    <a:pt x="1844367" y="1060955"/>
                  </a:lnTo>
                  <a:lnTo>
                    <a:pt x="1842147" y="1072706"/>
                  </a:lnTo>
                  <a:lnTo>
                    <a:pt x="1839293" y="1084458"/>
                  </a:lnTo>
                  <a:lnTo>
                    <a:pt x="1836122" y="1095891"/>
                  </a:lnTo>
                  <a:lnTo>
                    <a:pt x="1832951" y="1107643"/>
                  </a:lnTo>
                  <a:lnTo>
                    <a:pt x="1829463" y="1118759"/>
                  </a:lnTo>
                  <a:lnTo>
                    <a:pt x="1825974" y="1130193"/>
                  </a:lnTo>
                  <a:lnTo>
                    <a:pt x="1821535" y="1141309"/>
                  </a:lnTo>
                  <a:lnTo>
                    <a:pt x="1817412" y="1152108"/>
                  </a:lnTo>
                  <a:lnTo>
                    <a:pt x="1812655" y="1162906"/>
                  </a:lnTo>
                  <a:lnTo>
                    <a:pt x="1807899" y="1173705"/>
                  </a:lnTo>
                  <a:lnTo>
                    <a:pt x="1803142" y="1184186"/>
                  </a:lnTo>
                  <a:lnTo>
                    <a:pt x="1797751" y="1194667"/>
                  </a:lnTo>
                  <a:lnTo>
                    <a:pt x="1792360" y="1204830"/>
                  </a:lnTo>
                  <a:lnTo>
                    <a:pt x="1786652" y="1214994"/>
                  </a:lnTo>
                  <a:lnTo>
                    <a:pt x="1780944" y="1224840"/>
                  </a:lnTo>
                  <a:lnTo>
                    <a:pt x="1774601" y="1234050"/>
                  </a:lnTo>
                  <a:lnTo>
                    <a:pt x="1768576" y="1243896"/>
                  </a:lnTo>
                  <a:lnTo>
                    <a:pt x="1762234" y="1253107"/>
                  </a:lnTo>
                  <a:lnTo>
                    <a:pt x="1755891" y="1262317"/>
                  </a:lnTo>
                  <a:lnTo>
                    <a:pt x="1748915" y="1271528"/>
                  </a:lnTo>
                  <a:lnTo>
                    <a:pt x="1741938" y="1280103"/>
                  </a:lnTo>
                  <a:lnTo>
                    <a:pt x="1735279" y="1288678"/>
                  </a:lnTo>
                  <a:lnTo>
                    <a:pt x="1727985" y="1297254"/>
                  </a:lnTo>
                  <a:lnTo>
                    <a:pt x="1720691" y="1305194"/>
                  </a:lnTo>
                  <a:lnTo>
                    <a:pt x="1713397" y="1313452"/>
                  </a:lnTo>
                  <a:lnTo>
                    <a:pt x="1705787" y="1321392"/>
                  </a:lnTo>
                  <a:lnTo>
                    <a:pt x="1698493" y="1329014"/>
                  </a:lnTo>
                  <a:lnTo>
                    <a:pt x="1690565" y="1336319"/>
                  </a:lnTo>
                  <a:lnTo>
                    <a:pt x="1682637" y="1343624"/>
                  </a:lnTo>
                  <a:lnTo>
                    <a:pt x="1674709" y="1350612"/>
                  </a:lnTo>
                  <a:lnTo>
                    <a:pt x="1666781" y="1357599"/>
                  </a:lnTo>
                  <a:lnTo>
                    <a:pt x="1658853" y="1364269"/>
                  </a:lnTo>
                  <a:lnTo>
                    <a:pt x="1650608" y="1370303"/>
                  </a:lnTo>
                  <a:lnTo>
                    <a:pt x="1642680" y="1376655"/>
                  </a:lnTo>
                  <a:lnTo>
                    <a:pt x="1634435" y="1382372"/>
                  </a:lnTo>
                  <a:lnTo>
                    <a:pt x="1626190" y="1388407"/>
                  </a:lnTo>
                  <a:lnTo>
                    <a:pt x="1617945" y="1393806"/>
                  </a:lnTo>
                  <a:lnTo>
                    <a:pt x="1609700" y="1399205"/>
                  </a:lnTo>
                  <a:lnTo>
                    <a:pt x="1601455" y="1403970"/>
                  </a:lnTo>
                  <a:lnTo>
                    <a:pt x="1592893" y="1408416"/>
                  </a:lnTo>
                  <a:lnTo>
                    <a:pt x="1584648" y="1413180"/>
                  </a:lnTo>
                  <a:lnTo>
                    <a:pt x="1576403" y="1417309"/>
                  </a:lnTo>
                  <a:lnTo>
                    <a:pt x="1568157" y="1421120"/>
                  </a:lnTo>
                  <a:lnTo>
                    <a:pt x="1559912" y="1425249"/>
                  </a:lnTo>
                  <a:lnTo>
                    <a:pt x="1551667" y="1428743"/>
                  </a:lnTo>
                  <a:lnTo>
                    <a:pt x="1543422" y="1431601"/>
                  </a:lnTo>
                  <a:lnTo>
                    <a:pt x="1535177" y="1434777"/>
                  </a:lnTo>
                  <a:lnTo>
                    <a:pt x="1527249" y="1437636"/>
                  </a:lnTo>
                  <a:lnTo>
                    <a:pt x="1519004" y="1439859"/>
                  </a:lnTo>
                  <a:lnTo>
                    <a:pt x="1510759" y="1442082"/>
                  </a:lnTo>
                  <a:lnTo>
                    <a:pt x="1503148" y="1443670"/>
                  </a:lnTo>
                  <a:lnTo>
                    <a:pt x="1495220" y="1445576"/>
                  </a:lnTo>
                  <a:lnTo>
                    <a:pt x="1487292" y="1446846"/>
                  </a:lnTo>
                  <a:lnTo>
                    <a:pt x="1479999" y="1448117"/>
                  </a:lnTo>
                  <a:lnTo>
                    <a:pt x="1472071" y="1448752"/>
                  </a:lnTo>
                  <a:lnTo>
                    <a:pt x="1464460" y="1449070"/>
                  </a:lnTo>
                  <a:lnTo>
                    <a:pt x="1457483" y="1449387"/>
                  </a:lnTo>
                  <a:lnTo>
                    <a:pt x="1449872" y="1449070"/>
                  </a:lnTo>
                  <a:lnTo>
                    <a:pt x="1442579" y="1448752"/>
                  </a:lnTo>
                  <a:lnTo>
                    <a:pt x="1434968" y="1448117"/>
                  </a:lnTo>
                  <a:lnTo>
                    <a:pt x="1427357" y="1446846"/>
                  </a:lnTo>
                  <a:lnTo>
                    <a:pt x="1419429" y="1445576"/>
                  </a:lnTo>
                  <a:lnTo>
                    <a:pt x="1411818" y="1443670"/>
                  </a:lnTo>
                  <a:lnTo>
                    <a:pt x="1403573" y="1442082"/>
                  </a:lnTo>
                  <a:lnTo>
                    <a:pt x="1395645" y="1439859"/>
                  </a:lnTo>
                  <a:lnTo>
                    <a:pt x="1387717" y="1437636"/>
                  </a:lnTo>
                  <a:lnTo>
                    <a:pt x="1379472" y="1434777"/>
                  </a:lnTo>
                  <a:lnTo>
                    <a:pt x="1371227" y="1431601"/>
                  </a:lnTo>
                  <a:lnTo>
                    <a:pt x="1362982" y="1428743"/>
                  </a:lnTo>
                  <a:lnTo>
                    <a:pt x="1355054" y="1425249"/>
                  </a:lnTo>
                  <a:lnTo>
                    <a:pt x="1346492" y="1421120"/>
                  </a:lnTo>
                  <a:lnTo>
                    <a:pt x="1338247" y="1417309"/>
                  </a:lnTo>
                  <a:lnTo>
                    <a:pt x="1330002" y="1413180"/>
                  </a:lnTo>
                  <a:lnTo>
                    <a:pt x="1321757" y="1408416"/>
                  </a:lnTo>
                  <a:lnTo>
                    <a:pt x="1313195" y="1403970"/>
                  </a:lnTo>
                  <a:lnTo>
                    <a:pt x="1304950" y="1399205"/>
                  </a:lnTo>
                  <a:lnTo>
                    <a:pt x="1296705" y="1393806"/>
                  </a:lnTo>
                  <a:lnTo>
                    <a:pt x="1288459" y="1388407"/>
                  </a:lnTo>
                  <a:lnTo>
                    <a:pt x="1280214" y="1382372"/>
                  </a:lnTo>
                  <a:lnTo>
                    <a:pt x="1272286" y="1376655"/>
                  </a:lnTo>
                  <a:lnTo>
                    <a:pt x="1264041" y="1370303"/>
                  </a:lnTo>
                  <a:lnTo>
                    <a:pt x="1255796" y="1364269"/>
                  </a:lnTo>
                  <a:lnTo>
                    <a:pt x="1247551" y="1357599"/>
                  </a:lnTo>
                  <a:lnTo>
                    <a:pt x="1239940" y="1350612"/>
                  </a:lnTo>
                  <a:lnTo>
                    <a:pt x="1232012" y="1343624"/>
                  </a:lnTo>
                  <a:lnTo>
                    <a:pt x="1224085" y="1336319"/>
                  </a:lnTo>
                  <a:lnTo>
                    <a:pt x="1216474" y="1329014"/>
                  </a:lnTo>
                  <a:lnTo>
                    <a:pt x="1208863" y="1321392"/>
                  </a:lnTo>
                  <a:lnTo>
                    <a:pt x="1201252" y="1313452"/>
                  </a:lnTo>
                  <a:lnTo>
                    <a:pt x="1193958" y="1305194"/>
                  </a:lnTo>
                  <a:lnTo>
                    <a:pt x="1186665" y="1297254"/>
                  </a:lnTo>
                  <a:lnTo>
                    <a:pt x="1179688" y="1288678"/>
                  </a:lnTo>
                  <a:lnTo>
                    <a:pt x="1172711" y="1280103"/>
                  </a:lnTo>
                  <a:lnTo>
                    <a:pt x="1165735" y="1271528"/>
                  </a:lnTo>
                  <a:lnTo>
                    <a:pt x="1159075" y="1262317"/>
                  </a:lnTo>
                  <a:lnTo>
                    <a:pt x="1152416" y="1253107"/>
                  </a:lnTo>
                  <a:lnTo>
                    <a:pt x="1146073" y="1243896"/>
                  </a:lnTo>
                  <a:lnTo>
                    <a:pt x="1139731" y="1234050"/>
                  </a:lnTo>
                  <a:lnTo>
                    <a:pt x="1134023" y="1224840"/>
                  </a:lnTo>
                  <a:lnTo>
                    <a:pt x="1127998" y="1214994"/>
                  </a:lnTo>
                  <a:lnTo>
                    <a:pt x="1122607" y="1204830"/>
                  </a:lnTo>
                  <a:lnTo>
                    <a:pt x="1116899" y="1194667"/>
                  </a:lnTo>
                  <a:lnTo>
                    <a:pt x="1111825" y="1184186"/>
                  </a:lnTo>
                  <a:lnTo>
                    <a:pt x="1106751" y="1173705"/>
                  </a:lnTo>
                  <a:lnTo>
                    <a:pt x="1101994" y="1162906"/>
                  </a:lnTo>
                  <a:lnTo>
                    <a:pt x="1097237" y="1152108"/>
                  </a:lnTo>
                  <a:lnTo>
                    <a:pt x="1093115" y="1141309"/>
                  </a:lnTo>
                  <a:lnTo>
                    <a:pt x="1088992" y="1130193"/>
                  </a:lnTo>
                  <a:lnTo>
                    <a:pt x="1085187" y="1118759"/>
                  </a:lnTo>
                  <a:lnTo>
                    <a:pt x="1081699" y="1107643"/>
                  </a:lnTo>
                  <a:lnTo>
                    <a:pt x="1078527" y="1095891"/>
                  </a:lnTo>
                  <a:lnTo>
                    <a:pt x="1075356" y="1084458"/>
                  </a:lnTo>
                  <a:lnTo>
                    <a:pt x="1072502" y="1072706"/>
                  </a:lnTo>
                  <a:lnTo>
                    <a:pt x="1070282" y="1060955"/>
                  </a:lnTo>
                  <a:lnTo>
                    <a:pt x="1068062" y="1048886"/>
                  </a:lnTo>
                  <a:lnTo>
                    <a:pt x="1066477" y="1036817"/>
                  </a:lnTo>
                  <a:lnTo>
                    <a:pt x="1064891" y="1024430"/>
                  </a:lnTo>
                  <a:lnTo>
                    <a:pt x="1063623" y="1012361"/>
                  </a:lnTo>
                  <a:lnTo>
                    <a:pt x="1062671" y="999657"/>
                  </a:lnTo>
                  <a:lnTo>
                    <a:pt x="1062037" y="987270"/>
                  </a:lnTo>
                  <a:lnTo>
                    <a:pt x="1062037" y="974566"/>
                  </a:lnTo>
                  <a:lnTo>
                    <a:pt x="1062037" y="962497"/>
                  </a:lnTo>
                  <a:lnTo>
                    <a:pt x="1062354" y="950428"/>
                  </a:lnTo>
                  <a:lnTo>
                    <a:pt x="1063306" y="938359"/>
                  </a:lnTo>
                  <a:lnTo>
                    <a:pt x="1064257" y="926290"/>
                  </a:lnTo>
                  <a:lnTo>
                    <a:pt x="1065208" y="914221"/>
                  </a:lnTo>
                  <a:lnTo>
                    <a:pt x="1066794" y="902469"/>
                  </a:lnTo>
                  <a:lnTo>
                    <a:pt x="1068380" y="890718"/>
                  </a:lnTo>
                  <a:lnTo>
                    <a:pt x="1069965" y="879284"/>
                  </a:lnTo>
                  <a:lnTo>
                    <a:pt x="1072185" y="867850"/>
                  </a:lnTo>
                  <a:lnTo>
                    <a:pt x="1074405" y="856416"/>
                  </a:lnTo>
                  <a:lnTo>
                    <a:pt x="1077259" y="844983"/>
                  </a:lnTo>
                  <a:lnTo>
                    <a:pt x="1079796" y="833866"/>
                  </a:lnTo>
                  <a:lnTo>
                    <a:pt x="1082650" y="822750"/>
                  </a:lnTo>
                  <a:lnTo>
                    <a:pt x="1085821" y="811634"/>
                  </a:lnTo>
                  <a:lnTo>
                    <a:pt x="1089627" y="800835"/>
                  </a:lnTo>
                  <a:lnTo>
                    <a:pt x="1093115" y="790037"/>
                  </a:lnTo>
                  <a:lnTo>
                    <a:pt x="1096920" y="779556"/>
                  </a:lnTo>
                  <a:lnTo>
                    <a:pt x="1101043" y="769075"/>
                  </a:lnTo>
                  <a:lnTo>
                    <a:pt x="1105165" y="758594"/>
                  </a:lnTo>
                  <a:lnTo>
                    <a:pt x="1109922" y="748430"/>
                  </a:lnTo>
                  <a:lnTo>
                    <a:pt x="1114362" y="738902"/>
                  </a:lnTo>
                  <a:lnTo>
                    <a:pt x="1119118" y="728739"/>
                  </a:lnTo>
                  <a:lnTo>
                    <a:pt x="1124509" y="719211"/>
                  </a:lnTo>
                  <a:lnTo>
                    <a:pt x="1129583" y="709682"/>
                  </a:lnTo>
                  <a:lnTo>
                    <a:pt x="1135291" y="700154"/>
                  </a:lnTo>
                  <a:lnTo>
                    <a:pt x="1140682" y="690944"/>
                  </a:lnTo>
                  <a:lnTo>
                    <a:pt x="1146391" y="682051"/>
                  </a:lnTo>
                  <a:lnTo>
                    <a:pt x="1152416" y="673158"/>
                  </a:lnTo>
                  <a:lnTo>
                    <a:pt x="1158758" y="664265"/>
                  </a:lnTo>
                  <a:lnTo>
                    <a:pt x="1164783" y="655689"/>
                  </a:lnTo>
                  <a:lnTo>
                    <a:pt x="1171443" y="647432"/>
                  </a:lnTo>
                  <a:lnTo>
                    <a:pt x="1177785" y="639174"/>
                  </a:lnTo>
                  <a:lnTo>
                    <a:pt x="1184762" y="631234"/>
                  </a:lnTo>
                  <a:lnTo>
                    <a:pt x="1191738" y="623611"/>
                  </a:lnTo>
                  <a:lnTo>
                    <a:pt x="1198715" y="615989"/>
                  </a:lnTo>
                  <a:lnTo>
                    <a:pt x="1206009" y="608684"/>
                  </a:lnTo>
                  <a:lnTo>
                    <a:pt x="1213620" y="601696"/>
                  </a:lnTo>
                  <a:lnTo>
                    <a:pt x="1220913" y="594391"/>
                  </a:lnTo>
                  <a:lnTo>
                    <a:pt x="1228841" y="588039"/>
                  </a:lnTo>
                  <a:lnTo>
                    <a:pt x="1236769" y="581369"/>
                  </a:lnTo>
                  <a:lnTo>
                    <a:pt x="1244380" y="575017"/>
                  </a:lnTo>
                  <a:lnTo>
                    <a:pt x="1252625" y="568983"/>
                  </a:lnTo>
                  <a:lnTo>
                    <a:pt x="1260870" y="562948"/>
                  </a:lnTo>
                  <a:lnTo>
                    <a:pt x="1269115" y="557549"/>
                  </a:lnTo>
                  <a:lnTo>
                    <a:pt x="1277360" y="552150"/>
                  </a:lnTo>
                  <a:lnTo>
                    <a:pt x="1286240" y="547068"/>
                  </a:lnTo>
                  <a:lnTo>
                    <a:pt x="1294802" y="542304"/>
                  </a:lnTo>
                  <a:lnTo>
                    <a:pt x="1303364" y="537540"/>
                  </a:lnTo>
                  <a:lnTo>
                    <a:pt x="1312560" y="533093"/>
                  </a:lnTo>
                  <a:lnTo>
                    <a:pt x="1321757" y="528964"/>
                  </a:lnTo>
                  <a:lnTo>
                    <a:pt x="1330953" y="525153"/>
                  </a:lnTo>
                  <a:lnTo>
                    <a:pt x="1339833" y="521659"/>
                  </a:lnTo>
                  <a:lnTo>
                    <a:pt x="1349029" y="518483"/>
                  </a:lnTo>
                  <a:lnTo>
                    <a:pt x="1358542" y="514990"/>
                  </a:lnTo>
                  <a:lnTo>
                    <a:pt x="1368056" y="512449"/>
                  </a:lnTo>
                  <a:lnTo>
                    <a:pt x="1377887" y="509908"/>
                  </a:lnTo>
                  <a:lnTo>
                    <a:pt x="1387717" y="507685"/>
                  </a:lnTo>
                  <a:lnTo>
                    <a:pt x="1397231" y="505462"/>
                  </a:lnTo>
                  <a:lnTo>
                    <a:pt x="1407062" y="503874"/>
                  </a:lnTo>
                  <a:lnTo>
                    <a:pt x="1416892" y="502603"/>
                  </a:lnTo>
                  <a:lnTo>
                    <a:pt x="1427040" y="501650"/>
                  </a:lnTo>
                  <a:lnTo>
                    <a:pt x="1437188" y="500697"/>
                  </a:lnTo>
                  <a:lnTo>
                    <a:pt x="1447336" y="500380"/>
                  </a:lnTo>
                  <a:lnTo>
                    <a:pt x="1457483" y="500062"/>
                  </a:lnTo>
                  <a:close/>
                  <a:moveTo>
                    <a:pt x="716008" y="249237"/>
                  </a:moveTo>
                  <a:lnTo>
                    <a:pt x="795913" y="249237"/>
                  </a:lnTo>
                  <a:lnTo>
                    <a:pt x="795913" y="374499"/>
                  </a:lnTo>
                  <a:lnTo>
                    <a:pt x="810181" y="375133"/>
                  </a:lnTo>
                  <a:lnTo>
                    <a:pt x="823816" y="376402"/>
                  </a:lnTo>
                  <a:lnTo>
                    <a:pt x="837133" y="377670"/>
                  </a:lnTo>
                  <a:lnTo>
                    <a:pt x="849500" y="379890"/>
                  </a:lnTo>
                  <a:lnTo>
                    <a:pt x="861549" y="381793"/>
                  </a:lnTo>
                  <a:lnTo>
                    <a:pt x="873281" y="384330"/>
                  </a:lnTo>
                  <a:lnTo>
                    <a:pt x="884379" y="386867"/>
                  </a:lnTo>
                  <a:lnTo>
                    <a:pt x="894842" y="389721"/>
                  </a:lnTo>
                  <a:lnTo>
                    <a:pt x="904989" y="393209"/>
                  </a:lnTo>
                  <a:lnTo>
                    <a:pt x="914819" y="396698"/>
                  </a:lnTo>
                  <a:lnTo>
                    <a:pt x="924014" y="400186"/>
                  </a:lnTo>
                  <a:lnTo>
                    <a:pt x="932575" y="403991"/>
                  </a:lnTo>
                  <a:lnTo>
                    <a:pt x="941136" y="407797"/>
                  </a:lnTo>
                  <a:lnTo>
                    <a:pt x="949381" y="411602"/>
                  </a:lnTo>
                  <a:lnTo>
                    <a:pt x="956673" y="415725"/>
                  </a:lnTo>
                  <a:lnTo>
                    <a:pt x="963966" y="419847"/>
                  </a:lnTo>
                  <a:lnTo>
                    <a:pt x="931624" y="504836"/>
                  </a:lnTo>
                  <a:lnTo>
                    <a:pt x="920209" y="498810"/>
                  </a:lnTo>
                  <a:lnTo>
                    <a:pt x="906257" y="491517"/>
                  </a:lnTo>
                  <a:lnTo>
                    <a:pt x="898330" y="488028"/>
                  </a:lnTo>
                  <a:lnTo>
                    <a:pt x="890086" y="484540"/>
                  </a:lnTo>
                  <a:lnTo>
                    <a:pt x="880891" y="480735"/>
                  </a:lnTo>
                  <a:lnTo>
                    <a:pt x="871061" y="477246"/>
                  </a:lnTo>
                  <a:lnTo>
                    <a:pt x="860597" y="474075"/>
                  </a:lnTo>
                  <a:lnTo>
                    <a:pt x="849500" y="470904"/>
                  </a:lnTo>
                  <a:lnTo>
                    <a:pt x="837767" y="468367"/>
                  </a:lnTo>
                  <a:lnTo>
                    <a:pt x="825401" y="465830"/>
                  </a:lnTo>
                  <a:lnTo>
                    <a:pt x="812401" y="463927"/>
                  </a:lnTo>
                  <a:lnTo>
                    <a:pt x="798449" y="462659"/>
                  </a:lnTo>
                  <a:lnTo>
                    <a:pt x="783863" y="461707"/>
                  </a:lnTo>
                  <a:lnTo>
                    <a:pt x="768960" y="461390"/>
                  </a:lnTo>
                  <a:lnTo>
                    <a:pt x="759765" y="461390"/>
                  </a:lnTo>
                  <a:lnTo>
                    <a:pt x="751204" y="462024"/>
                  </a:lnTo>
                  <a:lnTo>
                    <a:pt x="742643" y="462659"/>
                  </a:lnTo>
                  <a:lnTo>
                    <a:pt x="734398" y="463927"/>
                  </a:lnTo>
                  <a:lnTo>
                    <a:pt x="726471" y="465196"/>
                  </a:lnTo>
                  <a:lnTo>
                    <a:pt x="719496" y="467098"/>
                  </a:lnTo>
                  <a:lnTo>
                    <a:pt x="712203" y="469001"/>
                  </a:lnTo>
                  <a:lnTo>
                    <a:pt x="705544" y="471538"/>
                  </a:lnTo>
                  <a:lnTo>
                    <a:pt x="699202" y="473758"/>
                  </a:lnTo>
                  <a:lnTo>
                    <a:pt x="693178" y="476612"/>
                  </a:lnTo>
                  <a:lnTo>
                    <a:pt x="687153" y="479466"/>
                  </a:lnTo>
                  <a:lnTo>
                    <a:pt x="682080" y="482637"/>
                  </a:lnTo>
                  <a:lnTo>
                    <a:pt x="676689" y="486126"/>
                  </a:lnTo>
                  <a:lnTo>
                    <a:pt x="671933" y="489614"/>
                  </a:lnTo>
                  <a:lnTo>
                    <a:pt x="667177" y="493419"/>
                  </a:lnTo>
                  <a:lnTo>
                    <a:pt x="663055" y="497542"/>
                  </a:lnTo>
                  <a:lnTo>
                    <a:pt x="659250" y="501348"/>
                  </a:lnTo>
                  <a:lnTo>
                    <a:pt x="655445" y="505470"/>
                  </a:lnTo>
                  <a:lnTo>
                    <a:pt x="652274" y="509910"/>
                  </a:lnTo>
                  <a:lnTo>
                    <a:pt x="649103" y="514350"/>
                  </a:lnTo>
                  <a:lnTo>
                    <a:pt x="646249" y="519107"/>
                  </a:lnTo>
                  <a:lnTo>
                    <a:pt x="643713" y="523546"/>
                  </a:lnTo>
                  <a:lnTo>
                    <a:pt x="641493" y="528303"/>
                  </a:lnTo>
                  <a:lnTo>
                    <a:pt x="639591" y="533060"/>
                  </a:lnTo>
                  <a:lnTo>
                    <a:pt x="637688" y="537817"/>
                  </a:lnTo>
                  <a:lnTo>
                    <a:pt x="636420" y="542891"/>
                  </a:lnTo>
                  <a:lnTo>
                    <a:pt x="635152" y="547647"/>
                  </a:lnTo>
                  <a:lnTo>
                    <a:pt x="633566" y="552721"/>
                  </a:lnTo>
                  <a:lnTo>
                    <a:pt x="632932" y="557478"/>
                  </a:lnTo>
                  <a:lnTo>
                    <a:pt x="632298" y="562235"/>
                  </a:lnTo>
                  <a:lnTo>
                    <a:pt x="631981" y="567309"/>
                  </a:lnTo>
                  <a:lnTo>
                    <a:pt x="631981" y="572066"/>
                  </a:lnTo>
                  <a:lnTo>
                    <a:pt x="631981" y="578408"/>
                  </a:lnTo>
                  <a:lnTo>
                    <a:pt x="632615" y="584433"/>
                  </a:lnTo>
                  <a:lnTo>
                    <a:pt x="633249" y="590459"/>
                  </a:lnTo>
                  <a:lnTo>
                    <a:pt x="634200" y="595850"/>
                  </a:lnTo>
                  <a:lnTo>
                    <a:pt x="635786" y="601558"/>
                  </a:lnTo>
                  <a:lnTo>
                    <a:pt x="637371" y="606632"/>
                  </a:lnTo>
                  <a:lnTo>
                    <a:pt x="639274" y="612023"/>
                  </a:lnTo>
                  <a:lnTo>
                    <a:pt x="641176" y="617097"/>
                  </a:lnTo>
                  <a:lnTo>
                    <a:pt x="643713" y="622171"/>
                  </a:lnTo>
                  <a:lnTo>
                    <a:pt x="646249" y="626927"/>
                  </a:lnTo>
                  <a:lnTo>
                    <a:pt x="649737" y="631367"/>
                  </a:lnTo>
                  <a:lnTo>
                    <a:pt x="652908" y="636124"/>
                  </a:lnTo>
                  <a:lnTo>
                    <a:pt x="656713" y="640564"/>
                  </a:lnTo>
                  <a:lnTo>
                    <a:pt x="660835" y="645320"/>
                  </a:lnTo>
                  <a:lnTo>
                    <a:pt x="665274" y="649443"/>
                  </a:lnTo>
                  <a:lnTo>
                    <a:pt x="670031" y="653566"/>
                  </a:lnTo>
                  <a:lnTo>
                    <a:pt x="675104" y="658005"/>
                  </a:lnTo>
                  <a:lnTo>
                    <a:pt x="680177" y="662128"/>
                  </a:lnTo>
                  <a:lnTo>
                    <a:pt x="686202" y="665933"/>
                  </a:lnTo>
                  <a:lnTo>
                    <a:pt x="691909" y="670373"/>
                  </a:lnTo>
                  <a:lnTo>
                    <a:pt x="698568" y="674178"/>
                  </a:lnTo>
                  <a:lnTo>
                    <a:pt x="705227" y="678301"/>
                  </a:lnTo>
                  <a:lnTo>
                    <a:pt x="719813" y="686229"/>
                  </a:lnTo>
                  <a:lnTo>
                    <a:pt x="735667" y="694474"/>
                  </a:lnTo>
                  <a:lnTo>
                    <a:pt x="753106" y="702402"/>
                  </a:lnTo>
                  <a:lnTo>
                    <a:pt x="771814" y="710964"/>
                  </a:lnTo>
                  <a:lnTo>
                    <a:pt x="792108" y="719527"/>
                  </a:lnTo>
                  <a:lnTo>
                    <a:pt x="804474" y="724600"/>
                  </a:lnTo>
                  <a:lnTo>
                    <a:pt x="816206" y="729991"/>
                  </a:lnTo>
                  <a:lnTo>
                    <a:pt x="827621" y="735065"/>
                  </a:lnTo>
                  <a:lnTo>
                    <a:pt x="838719" y="740774"/>
                  </a:lnTo>
                  <a:lnTo>
                    <a:pt x="849500" y="745847"/>
                  </a:lnTo>
                  <a:lnTo>
                    <a:pt x="859963" y="751873"/>
                  </a:lnTo>
                  <a:lnTo>
                    <a:pt x="870110" y="757264"/>
                  </a:lnTo>
                  <a:lnTo>
                    <a:pt x="879622" y="763289"/>
                  </a:lnTo>
                  <a:lnTo>
                    <a:pt x="888501" y="768997"/>
                  </a:lnTo>
                  <a:lnTo>
                    <a:pt x="897379" y="775340"/>
                  </a:lnTo>
                  <a:lnTo>
                    <a:pt x="905940" y="781365"/>
                  </a:lnTo>
                  <a:lnTo>
                    <a:pt x="914184" y="788024"/>
                  </a:lnTo>
                  <a:lnTo>
                    <a:pt x="921477" y="794367"/>
                  </a:lnTo>
                  <a:lnTo>
                    <a:pt x="928770" y="801026"/>
                  </a:lnTo>
                  <a:lnTo>
                    <a:pt x="935746" y="808003"/>
                  </a:lnTo>
                  <a:lnTo>
                    <a:pt x="942088" y="814980"/>
                  </a:lnTo>
                  <a:lnTo>
                    <a:pt x="948429" y="822273"/>
                  </a:lnTo>
                  <a:lnTo>
                    <a:pt x="953820" y="829250"/>
                  </a:lnTo>
                  <a:lnTo>
                    <a:pt x="959210" y="837178"/>
                  </a:lnTo>
                  <a:lnTo>
                    <a:pt x="963966" y="844789"/>
                  </a:lnTo>
                  <a:lnTo>
                    <a:pt x="968406" y="852717"/>
                  </a:lnTo>
                  <a:lnTo>
                    <a:pt x="972845" y="860962"/>
                  </a:lnTo>
                  <a:lnTo>
                    <a:pt x="976333" y="869524"/>
                  </a:lnTo>
                  <a:lnTo>
                    <a:pt x="979503" y="878087"/>
                  </a:lnTo>
                  <a:lnTo>
                    <a:pt x="982674" y="886966"/>
                  </a:lnTo>
                  <a:lnTo>
                    <a:pt x="985211" y="895845"/>
                  </a:lnTo>
                  <a:lnTo>
                    <a:pt x="987431" y="905359"/>
                  </a:lnTo>
                  <a:lnTo>
                    <a:pt x="989016" y="914873"/>
                  </a:lnTo>
                  <a:lnTo>
                    <a:pt x="990284" y="925020"/>
                  </a:lnTo>
                  <a:lnTo>
                    <a:pt x="991236" y="935168"/>
                  </a:lnTo>
                  <a:lnTo>
                    <a:pt x="991870" y="944999"/>
                  </a:lnTo>
                  <a:lnTo>
                    <a:pt x="992187" y="955781"/>
                  </a:lnTo>
                  <a:lnTo>
                    <a:pt x="991870" y="965295"/>
                  </a:lnTo>
                  <a:lnTo>
                    <a:pt x="991236" y="974808"/>
                  </a:lnTo>
                  <a:lnTo>
                    <a:pt x="990284" y="984322"/>
                  </a:lnTo>
                  <a:lnTo>
                    <a:pt x="989016" y="993835"/>
                  </a:lnTo>
                  <a:lnTo>
                    <a:pt x="987113" y="1002715"/>
                  </a:lnTo>
                  <a:lnTo>
                    <a:pt x="984894" y="1012228"/>
                  </a:lnTo>
                  <a:lnTo>
                    <a:pt x="982357" y="1021108"/>
                  </a:lnTo>
                  <a:lnTo>
                    <a:pt x="978869" y="1030304"/>
                  </a:lnTo>
                  <a:lnTo>
                    <a:pt x="975698" y="1039184"/>
                  </a:lnTo>
                  <a:lnTo>
                    <a:pt x="971893" y="1047429"/>
                  </a:lnTo>
                  <a:lnTo>
                    <a:pt x="967454" y="1055991"/>
                  </a:lnTo>
                  <a:lnTo>
                    <a:pt x="962698" y="1064553"/>
                  </a:lnTo>
                  <a:lnTo>
                    <a:pt x="957625" y="1072481"/>
                  </a:lnTo>
                  <a:lnTo>
                    <a:pt x="952234" y="1080409"/>
                  </a:lnTo>
                  <a:lnTo>
                    <a:pt x="946210" y="1088337"/>
                  </a:lnTo>
                  <a:lnTo>
                    <a:pt x="940185" y="1095631"/>
                  </a:lnTo>
                  <a:lnTo>
                    <a:pt x="933526" y="1102925"/>
                  </a:lnTo>
                  <a:lnTo>
                    <a:pt x="926551" y="1110219"/>
                  </a:lnTo>
                  <a:lnTo>
                    <a:pt x="918941" y="1116561"/>
                  </a:lnTo>
                  <a:lnTo>
                    <a:pt x="911014" y="1123221"/>
                  </a:lnTo>
                  <a:lnTo>
                    <a:pt x="903087" y="1129246"/>
                  </a:lnTo>
                  <a:lnTo>
                    <a:pt x="894525" y="1135271"/>
                  </a:lnTo>
                  <a:lnTo>
                    <a:pt x="885647" y="1140979"/>
                  </a:lnTo>
                  <a:lnTo>
                    <a:pt x="876134" y="1146370"/>
                  </a:lnTo>
                  <a:lnTo>
                    <a:pt x="866622" y="1151127"/>
                  </a:lnTo>
                  <a:lnTo>
                    <a:pt x="856475" y="1155884"/>
                  </a:lnTo>
                  <a:lnTo>
                    <a:pt x="846012" y="1160006"/>
                  </a:lnTo>
                  <a:lnTo>
                    <a:pt x="835231" y="1163812"/>
                  </a:lnTo>
                  <a:lnTo>
                    <a:pt x="824133" y="1167617"/>
                  </a:lnTo>
                  <a:lnTo>
                    <a:pt x="812401" y="1170471"/>
                  </a:lnTo>
                  <a:lnTo>
                    <a:pt x="800669" y="1173008"/>
                  </a:lnTo>
                  <a:lnTo>
                    <a:pt x="788303" y="1175228"/>
                  </a:lnTo>
                  <a:lnTo>
                    <a:pt x="788303" y="1309687"/>
                  </a:lnTo>
                  <a:lnTo>
                    <a:pt x="707129" y="1309687"/>
                  </a:lnTo>
                  <a:lnTo>
                    <a:pt x="707129" y="1179351"/>
                  </a:lnTo>
                  <a:lnTo>
                    <a:pt x="692861" y="1179034"/>
                  </a:lnTo>
                  <a:lnTo>
                    <a:pt x="678592" y="1178082"/>
                  </a:lnTo>
                  <a:lnTo>
                    <a:pt x="664640" y="1176180"/>
                  </a:lnTo>
                  <a:lnTo>
                    <a:pt x="650689" y="1174277"/>
                  </a:lnTo>
                  <a:lnTo>
                    <a:pt x="637054" y="1172057"/>
                  </a:lnTo>
                  <a:lnTo>
                    <a:pt x="623102" y="1169520"/>
                  </a:lnTo>
                  <a:lnTo>
                    <a:pt x="609785" y="1166349"/>
                  </a:lnTo>
                  <a:lnTo>
                    <a:pt x="596785" y="1162543"/>
                  </a:lnTo>
                  <a:lnTo>
                    <a:pt x="584101" y="1158738"/>
                  </a:lnTo>
                  <a:lnTo>
                    <a:pt x="572052" y="1154615"/>
                  </a:lnTo>
                  <a:lnTo>
                    <a:pt x="560003" y="1149859"/>
                  </a:lnTo>
                  <a:lnTo>
                    <a:pt x="548588" y="1144785"/>
                  </a:lnTo>
                  <a:lnTo>
                    <a:pt x="537807" y="1139394"/>
                  </a:lnTo>
                  <a:lnTo>
                    <a:pt x="527660" y="1134320"/>
                  </a:lnTo>
                  <a:lnTo>
                    <a:pt x="518148" y="1128294"/>
                  </a:lnTo>
                  <a:lnTo>
                    <a:pt x="509587" y="1122586"/>
                  </a:lnTo>
                  <a:lnTo>
                    <a:pt x="540027" y="1036012"/>
                  </a:lnTo>
                  <a:lnTo>
                    <a:pt x="549222" y="1041721"/>
                  </a:lnTo>
                  <a:lnTo>
                    <a:pt x="558735" y="1047112"/>
                  </a:lnTo>
                  <a:lnTo>
                    <a:pt x="568564" y="1052820"/>
                  </a:lnTo>
                  <a:lnTo>
                    <a:pt x="579028" y="1057577"/>
                  </a:lnTo>
                  <a:lnTo>
                    <a:pt x="589492" y="1062651"/>
                  </a:lnTo>
                  <a:lnTo>
                    <a:pt x="600590" y="1067090"/>
                  </a:lnTo>
                  <a:lnTo>
                    <a:pt x="612004" y="1071213"/>
                  </a:lnTo>
                  <a:lnTo>
                    <a:pt x="623737" y="1075335"/>
                  </a:lnTo>
                  <a:lnTo>
                    <a:pt x="635786" y="1078824"/>
                  </a:lnTo>
                  <a:lnTo>
                    <a:pt x="648152" y="1081995"/>
                  </a:lnTo>
                  <a:lnTo>
                    <a:pt x="660518" y="1084849"/>
                  </a:lnTo>
                  <a:lnTo>
                    <a:pt x="673201" y="1087069"/>
                  </a:lnTo>
                  <a:lnTo>
                    <a:pt x="686202" y="1088972"/>
                  </a:lnTo>
                  <a:lnTo>
                    <a:pt x="699519" y="1090240"/>
                  </a:lnTo>
                  <a:lnTo>
                    <a:pt x="712520" y="1091191"/>
                  </a:lnTo>
                  <a:lnTo>
                    <a:pt x="726154" y="1091509"/>
                  </a:lnTo>
                  <a:lnTo>
                    <a:pt x="734716" y="1091191"/>
                  </a:lnTo>
                  <a:lnTo>
                    <a:pt x="743277" y="1090874"/>
                  </a:lnTo>
                  <a:lnTo>
                    <a:pt x="751521" y="1090240"/>
                  </a:lnTo>
                  <a:lnTo>
                    <a:pt x="759131" y="1088972"/>
                  </a:lnTo>
                  <a:lnTo>
                    <a:pt x="767058" y="1087703"/>
                  </a:lnTo>
                  <a:lnTo>
                    <a:pt x="774668" y="1086117"/>
                  </a:lnTo>
                  <a:lnTo>
                    <a:pt x="781644" y="1083898"/>
                  </a:lnTo>
                  <a:lnTo>
                    <a:pt x="788937" y="1081995"/>
                  </a:lnTo>
                  <a:lnTo>
                    <a:pt x="795595" y="1079458"/>
                  </a:lnTo>
                  <a:lnTo>
                    <a:pt x="802571" y="1076921"/>
                  </a:lnTo>
                  <a:lnTo>
                    <a:pt x="809230" y="1074067"/>
                  </a:lnTo>
                  <a:lnTo>
                    <a:pt x="815255" y="1070579"/>
                  </a:lnTo>
                  <a:lnTo>
                    <a:pt x="821279" y="1067407"/>
                  </a:lnTo>
                  <a:lnTo>
                    <a:pt x="826987" y="1063919"/>
                  </a:lnTo>
                  <a:lnTo>
                    <a:pt x="832377" y="1059796"/>
                  </a:lnTo>
                  <a:lnTo>
                    <a:pt x="837450" y="1055674"/>
                  </a:lnTo>
                  <a:lnTo>
                    <a:pt x="842207" y="1051551"/>
                  </a:lnTo>
                  <a:lnTo>
                    <a:pt x="847280" y="1046795"/>
                  </a:lnTo>
                  <a:lnTo>
                    <a:pt x="851402" y="1042355"/>
                  </a:lnTo>
                  <a:lnTo>
                    <a:pt x="855524" y="1037281"/>
                  </a:lnTo>
                  <a:lnTo>
                    <a:pt x="859329" y="1032207"/>
                  </a:lnTo>
                  <a:lnTo>
                    <a:pt x="862817" y="1027133"/>
                  </a:lnTo>
                  <a:lnTo>
                    <a:pt x="866305" y="1021425"/>
                  </a:lnTo>
                  <a:lnTo>
                    <a:pt x="868842" y="1016034"/>
                  </a:lnTo>
                  <a:lnTo>
                    <a:pt x="871378" y="1010009"/>
                  </a:lnTo>
                  <a:lnTo>
                    <a:pt x="873598" y="1003983"/>
                  </a:lnTo>
                  <a:lnTo>
                    <a:pt x="875500" y="997641"/>
                  </a:lnTo>
                  <a:lnTo>
                    <a:pt x="877086" y="991299"/>
                  </a:lnTo>
                  <a:lnTo>
                    <a:pt x="878354" y="984956"/>
                  </a:lnTo>
                  <a:lnTo>
                    <a:pt x="879305" y="978297"/>
                  </a:lnTo>
                  <a:lnTo>
                    <a:pt x="879939" y="971954"/>
                  </a:lnTo>
                  <a:lnTo>
                    <a:pt x="879939" y="964978"/>
                  </a:lnTo>
                  <a:lnTo>
                    <a:pt x="879939" y="958318"/>
                  </a:lnTo>
                  <a:lnTo>
                    <a:pt x="879622" y="951976"/>
                  </a:lnTo>
                  <a:lnTo>
                    <a:pt x="878671" y="945950"/>
                  </a:lnTo>
                  <a:lnTo>
                    <a:pt x="877720" y="939608"/>
                  </a:lnTo>
                  <a:lnTo>
                    <a:pt x="876134" y="933266"/>
                  </a:lnTo>
                  <a:lnTo>
                    <a:pt x="874549" y="927557"/>
                  </a:lnTo>
                  <a:lnTo>
                    <a:pt x="872647" y="921849"/>
                  </a:lnTo>
                  <a:lnTo>
                    <a:pt x="870744" y="916458"/>
                  </a:lnTo>
                  <a:lnTo>
                    <a:pt x="868207" y="910750"/>
                  </a:lnTo>
                  <a:lnTo>
                    <a:pt x="865354" y="905676"/>
                  </a:lnTo>
                  <a:lnTo>
                    <a:pt x="862183" y="900602"/>
                  </a:lnTo>
                  <a:lnTo>
                    <a:pt x="859012" y="895211"/>
                  </a:lnTo>
                  <a:lnTo>
                    <a:pt x="855524" y="890454"/>
                  </a:lnTo>
                  <a:lnTo>
                    <a:pt x="851402" y="885380"/>
                  </a:lnTo>
                  <a:lnTo>
                    <a:pt x="847280" y="880624"/>
                  </a:lnTo>
                  <a:lnTo>
                    <a:pt x="842524" y="875867"/>
                  </a:lnTo>
                  <a:lnTo>
                    <a:pt x="838085" y="871427"/>
                  </a:lnTo>
                  <a:lnTo>
                    <a:pt x="833011" y="866987"/>
                  </a:lnTo>
                  <a:lnTo>
                    <a:pt x="827621" y="862231"/>
                  </a:lnTo>
                  <a:lnTo>
                    <a:pt x="822230" y="858108"/>
                  </a:lnTo>
                  <a:lnTo>
                    <a:pt x="816206" y="853985"/>
                  </a:lnTo>
                  <a:lnTo>
                    <a:pt x="810181" y="849546"/>
                  </a:lnTo>
                  <a:lnTo>
                    <a:pt x="803840" y="845740"/>
                  </a:lnTo>
                  <a:lnTo>
                    <a:pt x="797181" y="841301"/>
                  </a:lnTo>
                  <a:lnTo>
                    <a:pt x="782912" y="833690"/>
                  </a:lnTo>
                  <a:lnTo>
                    <a:pt x="767692" y="826079"/>
                  </a:lnTo>
                  <a:lnTo>
                    <a:pt x="751521" y="818785"/>
                  </a:lnTo>
                  <a:lnTo>
                    <a:pt x="734081" y="811174"/>
                  </a:lnTo>
                  <a:lnTo>
                    <a:pt x="709983" y="801344"/>
                  </a:lnTo>
                  <a:lnTo>
                    <a:pt x="687153" y="791196"/>
                  </a:lnTo>
                  <a:lnTo>
                    <a:pt x="676055" y="786439"/>
                  </a:lnTo>
                  <a:lnTo>
                    <a:pt x="665274" y="781048"/>
                  </a:lnTo>
                  <a:lnTo>
                    <a:pt x="655128" y="775657"/>
                  </a:lnTo>
                  <a:lnTo>
                    <a:pt x="644981" y="770266"/>
                  </a:lnTo>
                  <a:lnTo>
                    <a:pt x="635786" y="764875"/>
                  </a:lnTo>
                  <a:lnTo>
                    <a:pt x="626273" y="759167"/>
                  </a:lnTo>
                  <a:lnTo>
                    <a:pt x="617395" y="753458"/>
                  </a:lnTo>
                  <a:lnTo>
                    <a:pt x="608517" y="747433"/>
                  </a:lnTo>
                  <a:lnTo>
                    <a:pt x="600590" y="741408"/>
                  </a:lnTo>
                  <a:lnTo>
                    <a:pt x="592662" y="735065"/>
                  </a:lnTo>
                  <a:lnTo>
                    <a:pt x="585052" y="729040"/>
                  </a:lnTo>
                  <a:lnTo>
                    <a:pt x="578077" y="722381"/>
                  </a:lnTo>
                  <a:lnTo>
                    <a:pt x="571418" y="715721"/>
                  </a:lnTo>
                  <a:lnTo>
                    <a:pt x="565076" y="708744"/>
                  </a:lnTo>
                  <a:lnTo>
                    <a:pt x="559052" y="701451"/>
                  </a:lnTo>
                  <a:lnTo>
                    <a:pt x="553344" y="694474"/>
                  </a:lnTo>
                  <a:lnTo>
                    <a:pt x="548588" y="686546"/>
                  </a:lnTo>
                  <a:lnTo>
                    <a:pt x="543832" y="678935"/>
                  </a:lnTo>
                  <a:lnTo>
                    <a:pt x="539393" y="671007"/>
                  </a:lnTo>
                  <a:lnTo>
                    <a:pt x="535588" y="662762"/>
                  </a:lnTo>
                  <a:lnTo>
                    <a:pt x="532417" y="654200"/>
                  </a:lnTo>
                  <a:lnTo>
                    <a:pt x="529246" y="645955"/>
                  </a:lnTo>
                  <a:lnTo>
                    <a:pt x="526709" y="636758"/>
                  </a:lnTo>
                  <a:lnTo>
                    <a:pt x="524807" y="627562"/>
                  </a:lnTo>
                  <a:lnTo>
                    <a:pt x="523221" y="618048"/>
                  </a:lnTo>
                  <a:lnTo>
                    <a:pt x="521953" y="608217"/>
                  </a:lnTo>
                  <a:lnTo>
                    <a:pt x="521319" y="598069"/>
                  </a:lnTo>
                  <a:lnTo>
                    <a:pt x="521002" y="587922"/>
                  </a:lnTo>
                  <a:lnTo>
                    <a:pt x="521319" y="577774"/>
                  </a:lnTo>
                  <a:lnTo>
                    <a:pt x="521953" y="567943"/>
                  </a:lnTo>
                  <a:lnTo>
                    <a:pt x="522904" y="558429"/>
                  </a:lnTo>
                  <a:lnTo>
                    <a:pt x="524490" y="548916"/>
                  </a:lnTo>
                  <a:lnTo>
                    <a:pt x="526392" y="539402"/>
                  </a:lnTo>
                  <a:lnTo>
                    <a:pt x="528612" y="530523"/>
                  </a:lnTo>
                  <a:lnTo>
                    <a:pt x="531783" y="521643"/>
                  </a:lnTo>
                  <a:lnTo>
                    <a:pt x="534636" y="512764"/>
                  </a:lnTo>
                  <a:lnTo>
                    <a:pt x="538124" y="504202"/>
                  </a:lnTo>
                  <a:lnTo>
                    <a:pt x="541929" y="495956"/>
                  </a:lnTo>
                  <a:lnTo>
                    <a:pt x="546685" y="487711"/>
                  </a:lnTo>
                  <a:lnTo>
                    <a:pt x="551125" y="479783"/>
                  </a:lnTo>
                  <a:lnTo>
                    <a:pt x="556515" y="472489"/>
                  </a:lnTo>
                  <a:lnTo>
                    <a:pt x="561905" y="464879"/>
                  </a:lnTo>
                  <a:lnTo>
                    <a:pt x="567930" y="457585"/>
                  </a:lnTo>
                  <a:lnTo>
                    <a:pt x="573955" y="450925"/>
                  </a:lnTo>
                  <a:lnTo>
                    <a:pt x="580613" y="444266"/>
                  </a:lnTo>
                  <a:lnTo>
                    <a:pt x="587272" y="437923"/>
                  </a:lnTo>
                  <a:lnTo>
                    <a:pt x="594565" y="431581"/>
                  </a:lnTo>
                  <a:lnTo>
                    <a:pt x="602175" y="425873"/>
                  </a:lnTo>
                  <a:lnTo>
                    <a:pt x="609785" y="420165"/>
                  </a:lnTo>
                  <a:lnTo>
                    <a:pt x="618029" y="415091"/>
                  </a:lnTo>
                  <a:lnTo>
                    <a:pt x="626590" y="410017"/>
                  </a:lnTo>
                  <a:lnTo>
                    <a:pt x="635469" y="405577"/>
                  </a:lnTo>
                  <a:lnTo>
                    <a:pt x="644347" y="400820"/>
                  </a:lnTo>
                  <a:lnTo>
                    <a:pt x="653859" y="397015"/>
                  </a:lnTo>
                  <a:lnTo>
                    <a:pt x="663372" y="393526"/>
                  </a:lnTo>
                  <a:lnTo>
                    <a:pt x="673519" y="389721"/>
                  </a:lnTo>
                  <a:lnTo>
                    <a:pt x="683665" y="386867"/>
                  </a:lnTo>
                  <a:lnTo>
                    <a:pt x="694129" y="384330"/>
                  </a:lnTo>
                  <a:lnTo>
                    <a:pt x="704910" y="381793"/>
                  </a:lnTo>
                  <a:lnTo>
                    <a:pt x="716008" y="379890"/>
                  </a:lnTo>
                  <a:lnTo>
                    <a:pt x="716008" y="249237"/>
                  </a:lnTo>
                  <a:close/>
                  <a:moveTo>
                    <a:pt x="784828" y="0"/>
                  </a:moveTo>
                  <a:lnTo>
                    <a:pt x="808948" y="317"/>
                  </a:lnTo>
                  <a:lnTo>
                    <a:pt x="832750" y="1588"/>
                  </a:lnTo>
                  <a:lnTo>
                    <a:pt x="856551" y="3175"/>
                  </a:lnTo>
                  <a:lnTo>
                    <a:pt x="880036" y="5716"/>
                  </a:lnTo>
                  <a:lnTo>
                    <a:pt x="903203" y="9209"/>
                  </a:lnTo>
                  <a:lnTo>
                    <a:pt x="926370" y="13020"/>
                  </a:lnTo>
                  <a:lnTo>
                    <a:pt x="949538" y="17466"/>
                  </a:lnTo>
                  <a:lnTo>
                    <a:pt x="972387" y="22864"/>
                  </a:lnTo>
                  <a:lnTo>
                    <a:pt x="994920" y="28581"/>
                  </a:lnTo>
                  <a:lnTo>
                    <a:pt x="1017452" y="35249"/>
                  </a:lnTo>
                  <a:lnTo>
                    <a:pt x="1039668" y="42871"/>
                  </a:lnTo>
                  <a:lnTo>
                    <a:pt x="1061565" y="50493"/>
                  </a:lnTo>
                  <a:lnTo>
                    <a:pt x="1083146" y="59067"/>
                  </a:lnTo>
                  <a:lnTo>
                    <a:pt x="1104727" y="68276"/>
                  </a:lnTo>
                  <a:lnTo>
                    <a:pt x="1125990" y="78121"/>
                  </a:lnTo>
                  <a:lnTo>
                    <a:pt x="1146618" y="88283"/>
                  </a:lnTo>
                  <a:lnTo>
                    <a:pt x="1167246" y="99397"/>
                  </a:lnTo>
                  <a:lnTo>
                    <a:pt x="1187240" y="111147"/>
                  </a:lnTo>
                  <a:lnTo>
                    <a:pt x="1207233" y="123215"/>
                  </a:lnTo>
                  <a:lnTo>
                    <a:pt x="1226910" y="136553"/>
                  </a:lnTo>
                  <a:lnTo>
                    <a:pt x="1245634" y="149890"/>
                  </a:lnTo>
                  <a:lnTo>
                    <a:pt x="1264675" y="163863"/>
                  </a:lnTo>
                  <a:lnTo>
                    <a:pt x="1283082" y="178154"/>
                  </a:lnTo>
                  <a:lnTo>
                    <a:pt x="1300854" y="193714"/>
                  </a:lnTo>
                  <a:lnTo>
                    <a:pt x="1318309" y="209275"/>
                  </a:lnTo>
                  <a:lnTo>
                    <a:pt x="1335129" y="225153"/>
                  </a:lnTo>
                  <a:lnTo>
                    <a:pt x="1351949" y="242302"/>
                  </a:lnTo>
                  <a:lnTo>
                    <a:pt x="1368134" y="259450"/>
                  </a:lnTo>
                  <a:lnTo>
                    <a:pt x="1383368" y="277234"/>
                  </a:lnTo>
                  <a:lnTo>
                    <a:pt x="1398918" y="295335"/>
                  </a:lnTo>
                  <a:lnTo>
                    <a:pt x="1413199" y="314389"/>
                  </a:lnTo>
                  <a:lnTo>
                    <a:pt x="1427163" y="333760"/>
                  </a:lnTo>
                  <a:lnTo>
                    <a:pt x="1313549" y="414104"/>
                  </a:lnTo>
                  <a:lnTo>
                    <a:pt x="1301806" y="397908"/>
                  </a:lnTo>
                  <a:lnTo>
                    <a:pt x="1289747" y="382665"/>
                  </a:lnTo>
                  <a:lnTo>
                    <a:pt x="1277370" y="367740"/>
                  </a:lnTo>
                  <a:lnTo>
                    <a:pt x="1264675" y="352814"/>
                  </a:lnTo>
                  <a:lnTo>
                    <a:pt x="1251346" y="338524"/>
                  </a:lnTo>
                  <a:lnTo>
                    <a:pt x="1238017" y="324868"/>
                  </a:lnTo>
                  <a:lnTo>
                    <a:pt x="1223736" y="311531"/>
                  </a:lnTo>
                  <a:lnTo>
                    <a:pt x="1209455" y="298828"/>
                  </a:lnTo>
                  <a:lnTo>
                    <a:pt x="1194539" y="286126"/>
                  </a:lnTo>
                  <a:lnTo>
                    <a:pt x="1179623" y="274058"/>
                  </a:lnTo>
                  <a:lnTo>
                    <a:pt x="1164073" y="262308"/>
                  </a:lnTo>
                  <a:lnTo>
                    <a:pt x="1148522" y="251829"/>
                  </a:lnTo>
                  <a:lnTo>
                    <a:pt x="1132654" y="241031"/>
                  </a:lnTo>
                  <a:lnTo>
                    <a:pt x="1116151" y="230869"/>
                  </a:lnTo>
                  <a:lnTo>
                    <a:pt x="1099649" y="221342"/>
                  </a:lnTo>
                  <a:lnTo>
                    <a:pt x="1082511" y="212133"/>
                  </a:lnTo>
                  <a:lnTo>
                    <a:pt x="1065374" y="203559"/>
                  </a:lnTo>
                  <a:lnTo>
                    <a:pt x="1047919" y="195620"/>
                  </a:lnTo>
                  <a:lnTo>
                    <a:pt x="1030464" y="187998"/>
                  </a:lnTo>
                  <a:lnTo>
                    <a:pt x="1012375" y="180694"/>
                  </a:lnTo>
                  <a:lnTo>
                    <a:pt x="994603" y="174343"/>
                  </a:lnTo>
                  <a:lnTo>
                    <a:pt x="976196" y="168309"/>
                  </a:lnTo>
                  <a:lnTo>
                    <a:pt x="957472" y="162910"/>
                  </a:lnTo>
                  <a:lnTo>
                    <a:pt x="939065" y="157829"/>
                  </a:lnTo>
                  <a:lnTo>
                    <a:pt x="920341" y="153701"/>
                  </a:lnTo>
                  <a:lnTo>
                    <a:pt x="901616" y="150208"/>
                  </a:lnTo>
                  <a:lnTo>
                    <a:pt x="882258" y="146715"/>
                  </a:lnTo>
                  <a:lnTo>
                    <a:pt x="862899" y="144174"/>
                  </a:lnTo>
                  <a:lnTo>
                    <a:pt x="843857" y="141951"/>
                  </a:lnTo>
                  <a:lnTo>
                    <a:pt x="824181" y="140681"/>
                  </a:lnTo>
                  <a:lnTo>
                    <a:pt x="804505" y="139728"/>
                  </a:lnTo>
                  <a:lnTo>
                    <a:pt x="784828" y="139411"/>
                  </a:lnTo>
                  <a:lnTo>
                    <a:pt x="768326" y="139728"/>
                  </a:lnTo>
                  <a:lnTo>
                    <a:pt x="751823" y="140363"/>
                  </a:lnTo>
                  <a:lnTo>
                    <a:pt x="735320" y="141316"/>
                  </a:lnTo>
                  <a:lnTo>
                    <a:pt x="719135" y="142586"/>
                  </a:lnTo>
                  <a:lnTo>
                    <a:pt x="702632" y="144492"/>
                  </a:lnTo>
                  <a:lnTo>
                    <a:pt x="686764" y="146715"/>
                  </a:lnTo>
                  <a:lnTo>
                    <a:pt x="670897" y="149573"/>
                  </a:lnTo>
                  <a:lnTo>
                    <a:pt x="655029" y="152431"/>
                  </a:lnTo>
                  <a:lnTo>
                    <a:pt x="639478" y="155924"/>
                  </a:lnTo>
                  <a:lnTo>
                    <a:pt x="623927" y="160052"/>
                  </a:lnTo>
                  <a:lnTo>
                    <a:pt x="608377" y="163863"/>
                  </a:lnTo>
                  <a:lnTo>
                    <a:pt x="593144" y="168309"/>
                  </a:lnTo>
                  <a:lnTo>
                    <a:pt x="578228" y="173390"/>
                  </a:lnTo>
                  <a:lnTo>
                    <a:pt x="562994" y="178471"/>
                  </a:lnTo>
                  <a:lnTo>
                    <a:pt x="548396" y="184505"/>
                  </a:lnTo>
                  <a:lnTo>
                    <a:pt x="533797" y="190221"/>
                  </a:lnTo>
                  <a:lnTo>
                    <a:pt x="519516" y="196572"/>
                  </a:lnTo>
                  <a:lnTo>
                    <a:pt x="505235" y="203241"/>
                  </a:lnTo>
                  <a:lnTo>
                    <a:pt x="491271" y="210228"/>
                  </a:lnTo>
                  <a:lnTo>
                    <a:pt x="477308" y="217532"/>
                  </a:lnTo>
                  <a:lnTo>
                    <a:pt x="463978" y="225153"/>
                  </a:lnTo>
                  <a:lnTo>
                    <a:pt x="450332" y="233092"/>
                  </a:lnTo>
                  <a:lnTo>
                    <a:pt x="437003" y="241349"/>
                  </a:lnTo>
                  <a:lnTo>
                    <a:pt x="423991" y="249923"/>
                  </a:lnTo>
                  <a:lnTo>
                    <a:pt x="411297" y="258815"/>
                  </a:lnTo>
                  <a:lnTo>
                    <a:pt x="398603" y="268024"/>
                  </a:lnTo>
                  <a:lnTo>
                    <a:pt x="386543" y="277551"/>
                  </a:lnTo>
                  <a:lnTo>
                    <a:pt x="374483" y="287396"/>
                  </a:lnTo>
                  <a:lnTo>
                    <a:pt x="362424" y="296923"/>
                  </a:lnTo>
                  <a:lnTo>
                    <a:pt x="350999" y="307402"/>
                  </a:lnTo>
                  <a:lnTo>
                    <a:pt x="339574" y="317882"/>
                  </a:lnTo>
                  <a:lnTo>
                    <a:pt x="328466" y="328997"/>
                  </a:lnTo>
                  <a:lnTo>
                    <a:pt x="317676" y="340112"/>
                  </a:lnTo>
                  <a:lnTo>
                    <a:pt x="306886" y="351226"/>
                  </a:lnTo>
                  <a:lnTo>
                    <a:pt x="296730" y="362976"/>
                  </a:lnTo>
                  <a:lnTo>
                    <a:pt x="286575" y="374726"/>
                  </a:lnTo>
                  <a:lnTo>
                    <a:pt x="277054" y="386794"/>
                  </a:lnTo>
                  <a:lnTo>
                    <a:pt x="267533" y="399179"/>
                  </a:lnTo>
                  <a:lnTo>
                    <a:pt x="258330" y="411564"/>
                  </a:lnTo>
                  <a:lnTo>
                    <a:pt x="249444" y="424584"/>
                  </a:lnTo>
                  <a:lnTo>
                    <a:pt x="240875" y="437604"/>
                  </a:lnTo>
                  <a:lnTo>
                    <a:pt x="232624" y="450942"/>
                  </a:lnTo>
                  <a:lnTo>
                    <a:pt x="224690" y="464279"/>
                  </a:lnTo>
                  <a:lnTo>
                    <a:pt x="217073" y="477935"/>
                  </a:lnTo>
                  <a:lnTo>
                    <a:pt x="209774" y="491590"/>
                  </a:lnTo>
                  <a:lnTo>
                    <a:pt x="202792" y="505563"/>
                  </a:lnTo>
                  <a:lnTo>
                    <a:pt x="196445" y="520171"/>
                  </a:lnTo>
                  <a:lnTo>
                    <a:pt x="189780" y="534462"/>
                  </a:lnTo>
                  <a:lnTo>
                    <a:pt x="183751" y="548752"/>
                  </a:lnTo>
                  <a:lnTo>
                    <a:pt x="178355" y="563678"/>
                  </a:lnTo>
                  <a:lnTo>
                    <a:pt x="173278" y="578603"/>
                  </a:lnTo>
                  <a:lnTo>
                    <a:pt x="168200" y="593846"/>
                  </a:lnTo>
                  <a:lnTo>
                    <a:pt x="163757" y="608772"/>
                  </a:lnTo>
                  <a:lnTo>
                    <a:pt x="159314" y="624332"/>
                  </a:lnTo>
                  <a:lnTo>
                    <a:pt x="155506" y="639893"/>
                  </a:lnTo>
                  <a:lnTo>
                    <a:pt x="152332" y="655454"/>
                  </a:lnTo>
                  <a:lnTo>
                    <a:pt x="148841" y="671650"/>
                  </a:lnTo>
                  <a:lnTo>
                    <a:pt x="146302" y="687210"/>
                  </a:lnTo>
                  <a:lnTo>
                    <a:pt x="144081" y="703724"/>
                  </a:lnTo>
                  <a:lnTo>
                    <a:pt x="142494" y="719602"/>
                  </a:lnTo>
                  <a:lnTo>
                    <a:pt x="140907" y="735798"/>
                  </a:lnTo>
                  <a:lnTo>
                    <a:pt x="139955" y="752629"/>
                  </a:lnTo>
                  <a:lnTo>
                    <a:pt x="139320" y="769142"/>
                  </a:lnTo>
                  <a:lnTo>
                    <a:pt x="139003" y="785973"/>
                  </a:lnTo>
                  <a:lnTo>
                    <a:pt x="139320" y="800263"/>
                  </a:lnTo>
                  <a:lnTo>
                    <a:pt x="139638" y="814871"/>
                  </a:lnTo>
                  <a:lnTo>
                    <a:pt x="140590" y="829162"/>
                  </a:lnTo>
                  <a:lnTo>
                    <a:pt x="141542" y="844087"/>
                  </a:lnTo>
                  <a:lnTo>
                    <a:pt x="143129" y="858378"/>
                  </a:lnTo>
                  <a:lnTo>
                    <a:pt x="144715" y="872350"/>
                  </a:lnTo>
                  <a:lnTo>
                    <a:pt x="146620" y="886641"/>
                  </a:lnTo>
                  <a:lnTo>
                    <a:pt x="149158" y="900931"/>
                  </a:lnTo>
                  <a:lnTo>
                    <a:pt x="152015" y="914586"/>
                  </a:lnTo>
                  <a:lnTo>
                    <a:pt x="154871" y="928559"/>
                  </a:lnTo>
                  <a:lnTo>
                    <a:pt x="158044" y="942215"/>
                  </a:lnTo>
                  <a:lnTo>
                    <a:pt x="161853" y="955870"/>
                  </a:lnTo>
                  <a:lnTo>
                    <a:pt x="165661" y="969208"/>
                  </a:lnTo>
                  <a:lnTo>
                    <a:pt x="169469" y="983180"/>
                  </a:lnTo>
                  <a:lnTo>
                    <a:pt x="174230" y="996201"/>
                  </a:lnTo>
                  <a:lnTo>
                    <a:pt x="178673" y="1009538"/>
                  </a:lnTo>
                  <a:lnTo>
                    <a:pt x="183433" y="1022558"/>
                  </a:lnTo>
                  <a:lnTo>
                    <a:pt x="188828" y="1035261"/>
                  </a:lnTo>
                  <a:lnTo>
                    <a:pt x="194223" y="1047964"/>
                  </a:lnTo>
                  <a:lnTo>
                    <a:pt x="200253" y="1060666"/>
                  </a:lnTo>
                  <a:lnTo>
                    <a:pt x="205966" y="1073369"/>
                  </a:lnTo>
                  <a:lnTo>
                    <a:pt x="212630" y="1085754"/>
                  </a:lnTo>
                  <a:lnTo>
                    <a:pt x="219295" y="1098139"/>
                  </a:lnTo>
                  <a:lnTo>
                    <a:pt x="225642" y="1110206"/>
                  </a:lnTo>
                  <a:lnTo>
                    <a:pt x="232941" y="1121956"/>
                  </a:lnTo>
                  <a:lnTo>
                    <a:pt x="239923" y="1133706"/>
                  </a:lnTo>
                  <a:lnTo>
                    <a:pt x="247857" y="1145456"/>
                  </a:lnTo>
                  <a:lnTo>
                    <a:pt x="255474" y="1156571"/>
                  </a:lnTo>
                  <a:lnTo>
                    <a:pt x="263408" y="1168003"/>
                  </a:lnTo>
                  <a:lnTo>
                    <a:pt x="271659" y="1179118"/>
                  </a:lnTo>
                  <a:lnTo>
                    <a:pt x="280228" y="1189915"/>
                  </a:lnTo>
                  <a:lnTo>
                    <a:pt x="289114" y="1200395"/>
                  </a:lnTo>
                  <a:lnTo>
                    <a:pt x="297682" y="1210874"/>
                  </a:lnTo>
                  <a:lnTo>
                    <a:pt x="307203" y="1221036"/>
                  </a:lnTo>
                  <a:lnTo>
                    <a:pt x="316407" y="1231198"/>
                  </a:lnTo>
                  <a:lnTo>
                    <a:pt x="326245" y="1241361"/>
                  </a:lnTo>
                  <a:lnTo>
                    <a:pt x="336083" y="1250887"/>
                  </a:lnTo>
                  <a:lnTo>
                    <a:pt x="345604" y="1260414"/>
                  </a:lnTo>
                  <a:lnTo>
                    <a:pt x="356076" y="1269624"/>
                  </a:lnTo>
                  <a:lnTo>
                    <a:pt x="366549" y="1278833"/>
                  </a:lnTo>
                  <a:lnTo>
                    <a:pt x="377022" y="1287725"/>
                  </a:lnTo>
                  <a:lnTo>
                    <a:pt x="388130" y="1296299"/>
                  </a:lnTo>
                  <a:lnTo>
                    <a:pt x="398920" y="1304556"/>
                  </a:lnTo>
                  <a:lnTo>
                    <a:pt x="410345" y="1312813"/>
                  </a:lnTo>
                  <a:lnTo>
                    <a:pt x="421770" y="1320752"/>
                  </a:lnTo>
                  <a:lnTo>
                    <a:pt x="433195" y="1328373"/>
                  </a:lnTo>
                  <a:lnTo>
                    <a:pt x="444937" y="1335995"/>
                  </a:lnTo>
                  <a:lnTo>
                    <a:pt x="456997" y="1343299"/>
                  </a:lnTo>
                  <a:lnTo>
                    <a:pt x="469056" y="1349968"/>
                  </a:lnTo>
                  <a:lnTo>
                    <a:pt x="481116" y="1356636"/>
                  </a:lnTo>
                  <a:lnTo>
                    <a:pt x="493810" y="1362988"/>
                  </a:lnTo>
                  <a:lnTo>
                    <a:pt x="506187" y="1369339"/>
                  </a:lnTo>
                  <a:lnTo>
                    <a:pt x="518882" y="1375373"/>
                  </a:lnTo>
                  <a:lnTo>
                    <a:pt x="532211" y="1380771"/>
                  </a:lnTo>
                  <a:lnTo>
                    <a:pt x="545222" y="1386170"/>
                  </a:lnTo>
                  <a:lnTo>
                    <a:pt x="558551" y="1391569"/>
                  </a:lnTo>
                  <a:lnTo>
                    <a:pt x="571881" y="1396015"/>
                  </a:lnTo>
                  <a:lnTo>
                    <a:pt x="585210" y="1400778"/>
                  </a:lnTo>
                  <a:lnTo>
                    <a:pt x="598856" y="1404906"/>
                  </a:lnTo>
                  <a:lnTo>
                    <a:pt x="613137" y="1408717"/>
                  </a:lnTo>
                  <a:lnTo>
                    <a:pt x="626784" y="1412845"/>
                  </a:lnTo>
                  <a:lnTo>
                    <a:pt x="641065" y="1416021"/>
                  </a:lnTo>
                  <a:lnTo>
                    <a:pt x="655029" y="1418879"/>
                  </a:lnTo>
                  <a:lnTo>
                    <a:pt x="669627" y="1422055"/>
                  </a:lnTo>
                  <a:lnTo>
                    <a:pt x="644873" y="1558925"/>
                  </a:lnTo>
                  <a:lnTo>
                    <a:pt x="627418" y="1555432"/>
                  </a:lnTo>
                  <a:lnTo>
                    <a:pt x="609964" y="1551939"/>
                  </a:lnTo>
                  <a:lnTo>
                    <a:pt x="593144" y="1547493"/>
                  </a:lnTo>
                  <a:lnTo>
                    <a:pt x="576006" y="1543365"/>
                  </a:lnTo>
                  <a:lnTo>
                    <a:pt x="559186" y="1538601"/>
                  </a:lnTo>
                  <a:lnTo>
                    <a:pt x="542684" y="1533202"/>
                  </a:lnTo>
                  <a:lnTo>
                    <a:pt x="526181" y="1527804"/>
                  </a:lnTo>
                  <a:lnTo>
                    <a:pt x="509996" y="1521770"/>
                  </a:lnTo>
                  <a:lnTo>
                    <a:pt x="493493" y="1515736"/>
                  </a:lnTo>
                  <a:lnTo>
                    <a:pt x="477942" y="1509068"/>
                  </a:lnTo>
                  <a:lnTo>
                    <a:pt x="462074" y="1502081"/>
                  </a:lnTo>
                  <a:lnTo>
                    <a:pt x="446524" y="1495095"/>
                  </a:lnTo>
                  <a:lnTo>
                    <a:pt x="431291" y="1487473"/>
                  </a:lnTo>
                  <a:lnTo>
                    <a:pt x="416057" y="1479852"/>
                  </a:lnTo>
                  <a:lnTo>
                    <a:pt x="401141" y="1471595"/>
                  </a:lnTo>
                  <a:lnTo>
                    <a:pt x="386226" y="1463338"/>
                  </a:lnTo>
                  <a:lnTo>
                    <a:pt x="371944" y="1454446"/>
                  </a:lnTo>
                  <a:lnTo>
                    <a:pt x="357346" y="1445555"/>
                  </a:lnTo>
                  <a:lnTo>
                    <a:pt x="343382" y="1436028"/>
                  </a:lnTo>
                  <a:lnTo>
                    <a:pt x="329736" y="1426501"/>
                  </a:lnTo>
                  <a:lnTo>
                    <a:pt x="316089" y="1416339"/>
                  </a:lnTo>
                  <a:lnTo>
                    <a:pt x="302760" y="1406177"/>
                  </a:lnTo>
                  <a:lnTo>
                    <a:pt x="289431" y="1395697"/>
                  </a:lnTo>
                  <a:lnTo>
                    <a:pt x="276419" y="1384900"/>
                  </a:lnTo>
                  <a:lnTo>
                    <a:pt x="263725" y="1373785"/>
                  </a:lnTo>
                  <a:lnTo>
                    <a:pt x="251348" y="1362670"/>
                  </a:lnTo>
                  <a:lnTo>
                    <a:pt x="238971" y="1350920"/>
                  </a:lnTo>
                  <a:lnTo>
                    <a:pt x="227229" y="1339170"/>
                  </a:lnTo>
                  <a:lnTo>
                    <a:pt x="215486" y="1327103"/>
                  </a:lnTo>
                  <a:lnTo>
                    <a:pt x="204062" y="1315036"/>
                  </a:lnTo>
                  <a:lnTo>
                    <a:pt x="192954" y="1302333"/>
                  </a:lnTo>
                  <a:lnTo>
                    <a:pt x="182164" y="1289630"/>
                  </a:lnTo>
                  <a:lnTo>
                    <a:pt x="171374" y="1276928"/>
                  </a:lnTo>
                  <a:lnTo>
                    <a:pt x="161535" y="1263590"/>
                  </a:lnTo>
                  <a:lnTo>
                    <a:pt x="151380" y="1250252"/>
                  </a:lnTo>
                  <a:lnTo>
                    <a:pt x="141542" y="1236597"/>
                  </a:lnTo>
                  <a:lnTo>
                    <a:pt x="132021" y="1222624"/>
                  </a:lnTo>
                  <a:lnTo>
                    <a:pt x="122818" y="1208651"/>
                  </a:lnTo>
                  <a:lnTo>
                    <a:pt x="113932" y="1194361"/>
                  </a:lnTo>
                  <a:lnTo>
                    <a:pt x="105363" y="1180071"/>
                  </a:lnTo>
                  <a:lnTo>
                    <a:pt x="97112" y="1165145"/>
                  </a:lnTo>
                  <a:lnTo>
                    <a:pt x="89178" y="1150219"/>
                  </a:lnTo>
                  <a:lnTo>
                    <a:pt x="81561" y="1135294"/>
                  </a:lnTo>
                  <a:lnTo>
                    <a:pt x="74262" y="1120368"/>
                  </a:lnTo>
                  <a:lnTo>
                    <a:pt x="66962" y="1104808"/>
                  </a:lnTo>
                  <a:lnTo>
                    <a:pt x="60615" y="1089247"/>
                  </a:lnTo>
                  <a:lnTo>
                    <a:pt x="53951" y="1073369"/>
                  </a:lnTo>
                  <a:lnTo>
                    <a:pt x="48238" y="1057491"/>
                  </a:lnTo>
                  <a:lnTo>
                    <a:pt x="42208" y="1041612"/>
                  </a:lnTo>
                  <a:lnTo>
                    <a:pt x="37131" y="1025417"/>
                  </a:lnTo>
                  <a:lnTo>
                    <a:pt x="32053" y="1009221"/>
                  </a:lnTo>
                  <a:lnTo>
                    <a:pt x="27293" y="992390"/>
                  </a:lnTo>
                  <a:lnTo>
                    <a:pt x="23167" y="975876"/>
                  </a:lnTo>
                  <a:lnTo>
                    <a:pt x="19041" y="959363"/>
                  </a:lnTo>
                  <a:lnTo>
                    <a:pt x="15550" y="942532"/>
                  </a:lnTo>
                  <a:lnTo>
                    <a:pt x="12377" y="925701"/>
                  </a:lnTo>
                  <a:lnTo>
                    <a:pt x="9203" y="908235"/>
                  </a:lnTo>
                  <a:lnTo>
                    <a:pt x="6982" y="891087"/>
                  </a:lnTo>
                  <a:lnTo>
                    <a:pt x="4760" y="873621"/>
                  </a:lnTo>
                  <a:lnTo>
                    <a:pt x="3173" y="856472"/>
                  </a:lnTo>
                  <a:lnTo>
                    <a:pt x="1904" y="838689"/>
                  </a:lnTo>
                  <a:lnTo>
                    <a:pt x="952" y="821222"/>
                  </a:lnTo>
                  <a:lnTo>
                    <a:pt x="317" y="803439"/>
                  </a:lnTo>
                  <a:lnTo>
                    <a:pt x="0" y="785973"/>
                  </a:lnTo>
                  <a:lnTo>
                    <a:pt x="317" y="765649"/>
                  </a:lnTo>
                  <a:lnTo>
                    <a:pt x="952" y="745325"/>
                  </a:lnTo>
                  <a:lnTo>
                    <a:pt x="2221" y="725318"/>
                  </a:lnTo>
                  <a:lnTo>
                    <a:pt x="4125" y="705629"/>
                  </a:lnTo>
                  <a:lnTo>
                    <a:pt x="6030" y="685622"/>
                  </a:lnTo>
                  <a:lnTo>
                    <a:pt x="8886" y="666251"/>
                  </a:lnTo>
                  <a:lnTo>
                    <a:pt x="12377" y="646879"/>
                  </a:lnTo>
                  <a:lnTo>
                    <a:pt x="15868" y="627508"/>
                  </a:lnTo>
                  <a:lnTo>
                    <a:pt x="19993" y="608454"/>
                  </a:lnTo>
                  <a:lnTo>
                    <a:pt x="24754" y="589718"/>
                  </a:lnTo>
                  <a:lnTo>
                    <a:pt x="29831" y="570982"/>
                  </a:lnTo>
                  <a:lnTo>
                    <a:pt x="35227" y="552245"/>
                  </a:lnTo>
                  <a:lnTo>
                    <a:pt x="41256" y="534144"/>
                  </a:lnTo>
                  <a:lnTo>
                    <a:pt x="47604" y="515725"/>
                  </a:lnTo>
                  <a:lnTo>
                    <a:pt x="54268" y="497941"/>
                  </a:lnTo>
                  <a:lnTo>
                    <a:pt x="61567" y="480158"/>
                  </a:lnTo>
                  <a:lnTo>
                    <a:pt x="69501" y="462692"/>
                  </a:lnTo>
                  <a:lnTo>
                    <a:pt x="77435" y="445225"/>
                  </a:lnTo>
                  <a:lnTo>
                    <a:pt x="86004" y="428395"/>
                  </a:lnTo>
                  <a:lnTo>
                    <a:pt x="94890" y="411246"/>
                  </a:lnTo>
                  <a:lnTo>
                    <a:pt x="104093" y="395050"/>
                  </a:lnTo>
                  <a:lnTo>
                    <a:pt x="113614" y="378854"/>
                  </a:lnTo>
                  <a:lnTo>
                    <a:pt x="123770" y="362341"/>
                  </a:lnTo>
                  <a:lnTo>
                    <a:pt x="133925" y="346780"/>
                  </a:lnTo>
                  <a:lnTo>
                    <a:pt x="145033" y="330902"/>
                  </a:lnTo>
                  <a:lnTo>
                    <a:pt x="156140" y="315977"/>
                  </a:lnTo>
                  <a:lnTo>
                    <a:pt x="167565" y="301051"/>
                  </a:lnTo>
                  <a:lnTo>
                    <a:pt x="179308" y="286443"/>
                  </a:lnTo>
                  <a:lnTo>
                    <a:pt x="191367" y="271835"/>
                  </a:lnTo>
                  <a:lnTo>
                    <a:pt x="204062" y="257545"/>
                  </a:lnTo>
                  <a:lnTo>
                    <a:pt x="216756" y="243889"/>
                  </a:lnTo>
                  <a:lnTo>
                    <a:pt x="229768" y="230552"/>
                  </a:lnTo>
                  <a:lnTo>
                    <a:pt x="243731" y="217214"/>
                  </a:lnTo>
                  <a:lnTo>
                    <a:pt x="257378" y="204194"/>
                  </a:lnTo>
                  <a:lnTo>
                    <a:pt x="271342" y="191809"/>
                  </a:lnTo>
                  <a:lnTo>
                    <a:pt x="285623" y="179424"/>
                  </a:lnTo>
                  <a:lnTo>
                    <a:pt x="300539" y="167674"/>
                  </a:lnTo>
                  <a:lnTo>
                    <a:pt x="315455" y="156242"/>
                  </a:lnTo>
                  <a:lnTo>
                    <a:pt x="330688" y="145127"/>
                  </a:lnTo>
                  <a:lnTo>
                    <a:pt x="346556" y="134330"/>
                  </a:lnTo>
                  <a:lnTo>
                    <a:pt x="362106" y="124168"/>
                  </a:lnTo>
                  <a:lnTo>
                    <a:pt x="377974" y="114005"/>
                  </a:lnTo>
                  <a:lnTo>
                    <a:pt x="394477" y="104479"/>
                  </a:lnTo>
                  <a:lnTo>
                    <a:pt x="410980" y="94952"/>
                  </a:lnTo>
                  <a:lnTo>
                    <a:pt x="428117" y="86060"/>
                  </a:lnTo>
                  <a:lnTo>
                    <a:pt x="444937" y="77803"/>
                  </a:lnTo>
                  <a:lnTo>
                    <a:pt x="462392" y="69546"/>
                  </a:lnTo>
                  <a:lnTo>
                    <a:pt x="479529" y="61925"/>
                  </a:lnTo>
                  <a:lnTo>
                    <a:pt x="497619" y="54621"/>
                  </a:lnTo>
                  <a:lnTo>
                    <a:pt x="515391" y="47634"/>
                  </a:lnTo>
                  <a:lnTo>
                    <a:pt x="533480" y="41283"/>
                  </a:lnTo>
                  <a:lnTo>
                    <a:pt x="551570" y="35567"/>
                  </a:lnTo>
                  <a:lnTo>
                    <a:pt x="570294" y="29851"/>
                  </a:lnTo>
                  <a:lnTo>
                    <a:pt x="589018" y="24770"/>
                  </a:lnTo>
                  <a:lnTo>
                    <a:pt x="607742" y="20324"/>
                  </a:lnTo>
                  <a:lnTo>
                    <a:pt x="627101" y="15878"/>
                  </a:lnTo>
                  <a:lnTo>
                    <a:pt x="646143" y="12385"/>
                  </a:lnTo>
                  <a:lnTo>
                    <a:pt x="665501" y="9209"/>
                  </a:lnTo>
                  <a:lnTo>
                    <a:pt x="685178" y="6351"/>
                  </a:lnTo>
                  <a:lnTo>
                    <a:pt x="704854" y="4128"/>
                  </a:lnTo>
                  <a:lnTo>
                    <a:pt x="724530" y="2223"/>
                  </a:lnTo>
                  <a:lnTo>
                    <a:pt x="744524" y="952"/>
                  </a:lnTo>
                  <a:lnTo>
                    <a:pt x="764835" y="317"/>
                  </a:lnTo>
                  <a:lnTo>
                    <a:pt x="784828" y="0"/>
                  </a:lnTo>
                  <a:close/>
                </a:path>
              </a:pathLst>
            </a:custGeom>
            <a:solidFill>
              <a:srgbClr val="C7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1059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0" grpId="0"/>
      <p:bldP spid="53" grpId="0"/>
      <p:bldP spid="65" grpId="0"/>
      <p:bldP spid="66" grpId="0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7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1109" y="254328"/>
            <a:ext cx="681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</a:rPr>
              <a:t>02</a:t>
            </a:r>
            <a:endParaRPr lang="en-US" altLang="zh-CN" sz="2800" dirty="0"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输入您的标题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8" name="等腰三角形 7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Freeform 13"/>
          <p:cNvSpPr>
            <a:spLocks/>
          </p:cNvSpPr>
          <p:nvPr/>
        </p:nvSpPr>
        <p:spPr bwMode="auto">
          <a:xfrm>
            <a:off x="2592920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7332134" y="2235890"/>
            <a:ext cx="918633" cy="9252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4878919" y="4537419"/>
            <a:ext cx="924983" cy="925268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9"/>
          <p:cNvSpPr>
            <a:spLocks/>
          </p:cNvSpPr>
          <p:nvPr/>
        </p:nvSpPr>
        <p:spPr bwMode="auto">
          <a:xfrm>
            <a:off x="9687984" y="4537419"/>
            <a:ext cx="920749" cy="925268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Rectangle 32"/>
          <p:cNvSpPr>
            <a:spLocks noChangeArrowheads="1"/>
          </p:cNvSpPr>
          <p:nvPr/>
        </p:nvSpPr>
        <p:spPr bwMode="auto">
          <a:xfrm>
            <a:off x="3886200" y="2780042"/>
            <a:ext cx="2017184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02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1583267" y="4219821"/>
            <a:ext cx="2017184" cy="939744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01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8591553" y="2780042"/>
            <a:ext cx="201718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04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sp>
        <p:nvSpPr>
          <p:cNvPr id="27" name="Rectangle 35"/>
          <p:cNvSpPr>
            <a:spLocks noChangeArrowheads="1"/>
          </p:cNvSpPr>
          <p:nvPr/>
        </p:nvSpPr>
        <p:spPr bwMode="auto">
          <a:xfrm>
            <a:off x="6288619" y="4219821"/>
            <a:ext cx="2017183" cy="97719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sz="1200" dirty="0"/>
              <a:t>Step 03</a:t>
            </a:r>
          </a:p>
          <a:p>
            <a:pPr algn="ctr">
              <a:lnSpc>
                <a:spcPts val="2300"/>
              </a:lnSpc>
            </a:pPr>
            <a:r>
              <a:rPr lang="zh-CN" altLang="en-US" sz="1200" dirty="0"/>
              <a:t>请在此处添加您要描述的内容，言简意赅。</a:t>
            </a:r>
            <a:endParaRPr lang="en-US" altLang="zh-CN" sz="12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9038169" y="3887400"/>
            <a:ext cx="1301751" cy="1300035"/>
            <a:chOff x="9038169" y="3887400"/>
            <a:chExt cx="1301751" cy="1300035"/>
          </a:xfrm>
        </p:grpSpPr>
        <p:sp>
          <p:nvSpPr>
            <p:cNvPr id="29" name="Oval 18"/>
            <p:cNvSpPr>
              <a:spLocks noChangeArrowheads="1"/>
            </p:cNvSpPr>
            <p:nvPr/>
          </p:nvSpPr>
          <p:spPr bwMode="auto">
            <a:xfrm>
              <a:off x="9038169" y="3887400"/>
              <a:ext cx="1301751" cy="1300035"/>
            </a:xfrm>
            <a:prstGeom prst="ellipse">
              <a:avLst/>
            </a:prstGeom>
            <a:solidFill>
              <a:srgbClr val="C7505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9502446" y="4249420"/>
              <a:ext cx="371077" cy="575997"/>
              <a:chOff x="8402638" y="-3309938"/>
              <a:chExt cx="212725" cy="330201"/>
            </a:xfrm>
          </p:grpSpPr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8420100" y="-3309938"/>
                <a:ext cx="176212" cy="146050"/>
              </a:xfrm>
              <a:custGeom>
                <a:avLst/>
                <a:gdLst>
                  <a:gd name="T0" fmla="*/ 47 w 47"/>
                  <a:gd name="T1" fmla="*/ 39 h 39"/>
                  <a:gd name="T2" fmla="*/ 47 w 47"/>
                  <a:gd name="T3" fmla="*/ 21 h 39"/>
                  <a:gd name="T4" fmla="*/ 47 w 47"/>
                  <a:gd name="T5" fmla="*/ 21 h 39"/>
                  <a:gd name="T6" fmla="*/ 24 w 47"/>
                  <a:gd name="T7" fmla="*/ 0 h 39"/>
                  <a:gd name="T8" fmla="*/ 0 w 47"/>
                  <a:gd name="T9" fmla="*/ 21 h 39"/>
                  <a:gd name="T10" fmla="*/ 0 w 47"/>
                  <a:gd name="T11" fmla="*/ 26 h 39"/>
                  <a:gd name="T12" fmla="*/ 0 w 47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9">
                    <a:moveTo>
                      <a:pt x="47" y="39"/>
                    </a:move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7" y="9"/>
                      <a:pt x="36" y="0"/>
                      <a:pt x="24" y="0"/>
                    </a:cubicBezTo>
                    <a:cubicBezTo>
                      <a:pt x="11" y="0"/>
                      <a:pt x="0" y="9"/>
                      <a:pt x="0" y="21"/>
                    </a:cubicBezTo>
                    <a:cubicBezTo>
                      <a:pt x="0" y="21"/>
                      <a:pt x="0" y="26"/>
                      <a:pt x="0" y="26"/>
                    </a:cubicBezTo>
                    <a:cubicBezTo>
                      <a:pt x="0" y="39"/>
                      <a:pt x="0" y="39"/>
                      <a:pt x="0" y="39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7"/>
              <p:cNvSpPr>
                <a:spLocks noEditPoints="1"/>
              </p:cNvSpPr>
              <p:nvPr/>
            </p:nvSpPr>
            <p:spPr bwMode="auto">
              <a:xfrm>
                <a:off x="8402638" y="-3133725"/>
                <a:ext cx="212725" cy="153988"/>
              </a:xfrm>
              <a:custGeom>
                <a:avLst/>
                <a:gdLst>
                  <a:gd name="T0" fmla="*/ 55 w 57"/>
                  <a:gd name="T1" fmla="*/ 0 h 41"/>
                  <a:gd name="T2" fmla="*/ 3 w 57"/>
                  <a:gd name="T3" fmla="*/ 0 h 41"/>
                  <a:gd name="T4" fmla="*/ 0 w 57"/>
                  <a:gd name="T5" fmla="*/ 2 h 41"/>
                  <a:gd name="T6" fmla="*/ 0 w 57"/>
                  <a:gd name="T7" fmla="*/ 39 h 41"/>
                  <a:gd name="T8" fmla="*/ 3 w 57"/>
                  <a:gd name="T9" fmla="*/ 41 h 41"/>
                  <a:gd name="T10" fmla="*/ 55 w 57"/>
                  <a:gd name="T11" fmla="*/ 41 h 41"/>
                  <a:gd name="T12" fmla="*/ 57 w 57"/>
                  <a:gd name="T13" fmla="*/ 39 h 41"/>
                  <a:gd name="T14" fmla="*/ 57 w 57"/>
                  <a:gd name="T15" fmla="*/ 2 h 41"/>
                  <a:gd name="T16" fmla="*/ 55 w 57"/>
                  <a:gd name="T17" fmla="*/ 0 h 41"/>
                  <a:gd name="T18" fmla="*/ 30 w 57"/>
                  <a:gd name="T19" fmla="*/ 19 h 41"/>
                  <a:gd name="T20" fmla="*/ 32 w 57"/>
                  <a:gd name="T21" fmla="*/ 26 h 41"/>
                  <a:gd name="T22" fmla="*/ 31 w 57"/>
                  <a:gd name="T23" fmla="*/ 27 h 41"/>
                  <a:gd name="T24" fmla="*/ 30 w 57"/>
                  <a:gd name="T25" fmla="*/ 27 h 41"/>
                  <a:gd name="T26" fmla="*/ 27 w 57"/>
                  <a:gd name="T27" fmla="*/ 27 h 41"/>
                  <a:gd name="T28" fmla="*/ 26 w 57"/>
                  <a:gd name="T29" fmla="*/ 27 h 41"/>
                  <a:gd name="T30" fmla="*/ 26 w 57"/>
                  <a:gd name="T31" fmla="*/ 26 h 41"/>
                  <a:gd name="T32" fmla="*/ 27 w 57"/>
                  <a:gd name="T33" fmla="*/ 19 h 41"/>
                  <a:gd name="T34" fmla="*/ 24 w 57"/>
                  <a:gd name="T35" fmla="*/ 15 h 41"/>
                  <a:gd name="T36" fmla="*/ 29 w 57"/>
                  <a:gd name="T37" fmla="*/ 10 h 41"/>
                  <a:gd name="T38" fmla="*/ 33 w 57"/>
                  <a:gd name="T39" fmla="*/ 15 h 41"/>
                  <a:gd name="T40" fmla="*/ 30 w 57"/>
                  <a:gd name="T41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7" h="41">
                    <a:moveTo>
                      <a:pt x="5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0"/>
                      <a:pt x="1" y="41"/>
                      <a:pt x="3" y="41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41"/>
                      <a:pt x="57" y="40"/>
                      <a:pt x="57" y="39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7" y="1"/>
                      <a:pt x="56" y="0"/>
                      <a:pt x="55" y="0"/>
                    </a:cubicBezTo>
                    <a:close/>
                    <a:moveTo>
                      <a:pt x="30" y="19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6"/>
                      <a:pt x="32" y="27"/>
                      <a:pt x="31" y="27"/>
                    </a:cubicBezTo>
                    <a:cubicBezTo>
                      <a:pt x="31" y="27"/>
                      <a:pt x="31" y="27"/>
                      <a:pt x="30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6" y="27"/>
                      <a:pt x="26" y="27"/>
                    </a:cubicBezTo>
                    <a:cubicBezTo>
                      <a:pt x="26" y="27"/>
                      <a:pt x="26" y="26"/>
                      <a:pt x="26" y="26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5" y="18"/>
                      <a:pt x="24" y="17"/>
                      <a:pt x="24" y="15"/>
                    </a:cubicBezTo>
                    <a:cubicBezTo>
                      <a:pt x="24" y="12"/>
                      <a:pt x="26" y="10"/>
                      <a:pt x="29" y="10"/>
                    </a:cubicBezTo>
                    <a:cubicBezTo>
                      <a:pt x="31" y="10"/>
                      <a:pt x="33" y="12"/>
                      <a:pt x="33" y="15"/>
                    </a:cubicBezTo>
                    <a:cubicBezTo>
                      <a:pt x="33" y="17"/>
                      <a:pt x="32" y="18"/>
                      <a:pt x="30" y="19"/>
                    </a:cubicBezTo>
                    <a:close/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80200" y="2511143"/>
            <a:ext cx="1295400" cy="1302152"/>
            <a:chOff x="6680200" y="2511143"/>
            <a:chExt cx="1295400" cy="1302152"/>
          </a:xfrm>
        </p:grpSpPr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6680200" y="2511143"/>
              <a:ext cx="1295400" cy="1302152"/>
            </a:xfrm>
            <a:prstGeom prst="ellipse">
              <a:avLst/>
            </a:prstGeom>
            <a:solidFill>
              <a:srgbClr val="40404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7089775" y="2895795"/>
              <a:ext cx="484716" cy="520700"/>
            </a:xfrm>
            <a:custGeom>
              <a:avLst/>
              <a:gdLst>
                <a:gd name="T0" fmla="*/ 91 w 97"/>
                <a:gd name="T1" fmla="*/ 56 h 104"/>
                <a:gd name="T2" fmla="*/ 53 w 97"/>
                <a:gd name="T3" fmla="*/ 93 h 104"/>
                <a:gd name="T4" fmla="*/ 11 w 97"/>
                <a:gd name="T5" fmla="*/ 93 h 104"/>
                <a:gd name="T6" fmla="*/ 11 w 97"/>
                <a:gd name="T7" fmla="*/ 53 h 104"/>
                <a:gd name="T8" fmla="*/ 59 w 97"/>
                <a:gd name="T9" fmla="*/ 8 h 104"/>
                <a:gd name="T10" fmla="*/ 88 w 97"/>
                <a:gd name="T11" fmla="*/ 8 h 104"/>
                <a:gd name="T12" fmla="*/ 88 w 97"/>
                <a:gd name="T13" fmla="*/ 36 h 104"/>
                <a:gd name="T14" fmla="*/ 47 w 97"/>
                <a:gd name="T15" fmla="*/ 76 h 104"/>
                <a:gd name="T16" fmla="*/ 29 w 97"/>
                <a:gd name="T17" fmla="*/ 76 h 104"/>
                <a:gd name="T18" fmla="*/ 29 w 97"/>
                <a:gd name="T19" fmla="*/ 59 h 104"/>
                <a:gd name="T20" fmla="*/ 62 w 97"/>
                <a:gd name="T21" fmla="*/ 2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04">
                  <a:moveTo>
                    <a:pt x="91" y="56"/>
                  </a:moveTo>
                  <a:cubicBezTo>
                    <a:pt x="53" y="93"/>
                    <a:pt x="53" y="93"/>
                    <a:pt x="53" y="93"/>
                  </a:cubicBezTo>
                  <a:cubicBezTo>
                    <a:pt x="42" y="104"/>
                    <a:pt x="23" y="104"/>
                    <a:pt x="11" y="93"/>
                  </a:cubicBezTo>
                  <a:cubicBezTo>
                    <a:pt x="0" y="82"/>
                    <a:pt x="0" y="64"/>
                    <a:pt x="11" y="53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7" y="0"/>
                    <a:pt x="80" y="0"/>
                    <a:pt x="88" y="8"/>
                  </a:cubicBezTo>
                  <a:cubicBezTo>
                    <a:pt x="97" y="15"/>
                    <a:pt x="97" y="28"/>
                    <a:pt x="88" y="3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2" y="80"/>
                    <a:pt x="34" y="80"/>
                    <a:pt x="29" y="76"/>
                  </a:cubicBezTo>
                  <a:cubicBezTo>
                    <a:pt x="24" y="71"/>
                    <a:pt x="24" y="63"/>
                    <a:pt x="29" y="59"/>
                  </a:cubicBezTo>
                  <a:cubicBezTo>
                    <a:pt x="62" y="27"/>
                    <a:pt x="62" y="27"/>
                    <a:pt x="62" y="27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943102" y="2511143"/>
            <a:ext cx="1299633" cy="1302152"/>
            <a:chOff x="1943102" y="2511143"/>
            <a:chExt cx="1299633" cy="1302152"/>
          </a:xfrm>
        </p:grpSpPr>
        <p:sp>
          <p:nvSpPr>
            <p:cNvPr id="37" name="Oval 12"/>
            <p:cNvSpPr>
              <a:spLocks noChangeArrowheads="1"/>
            </p:cNvSpPr>
            <p:nvPr/>
          </p:nvSpPr>
          <p:spPr bwMode="auto">
            <a:xfrm>
              <a:off x="1943102" y="2511143"/>
              <a:ext cx="1299633" cy="1302152"/>
            </a:xfrm>
            <a:prstGeom prst="ellipse">
              <a:avLst/>
            </a:prstGeom>
            <a:solidFill>
              <a:srgbClr val="40404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2345269" y="2934677"/>
              <a:ext cx="495300" cy="455084"/>
            </a:xfrm>
            <a:custGeom>
              <a:avLst/>
              <a:gdLst>
                <a:gd name="T0" fmla="*/ 71 w 99"/>
                <a:gd name="T1" fmla="*/ 0 h 91"/>
                <a:gd name="T2" fmla="*/ 50 w 99"/>
                <a:gd name="T3" fmla="*/ 12 h 91"/>
                <a:gd name="T4" fmla="*/ 28 w 99"/>
                <a:gd name="T5" fmla="*/ 0 h 91"/>
                <a:gd name="T6" fmla="*/ 0 w 99"/>
                <a:gd name="T7" fmla="*/ 28 h 91"/>
                <a:gd name="T8" fmla="*/ 50 w 99"/>
                <a:gd name="T9" fmla="*/ 91 h 91"/>
                <a:gd name="T10" fmla="*/ 99 w 99"/>
                <a:gd name="T11" fmla="*/ 28 h 91"/>
                <a:gd name="T12" fmla="*/ 71 w 99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91">
                  <a:moveTo>
                    <a:pt x="71" y="0"/>
                  </a:moveTo>
                  <a:cubicBezTo>
                    <a:pt x="60" y="0"/>
                    <a:pt x="50" y="12"/>
                    <a:pt x="50" y="12"/>
                  </a:cubicBezTo>
                  <a:cubicBezTo>
                    <a:pt x="50" y="12"/>
                    <a:pt x="40" y="0"/>
                    <a:pt x="28" y="0"/>
                  </a:cubicBezTo>
                  <a:cubicBezTo>
                    <a:pt x="16" y="0"/>
                    <a:pt x="0" y="8"/>
                    <a:pt x="0" y="28"/>
                  </a:cubicBezTo>
                  <a:cubicBezTo>
                    <a:pt x="0" y="52"/>
                    <a:pt x="34" y="83"/>
                    <a:pt x="50" y="91"/>
                  </a:cubicBezTo>
                  <a:cubicBezTo>
                    <a:pt x="65" y="83"/>
                    <a:pt x="99" y="52"/>
                    <a:pt x="99" y="28"/>
                  </a:cubicBezTo>
                  <a:cubicBezTo>
                    <a:pt x="99" y="8"/>
                    <a:pt x="83" y="0"/>
                    <a:pt x="71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29102" y="3887400"/>
            <a:ext cx="1299633" cy="1300035"/>
            <a:chOff x="4229102" y="3887400"/>
            <a:chExt cx="1299633" cy="1300035"/>
          </a:xfrm>
        </p:grpSpPr>
        <p:sp>
          <p:nvSpPr>
            <p:cNvPr id="40" name="Oval 16"/>
            <p:cNvSpPr>
              <a:spLocks noChangeArrowheads="1"/>
            </p:cNvSpPr>
            <p:nvPr/>
          </p:nvSpPr>
          <p:spPr bwMode="auto">
            <a:xfrm>
              <a:off x="4229102" y="3887400"/>
              <a:ext cx="1299633" cy="1300035"/>
            </a:xfrm>
            <a:prstGeom prst="ellipse">
              <a:avLst/>
            </a:prstGeom>
            <a:solidFill>
              <a:srgbClr val="C75050"/>
            </a:solidFill>
            <a:ln w="6350">
              <a:solidFill>
                <a:schemeClr val="bg1"/>
              </a:solidFill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669367" y="4287652"/>
              <a:ext cx="419100" cy="499533"/>
              <a:chOff x="6932613" y="-3332163"/>
              <a:chExt cx="314325" cy="374650"/>
            </a:xfrm>
          </p:grpSpPr>
          <p:sp>
            <p:nvSpPr>
              <p:cNvPr id="42" name="Oval 28"/>
              <p:cNvSpPr>
                <a:spLocks noChangeArrowheads="1"/>
              </p:cNvSpPr>
              <p:nvPr/>
            </p:nvSpPr>
            <p:spPr bwMode="auto">
              <a:xfrm>
                <a:off x="6932613" y="-3271838"/>
                <a:ext cx="314325" cy="314325"/>
              </a:xfrm>
              <a:prstGeom prst="ellips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3" name="Line 29"/>
              <p:cNvSpPr>
                <a:spLocks noChangeShapeType="1"/>
              </p:cNvSpPr>
              <p:nvPr/>
            </p:nvSpPr>
            <p:spPr bwMode="auto">
              <a:xfrm flipV="1">
                <a:off x="7089775" y="-3241675"/>
                <a:ext cx="0" cy="12700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4" name="Line 30"/>
              <p:cNvSpPr>
                <a:spLocks noChangeShapeType="1"/>
              </p:cNvSpPr>
              <p:nvPr/>
            </p:nvSpPr>
            <p:spPr bwMode="auto">
              <a:xfrm>
                <a:off x="7089775" y="-3321050"/>
                <a:ext cx="0" cy="3810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7059613" y="-3332163"/>
                <a:ext cx="60325" cy="0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V="1">
                <a:off x="7089775" y="-3208338"/>
                <a:ext cx="93662" cy="93663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V="1">
                <a:off x="7213600" y="-3271838"/>
                <a:ext cx="33337" cy="33338"/>
              </a:xfrm>
              <a:prstGeom prst="line">
                <a:avLst/>
              </a:prstGeom>
              <a:no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224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5" name="等腰三角形 4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7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10" name="椭圆 9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417791" y="3729370"/>
              <a:ext cx="33366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感谢欣赏</a:t>
              </a:r>
              <a:endParaRPr lang="zh-CN" altLang="en-US" sz="6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15" name="等腰三角形 1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75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75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等腰三角形 16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75050"/>
          </a:solidFill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7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ULTRA_SCORM_COURSE_ID" val="1E2F398C-C7B4-4454-8F6F-76CFD20B0B8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JVte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VbXt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JVte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lW17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lW17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lW17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lW17Sp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lW17Sr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lm17Sg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CWbXtKKwvAbUoAAABrAAAAGwAAAHVuaXZlcnNhbC91bml2ZXJzYWwucG5nLnhtbLOxr8jNUShLLSrOzM+zVTLUM1Cyt+PlsikoSi3LTC1XqACKGekZQICSQiUqtzwzpSQDKGRgbowQzEjNTM8osVWyMDCFC+oDzQQAUEsBAgAAFAACAAgAlW17ShUOrShkBAAABxEAAB0AAAAAAAAAAQAAAAAAAAAAAHVuaXZlcnNhbC9jb21tb25fbWVzc2FnZXMubG5nUEsBAgAAFAACAAgAlW17Sgh+CyMpAwAAhgwAACcAAAAAAAAAAQAAAAAAnwQAAHVuaXZlcnNhbC9mbGFzaF9wdWJsaXNoaW5nX3NldHRpbmdzLnhtbFBLAQIAABQAAgAIAJVte0q1/AlkugIAAFUKAAAhAAAAAAAAAAEAAAAAAA0IAAB1bml2ZXJzYWwvZmxhc2hfc2tpbl9zZXR0aW5ncy54bWxQSwECAAAUAAIACACVbXtKKpYPZ/4CAACXCwAAJgAAAAAAAAABAAAAAAAGCwAAdW5pdmVyc2FsL2h0bWxfcHVibGlzaGluZ19zZXR0aW5ncy54bWxQSwECAAAUAAIACACVbXtKaHFSkZoBAAAfBgAAHwAAAAAAAAABAAAAAABIDgAAdW5pdmVyc2FsL2h0bWxfc2tpbl9zZXR0aW5ncy5qc1BLAQIAABQAAgAIAJVte0o9PC/RwQAAAOUBAAAaAAAAAAAAAAEAAAAAAB8QAAB1bml2ZXJzYWwvaTE4bl9wcmVzZXRzLnhtbFBLAQIAABQAAgAIAJVte0qa+ZZkawAAAGsAAAAcAAAAAAAAAAEAAAAAABgRAAB1bml2ZXJzYWwvbG9jYWxfc2V0dGluZ3MueG1sUEsBAgAAFAACAAgARJRXRyO0Tvv7AgAAsAgAABQAAAAAAAAAAQAAAAAAvREAAHVuaXZlcnNhbC9wbGF5ZXIueG1sUEsBAgAAFAACAAgAlW17SrCHI/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31516552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03134832"/>
  <p:tag name="MH_LIBRARY" val="GRAPHIC"/>
  <p:tag name="MH_TYPE" val="Other"/>
  <p:tag name="MH_ORDER" val="1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gency FB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2419</TotalTime>
  <Words>2023</Words>
  <Application>Microsoft Office PowerPoint</Application>
  <PresentationFormat>宽屏</PresentationFormat>
  <Paragraphs>240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方正兰亭细黑_GBK</vt:lpstr>
      <vt:lpstr>黑体</vt:lpstr>
      <vt:lpstr>华康少女文字W5(P)</vt:lpstr>
      <vt:lpstr>宋体</vt:lpstr>
      <vt:lpstr>微软雅黑</vt:lpstr>
      <vt:lpstr>微软雅黑 (正文)</vt:lpstr>
      <vt:lpstr>微软雅黑 Light</vt:lpstr>
      <vt:lpstr>幼圆</vt:lpstr>
      <vt:lpstr>张海山锐线体简</vt:lpstr>
      <vt:lpstr>Agency FB</vt:lpstr>
      <vt:lpstr>Arial</vt:lpstr>
      <vt:lpstr>Calibri</vt:lpstr>
      <vt:lpstr>Mistral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232</cp:revision>
  <dcterms:created xsi:type="dcterms:W3CDTF">2015-12-31T14:36:27Z</dcterms:created>
  <dcterms:modified xsi:type="dcterms:W3CDTF">2019-04-10T05:45:06Z</dcterms:modified>
</cp:coreProperties>
</file>