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ags/tag15.xml" ContentType="application/vnd.openxmlformats-officedocument.presentationml.tag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5"/>
  </p:notesMasterIdLst>
  <p:handoutMasterIdLst>
    <p:handoutMasterId r:id="rId36"/>
  </p:handoutMasterIdLst>
  <p:sldIdLst>
    <p:sldId id="256" r:id="rId2"/>
    <p:sldId id="257" r:id="rId3"/>
    <p:sldId id="292" r:id="rId4"/>
    <p:sldId id="295" r:id="rId5"/>
    <p:sldId id="314" r:id="rId6"/>
    <p:sldId id="298" r:id="rId7"/>
    <p:sldId id="293" r:id="rId8"/>
    <p:sldId id="313" r:id="rId9"/>
    <p:sldId id="301" r:id="rId10"/>
    <p:sldId id="296" r:id="rId11"/>
    <p:sldId id="297" r:id="rId12"/>
    <p:sldId id="299" r:id="rId13"/>
    <p:sldId id="303" r:id="rId14"/>
    <p:sldId id="300" r:id="rId15"/>
    <p:sldId id="258" r:id="rId16"/>
    <p:sldId id="304" r:id="rId17"/>
    <p:sldId id="302" r:id="rId18"/>
    <p:sldId id="310" r:id="rId19"/>
    <p:sldId id="305" r:id="rId20"/>
    <p:sldId id="268" r:id="rId21"/>
    <p:sldId id="306" r:id="rId22"/>
    <p:sldId id="311" r:id="rId23"/>
    <p:sldId id="312" r:id="rId24"/>
    <p:sldId id="307" r:id="rId25"/>
    <p:sldId id="308" r:id="rId26"/>
    <p:sldId id="280" r:id="rId27"/>
    <p:sldId id="294" r:id="rId28"/>
    <p:sldId id="259" r:id="rId29"/>
    <p:sldId id="275" r:id="rId30"/>
    <p:sldId id="266" r:id="rId31"/>
    <p:sldId id="278" r:id="rId32"/>
    <p:sldId id="309" r:id="rId33"/>
    <p:sldId id="344" r:id="rId34"/>
  </p:sldIdLst>
  <p:sldSz cx="12192000" cy="6858000"/>
  <p:notesSz cx="6858000" cy="9144000"/>
  <p:custDataLst>
    <p:tags r:id="rId3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09">
          <p15:clr>
            <a:srgbClr val="A4A3A4"/>
          </p15:clr>
        </p15:guide>
        <p15:guide id="2" pos="385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D85"/>
    <a:srgbClr val="068380"/>
    <a:srgbClr val="056968"/>
    <a:srgbClr val="045A5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80" d="100"/>
          <a:sy n="80" d="100"/>
        </p:scale>
        <p:origin x="1734" y="894"/>
      </p:cViewPr>
      <p:guideLst>
        <p:guide orient="horz" pos="2209"/>
        <p:guide pos="385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gs" Target="tags/tag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.xlsx"/><Relationship Id="rId2" Type="http://schemas.openxmlformats.org/officeDocument/2006/relationships/image" Target="../media/image7.png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zh-CN" sz="22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ED7D3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rgbClr val="2B6B6F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680024784"/>
        <c:axId val="-713701440"/>
      </c:barChart>
      <c:lineChart>
        <c:grouping val="standard"/>
        <c:varyColors val="0"/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ln w="28575" cap="rnd" cmpd="sng" algn="ctr">
              <a:solidFill>
                <a:srgbClr val="5DABA8"/>
              </a:solidFill>
              <a:prstDash val="solid"/>
              <a:round/>
            </a:ln>
            <a:effectLst/>
          </c:spPr>
          <c:marker>
            <c:symbol val="picture"/>
            <c:spPr>
              <a:blipFill>
                <a:blip xmlns:r="http://schemas.openxmlformats.org/officeDocument/2006/relationships" r:embed="rId2"/>
                <a:stretch>
                  <a:fillRect/>
                </a:stretch>
              </a:blipFill>
              <a:ln w="25400" cap="flat" cmpd="sng" algn="ctr">
                <a:noFill/>
                <a:prstDash val="solid"/>
                <a:round/>
              </a:ln>
              <a:effectLst/>
            </c:spPr>
          </c:marker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713703616"/>
        <c:axId val="-713702528"/>
      </c:lineChart>
      <c:catAx>
        <c:axId val="-6800247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-713701440"/>
        <c:crosses val="autoZero"/>
        <c:auto val="1"/>
        <c:lblAlgn val="ctr"/>
        <c:lblOffset val="100"/>
        <c:noMultiLvlLbl val="0"/>
      </c:catAx>
      <c:valAx>
        <c:axId val="-713701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rgbClr val="D1D1D1"/>
              </a:solidFill>
              <a:prstDash val="solid"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6350" cap="flat" cmpd="sng" algn="ctr">
            <a:noFill/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-680024784"/>
        <c:crosses val="autoZero"/>
        <c:crossBetween val="between"/>
      </c:valAx>
      <c:catAx>
        <c:axId val="-71370361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-713702528"/>
        <c:crosses val="autoZero"/>
        <c:auto val="1"/>
        <c:lblAlgn val="ctr"/>
        <c:lblOffset val="100"/>
        <c:noMultiLvlLbl val="0"/>
      </c:catAx>
      <c:valAx>
        <c:axId val="-713702528"/>
        <c:scaling>
          <c:orientation val="minMax"/>
        </c:scaling>
        <c:delete val="0"/>
        <c:axPos val="r"/>
        <c:numFmt formatCode="General" sourceLinked="1"/>
        <c:majorTickMark val="out"/>
        <c:minorTickMark val="none"/>
        <c:tickLblPos val="nextTo"/>
        <c:spPr>
          <a:noFill/>
          <a:ln w="6350" cap="flat" cmpd="sng" algn="ctr">
            <a:noFill/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-713703616"/>
        <c:crosses val="max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zh-CN" sz="1195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  <a:endParaRPr lang="zh-CN"/>
    </a:p>
  </c:txPr>
  <c:externalData r:id="rId3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>2020/8/4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3903837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9E87EF-EB1D-4B42-AC57-5E49B15E34C6}" type="datetimeFigureOut">
              <a:rPr lang="zh-CN" altLang="en-US" smtClean="0"/>
              <a:t>2020/8/4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4F0032-DBD6-42F4-8838-B8FFF5A67D8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125087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zh-CN" altLang="en-US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270132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4F0032-DBD6-42F4-8838-B8FFF5A67D8C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09172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B02C48-7442-42A1-A2D3-5C71B5252205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436985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 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B02C48-7442-42A1-A2D3-5C71B5252205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907192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4F0032-DBD6-42F4-8838-B8FFF5A67D8C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145470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B02C48-7442-42A1-A2D3-5C71B5252205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606154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B02C48-7442-42A1-A2D3-5C71B5252205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514729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 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B02C48-7442-42A1-A2D3-5C71B5252205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0655440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B02C48-7442-42A1-A2D3-5C71B5252205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9666220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B02C48-7442-42A1-A2D3-5C71B5252205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752561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B02C48-7442-42A1-A2D3-5C71B5252205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771477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B02C48-7442-42A1-A2D3-5C71B5252205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43825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 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B02C48-7442-42A1-A2D3-5C71B5252205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7225868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B02C48-7442-42A1-A2D3-5C71B5252205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9117314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4F0032-DBD6-42F4-8838-B8FFF5A67D8C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3212982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B02C48-7442-42A1-A2D3-5C71B5252205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1747518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B02C48-7442-42A1-A2D3-5C71B5252205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7829580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B02C48-7442-42A1-A2D3-5C71B5252205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9452573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B02C48-7442-42A1-A2D3-5C71B5252205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0864641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4F0032-DBD6-42F4-8838-B8FFF5A67D8C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7941253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B02C48-7442-42A1-A2D3-5C71B5252205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9940914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B02C48-7442-42A1-A2D3-5C71B5252205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8056382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B02C48-7442-42A1-A2D3-5C71B5252205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178884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B02C48-7442-42A1-A2D3-5C71B5252205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558555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B02C48-7442-42A1-A2D3-5C71B5252205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6452204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4F0032-DBD6-42F4-8838-B8FFF5A67D8C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583304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B02C48-7442-42A1-A2D3-5C71B5252205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965176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zh-CN" altLang="en-US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41700858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4F0032-DBD6-42F4-8838-B8FFF5A67D8C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3061601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4F0032-DBD6-42F4-8838-B8FFF5A67D8C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380446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4F0032-DBD6-42F4-8838-B8FFF5A67D8C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291469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B02C48-7442-42A1-A2D3-5C71B5252205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1270598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zh-CN" altLang="en-US"/>
              <a:t>更多模板请关注：https://haosc.taobao.com</a:t>
            </a:r>
          </a:p>
        </p:txBody>
      </p:sp>
    </p:spTree>
    <p:extLst>
      <p:ext uri="{BB962C8B-B14F-4D97-AF65-F5344CB8AC3E}">
        <p14:creationId xmlns:p14="http://schemas.microsoft.com/office/powerpoint/2010/main" val="15627799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2020/8/4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2020/8/4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2020/8/4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2020/8/4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2020/8/4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2020/8/4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2020/8/4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2020/8/4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2020/8/4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2020/8/4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2020/8/4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  <a:t>2020/8/4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13" Type="http://schemas.openxmlformats.org/officeDocument/2006/relationships/tags" Target="../tags/tag14.xml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12" Type="http://schemas.openxmlformats.org/officeDocument/2006/relationships/tags" Target="../tags/tag13.xml"/><Relationship Id="rId17" Type="http://schemas.openxmlformats.org/officeDocument/2006/relationships/slide" Target="slide1.xml"/><Relationship Id="rId2" Type="http://schemas.openxmlformats.org/officeDocument/2006/relationships/tags" Target="../tags/tag3.xml"/><Relationship Id="rId16" Type="http://schemas.openxmlformats.org/officeDocument/2006/relationships/image" Target="../media/image2.jpeg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tags" Target="../tags/tag12.xml"/><Relationship Id="rId5" Type="http://schemas.openxmlformats.org/officeDocument/2006/relationships/tags" Target="../tags/tag6.xml"/><Relationship Id="rId15" Type="http://schemas.openxmlformats.org/officeDocument/2006/relationships/notesSlide" Target="../notesSlides/notesSlide2.xml"/><Relationship Id="rId10" Type="http://schemas.openxmlformats.org/officeDocument/2006/relationships/tags" Target="../tags/tag11.xml"/><Relationship Id="rId4" Type="http://schemas.openxmlformats.org/officeDocument/2006/relationships/tags" Target="../tags/tag5.xml"/><Relationship Id="rId9" Type="http://schemas.openxmlformats.org/officeDocument/2006/relationships/tags" Target="../tags/tag10.xml"/><Relationship Id="rId14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5.xml"/><Relationship Id="rId4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tags" Target="../tags/tag23.xml"/><Relationship Id="rId13" Type="http://schemas.openxmlformats.org/officeDocument/2006/relationships/tags" Target="../tags/tag28.xml"/><Relationship Id="rId3" Type="http://schemas.openxmlformats.org/officeDocument/2006/relationships/tags" Target="../tags/tag18.xml"/><Relationship Id="rId7" Type="http://schemas.openxmlformats.org/officeDocument/2006/relationships/tags" Target="../tags/tag22.xml"/><Relationship Id="rId12" Type="http://schemas.openxmlformats.org/officeDocument/2006/relationships/tags" Target="../tags/tag27.xml"/><Relationship Id="rId17" Type="http://schemas.openxmlformats.org/officeDocument/2006/relationships/notesSlide" Target="../notesSlides/notesSlide13.xml"/><Relationship Id="rId2" Type="http://schemas.openxmlformats.org/officeDocument/2006/relationships/tags" Target="../tags/tag17.xml"/><Relationship Id="rId16" Type="http://schemas.openxmlformats.org/officeDocument/2006/relationships/slideLayout" Target="../slideLayouts/slideLayout1.xml"/><Relationship Id="rId1" Type="http://schemas.openxmlformats.org/officeDocument/2006/relationships/tags" Target="../tags/tag16.xml"/><Relationship Id="rId6" Type="http://schemas.openxmlformats.org/officeDocument/2006/relationships/tags" Target="../tags/tag21.xml"/><Relationship Id="rId11" Type="http://schemas.openxmlformats.org/officeDocument/2006/relationships/tags" Target="../tags/tag26.xml"/><Relationship Id="rId5" Type="http://schemas.openxmlformats.org/officeDocument/2006/relationships/tags" Target="../tags/tag20.xml"/><Relationship Id="rId15" Type="http://schemas.openxmlformats.org/officeDocument/2006/relationships/tags" Target="../tags/tag30.xml"/><Relationship Id="rId10" Type="http://schemas.openxmlformats.org/officeDocument/2006/relationships/tags" Target="../tags/tag25.xml"/><Relationship Id="rId4" Type="http://schemas.openxmlformats.org/officeDocument/2006/relationships/tags" Target="../tags/tag19.xml"/><Relationship Id="rId9" Type="http://schemas.openxmlformats.org/officeDocument/2006/relationships/tags" Target="../tags/tag24.xml"/><Relationship Id="rId14" Type="http://schemas.openxmlformats.org/officeDocument/2006/relationships/tags" Target="../tags/tag2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tags" Target="../tags/tag38.xml"/><Relationship Id="rId13" Type="http://schemas.openxmlformats.org/officeDocument/2006/relationships/tags" Target="../tags/tag43.xml"/><Relationship Id="rId18" Type="http://schemas.openxmlformats.org/officeDocument/2006/relationships/notesSlide" Target="../notesSlides/notesSlide19.xml"/><Relationship Id="rId3" Type="http://schemas.openxmlformats.org/officeDocument/2006/relationships/tags" Target="../tags/tag33.xml"/><Relationship Id="rId7" Type="http://schemas.openxmlformats.org/officeDocument/2006/relationships/tags" Target="../tags/tag37.xml"/><Relationship Id="rId12" Type="http://schemas.openxmlformats.org/officeDocument/2006/relationships/tags" Target="../tags/tag42.xml"/><Relationship Id="rId17" Type="http://schemas.openxmlformats.org/officeDocument/2006/relationships/slideLayout" Target="../slideLayouts/slideLayout1.xml"/><Relationship Id="rId2" Type="http://schemas.openxmlformats.org/officeDocument/2006/relationships/tags" Target="../tags/tag32.xml"/><Relationship Id="rId16" Type="http://schemas.openxmlformats.org/officeDocument/2006/relationships/tags" Target="../tags/tag46.xml"/><Relationship Id="rId1" Type="http://schemas.openxmlformats.org/officeDocument/2006/relationships/tags" Target="../tags/tag31.xml"/><Relationship Id="rId6" Type="http://schemas.openxmlformats.org/officeDocument/2006/relationships/tags" Target="../tags/tag36.xml"/><Relationship Id="rId11" Type="http://schemas.openxmlformats.org/officeDocument/2006/relationships/tags" Target="../tags/tag41.xml"/><Relationship Id="rId5" Type="http://schemas.openxmlformats.org/officeDocument/2006/relationships/tags" Target="../tags/tag35.xml"/><Relationship Id="rId15" Type="http://schemas.openxmlformats.org/officeDocument/2006/relationships/tags" Target="../tags/tag45.xml"/><Relationship Id="rId10" Type="http://schemas.openxmlformats.org/officeDocument/2006/relationships/tags" Target="../tags/tag40.xml"/><Relationship Id="rId4" Type="http://schemas.openxmlformats.org/officeDocument/2006/relationships/tags" Target="../tags/tag34.xml"/><Relationship Id="rId9" Type="http://schemas.openxmlformats.org/officeDocument/2006/relationships/tags" Target="../tags/tag39.xml"/><Relationship Id="rId14" Type="http://schemas.openxmlformats.org/officeDocument/2006/relationships/tags" Target="../tags/tag4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jpe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D:\图图图\儿童类素材\15.jpg15"/>
          <p:cNvPicPr>
            <a:picLocks noChangeAspect="1"/>
          </p:cNvPicPr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5395767" y="0"/>
            <a:ext cx="6858000" cy="6858000"/>
          </a:xfrm>
          <a:prstGeom prst="rect">
            <a:avLst/>
          </a:prstGeom>
        </p:spPr>
      </p:pic>
      <p:sp>
        <p:nvSpPr>
          <p:cNvPr id="7" name="梯形 4"/>
          <p:cNvSpPr/>
          <p:nvPr/>
        </p:nvSpPr>
        <p:spPr>
          <a:xfrm>
            <a:off x="188031" y="-23750"/>
            <a:ext cx="7814237" cy="6881752"/>
          </a:xfrm>
          <a:custGeom>
            <a:avLst/>
            <a:gdLst>
              <a:gd name="connsiteX0" fmla="*/ 0 w 8693011"/>
              <a:gd name="connsiteY0" fmla="*/ 6858000 h 6858000"/>
              <a:gd name="connsiteX1" fmla="*/ 1714500 w 8693011"/>
              <a:gd name="connsiteY1" fmla="*/ 0 h 6858000"/>
              <a:gd name="connsiteX2" fmla="*/ 6978511 w 8693011"/>
              <a:gd name="connsiteY2" fmla="*/ 0 h 6858000"/>
              <a:gd name="connsiteX3" fmla="*/ 8693011 w 8693011"/>
              <a:gd name="connsiteY3" fmla="*/ 6858000 h 6858000"/>
              <a:gd name="connsiteX4" fmla="*/ 0 w 8693011"/>
              <a:gd name="connsiteY4" fmla="*/ 6858000 h 6858000"/>
              <a:gd name="connsiteX0-1" fmla="*/ 0 w 8693011"/>
              <a:gd name="connsiteY0-2" fmla="*/ 6881750 h 6881750"/>
              <a:gd name="connsiteX1-3" fmla="*/ 4453 w 8693011"/>
              <a:gd name="connsiteY1-4" fmla="*/ 0 h 6881750"/>
              <a:gd name="connsiteX2-5" fmla="*/ 6978511 w 8693011"/>
              <a:gd name="connsiteY2-6" fmla="*/ 23750 h 6881750"/>
              <a:gd name="connsiteX3-7" fmla="*/ 8693011 w 8693011"/>
              <a:gd name="connsiteY3-8" fmla="*/ 6881750 h 6881750"/>
              <a:gd name="connsiteX4-9" fmla="*/ 0 w 8693011"/>
              <a:gd name="connsiteY4-10" fmla="*/ 6881750 h 6881750"/>
              <a:gd name="connsiteX0-11" fmla="*/ 0 w 8693011"/>
              <a:gd name="connsiteY0-12" fmla="*/ 6881751 h 6881751"/>
              <a:gd name="connsiteX1-13" fmla="*/ 4453 w 8693011"/>
              <a:gd name="connsiteY1-14" fmla="*/ 1 h 6881751"/>
              <a:gd name="connsiteX2-15" fmla="*/ 5695976 w 8693011"/>
              <a:gd name="connsiteY2-16" fmla="*/ 0 h 6881751"/>
              <a:gd name="connsiteX3-17" fmla="*/ 8693011 w 8693011"/>
              <a:gd name="connsiteY3-18" fmla="*/ 6881751 h 6881751"/>
              <a:gd name="connsiteX4-19" fmla="*/ 0 w 8693011"/>
              <a:gd name="connsiteY4-20" fmla="*/ 6881751 h 6881751"/>
              <a:gd name="connsiteX0-21" fmla="*/ 0 w 8693011"/>
              <a:gd name="connsiteY0-22" fmla="*/ 6881751 h 6881751"/>
              <a:gd name="connsiteX1-23" fmla="*/ 4453 w 8693011"/>
              <a:gd name="connsiteY1-24" fmla="*/ 1 h 6881751"/>
              <a:gd name="connsiteX2-25" fmla="*/ 5173462 w 8693011"/>
              <a:gd name="connsiteY2-26" fmla="*/ 0 h 6881751"/>
              <a:gd name="connsiteX3-27" fmla="*/ 8693011 w 8693011"/>
              <a:gd name="connsiteY3-28" fmla="*/ 6881751 h 6881751"/>
              <a:gd name="connsiteX4-29" fmla="*/ 0 w 8693011"/>
              <a:gd name="connsiteY4-30" fmla="*/ 6881751 h 6881751"/>
              <a:gd name="connsiteX0-31" fmla="*/ 0 w 7814237"/>
              <a:gd name="connsiteY0-32" fmla="*/ 6881751 h 6881751"/>
              <a:gd name="connsiteX1-33" fmla="*/ 4453 w 7814237"/>
              <a:gd name="connsiteY1-34" fmla="*/ 1 h 6881751"/>
              <a:gd name="connsiteX2-35" fmla="*/ 5173462 w 7814237"/>
              <a:gd name="connsiteY2-36" fmla="*/ 0 h 6881751"/>
              <a:gd name="connsiteX3-37" fmla="*/ 7814237 w 7814237"/>
              <a:gd name="connsiteY3-38" fmla="*/ 6881751 h 6881751"/>
              <a:gd name="connsiteX4-39" fmla="*/ 0 w 7814237"/>
              <a:gd name="connsiteY4-40" fmla="*/ 6881751 h 688175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7814237" h="6881751">
                <a:moveTo>
                  <a:pt x="0" y="6881751"/>
                </a:moveTo>
                <a:cubicBezTo>
                  <a:pt x="1484" y="4587834"/>
                  <a:pt x="2969" y="2293918"/>
                  <a:pt x="4453" y="1"/>
                </a:cubicBezTo>
                <a:lnTo>
                  <a:pt x="5173462" y="0"/>
                </a:lnTo>
                <a:lnTo>
                  <a:pt x="7814237" y="6881751"/>
                </a:lnTo>
                <a:lnTo>
                  <a:pt x="0" y="6881751"/>
                </a:lnTo>
                <a:close/>
              </a:path>
            </a:pathLst>
          </a:custGeom>
          <a:solidFill>
            <a:schemeClr val="accent4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梯形 4"/>
          <p:cNvSpPr/>
          <p:nvPr/>
        </p:nvSpPr>
        <p:spPr>
          <a:xfrm>
            <a:off x="-11875" y="-11877"/>
            <a:ext cx="7814237" cy="6881752"/>
          </a:xfrm>
          <a:custGeom>
            <a:avLst/>
            <a:gdLst>
              <a:gd name="connsiteX0" fmla="*/ 0 w 8693011"/>
              <a:gd name="connsiteY0" fmla="*/ 6858000 h 6858000"/>
              <a:gd name="connsiteX1" fmla="*/ 1714500 w 8693011"/>
              <a:gd name="connsiteY1" fmla="*/ 0 h 6858000"/>
              <a:gd name="connsiteX2" fmla="*/ 6978511 w 8693011"/>
              <a:gd name="connsiteY2" fmla="*/ 0 h 6858000"/>
              <a:gd name="connsiteX3" fmla="*/ 8693011 w 8693011"/>
              <a:gd name="connsiteY3" fmla="*/ 6858000 h 6858000"/>
              <a:gd name="connsiteX4" fmla="*/ 0 w 8693011"/>
              <a:gd name="connsiteY4" fmla="*/ 6858000 h 6858000"/>
              <a:gd name="connsiteX0-1" fmla="*/ 0 w 8693011"/>
              <a:gd name="connsiteY0-2" fmla="*/ 6881750 h 6881750"/>
              <a:gd name="connsiteX1-3" fmla="*/ 4453 w 8693011"/>
              <a:gd name="connsiteY1-4" fmla="*/ 0 h 6881750"/>
              <a:gd name="connsiteX2-5" fmla="*/ 6978511 w 8693011"/>
              <a:gd name="connsiteY2-6" fmla="*/ 23750 h 6881750"/>
              <a:gd name="connsiteX3-7" fmla="*/ 8693011 w 8693011"/>
              <a:gd name="connsiteY3-8" fmla="*/ 6881750 h 6881750"/>
              <a:gd name="connsiteX4-9" fmla="*/ 0 w 8693011"/>
              <a:gd name="connsiteY4-10" fmla="*/ 6881750 h 6881750"/>
              <a:gd name="connsiteX0-11" fmla="*/ 0 w 8693011"/>
              <a:gd name="connsiteY0-12" fmla="*/ 6881751 h 6881751"/>
              <a:gd name="connsiteX1-13" fmla="*/ 4453 w 8693011"/>
              <a:gd name="connsiteY1-14" fmla="*/ 1 h 6881751"/>
              <a:gd name="connsiteX2-15" fmla="*/ 5695976 w 8693011"/>
              <a:gd name="connsiteY2-16" fmla="*/ 0 h 6881751"/>
              <a:gd name="connsiteX3-17" fmla="*/ 8693011 w 8693011"/>
              <a:gd name="connsiteY3-18" fmla="*/ 6881751 h 6881751"/>
              <a:gd name="connsiteX4-19" fmla="*/ 0 w 8693011"/>
              <a:gd name="connsiteY4-20" fmla="*/ 6881751 h 6881751"/>
              <a:gd name="connsiteX0-21" fmla="*/ 0 w 8693011"/>
              <a:gd name="connsiteY0-22" fmla="*/ 6881751 h 6881751"/>
              <a:gd name="connsiteX1-23" fmla="*/ 4453 w 8693011"/>
              <a:gd name="connsiteY1-24" fmla="*/ 1 h 6881751"/>
              <a:gd name="connsiteX2-25" fmla="*/ 5173462 w 8693011"/>
              <a:gd name="connsiteY2-26" fmla="*/ 0 h 6881751"/>
              <a:gd name="connsiteX3-27" fmla="*/ 8693011 w 8693011"/>
              <a:gd name="connsiteY3-28" fmla="*/ 6881751 h 6881751"/>
              <a:gd name="connsiteX4-29" fmla="*/ 0 w 8693011"/>
              <a:gd name="connsiteY4-30" fmla="*/ 6881751 h 6881751"/>
              <a:gd name="connsiteX0-31" fmla="*/ 0 w 7814237"/>
              <a:gd name="connsiteY0-32" fmla="*/ 6881751 h 6881751"/>
              <a:gd name="connsiteX1-33" fmla="*/ 4453 w 7814237"/>
              <a:gd name="connsiteY1-34" fmla="*/ 1 h 6881751"/>
              <a:gd name="connsiteX2-35" fmla="*/ 5173462 w 7814237"/>
              <a:gd name="connsiteY2-36" fmla="*/ 0 h 6881751"/>
              <a:gd name="connsiteX3-37" fmla="*/ 7814237 w 7814237"/>
              <a:gd name="connsiteY3-38" fmla="*/ 6881751 h 6881751"/>
              <a:gd name="connsiteX4-39" fmla="*/ 0 w 7814237"/>
              <a:gd name="connsiteY4-40" fmla="*/ 6881751 h 688175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7814237" h="6881751">
                <a:moveTo>
                  <a:pt x="0" y="6881751"/>
                </a:moveTo>
                <a:cubicBezTo>
                  <a:pt x="1484" y="4587834"/>
                  <a:pt x="2969" y="2293918"/>
                  <a:pt x="4453" y="1"/>
                </a:cubicBezTo>
                <a:lnTo>
                  <a:pt x="5173462" y="0"/>
                </a:lnTo>
                <a:lnTo>
                  <a:pt x="7814237" y="6881751"/>
                </a:lnTo>
                <a:lnTo>
                  <a:pt x="0" y="6881751"/>
                </a:lnTo>
                <a:close/>
              </a:path>
            </a:pathLst>
          </a:custGeom>
          <a:solidFill>
            <a:srgbClr val="009D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Rectangle 4"/>
          <p:cNvSpPr txBox="1">
            <a:spLocks noChangeArrowheads="1"/>
          </p:cNvSpPr>
          <p:nvPr/>
        </p:nvSpPr>
        <p:spPr bwMode="auto">
          <a:xfrm>
            <a:off x="232945" y="2103936"/>
            <a:ext cx="6104304" cy="671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7" tIns="60958" rIns="121917" bIns="60958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教书育人，信息化教学，培训行业</a:t>
            </a:r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，动态实用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93307" y="2775281"/>
            <a:ext cx="6186305" cy="1246493"/>
          </a:xfrm>
          <a:prstGeom prst="rect">
            <a:avLst/>
          </a:prstGeom>
          <a:noFill/>
        </p:spPr>
        <p:txBody>
          <a:bodyPr wrap="none" lIns="91438" tIns="45719" rIns="91438" bIns="45719" rtlCol="0">
            <a:spAutoFit/>
          </a:bodyPr>
          <a:lstStyle/>
          <a:p>
            <a:r>
              <a:rPr lang="zh-CN" altLang="en-US" sz="7500" b="1" spc="3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微软雅黑" panose="020B0503020204020204" pitchFamily="34" charset="-122"/>
              </a:rPr>
              <a:t>教育培训模板</a:t>
            </a:r>
            <a:endParaRPr lang="zh-CN" altLang="en-US" sz="7500" b="1" spc="3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ea typeface="微软雅黑" panose="020B0503020204020204" pitchFamily="34" charset="-122"/>
            </a:endParaRPr>
          </a:p>
        </p:txBody>
      </p:sp>
      <p:sp>
        <p:nvSpPr>
          <p:cNvPr id="10" name="TextBox 55"/>
          <p:cNvSpPr txBox="1"/>
          <p:nvPr/>
        </p:nvSpPr>
        <p:spPr>
          <a:xfrm>
            <a:off x="244820" y="4172202"/>
            <a:ext cx="5401418" cy="446246"/>
          </a:xfrm>
          <a:prstGeom prst="rect">
            <a:avLst/>
          </a:prstGeom>
          <a:noFill/>
        </p:spPr>
        <p:txBody>
          <a:bodyPr wrap="none" lIns="121890" tIns="60945" rIns="121890" bIns="60945" rtlCol="0">
            <a:spAutoFit/>
          </a:bodyPr>
          <a:lstStyle/>
          <a:p>
            <a:pPr algn="ctr">
              <a:defRPr/>
            </a:pPr>
            <a:r>
              <a:rPr lang="en-US" altLang="zh-CN" sz="21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</a:rPr>
              <a:t>[  </a:t>
            </a:r>
            <a:r>
              <a:rPr lang="zh-CN" altLang="en-US" sz="21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</a:rPr>
              <a:t>教学</a:t>
            </a:r>
            <a:r>
              <a:rPr lang="zh-CN" altLang="en-US" sz="2100" dirty="0" smtClean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</a:rPr>
              <a:t>课件</a:t>
            </a:r>
            <a:r>
              <a:rPr lang="en-US" altLang="zh-CN" sz="2100" dirty="0" smtClean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</a:rPr>
              <a:t>]     </a:t>
            </a:r>
            <a:r>
              <a:rPr lang="en-US" altLang="zh-CN" sz="21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</a:rPr>
              <a:t>[   </a:t>
            </a:r>
            <a:r>
              <a:rPr lang="zh-CN" altLang="en-US" sz="2100" dirty="0" smtClean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</a:rPr>
              <a:t>培训行业   </a:t>
            </a:r>
            <a:r>
              <a:rPr lang="en-US" altLang="zh-CN" sz="21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</a:rPr>
              <a:t>]     [  </a:t>
            </a:r>
            <a:r>
              <a:rPr lang="zh-CN" altLang="en-US" sz="21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</a:rPr>
              <a:t>公开课评选 </a:t>
            </a:r>
            <a:r>
              <a:rPr lang="en-US" altLang="zh-CN" sz="21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</a:rPr>
              <a:t>  ]  </a:t>
            </a:r>
            <a:endParaRPr lang="zh-CN" altLang="en-US" sz="210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</a:endParaRPr>
          </a:p>
        </p:txBody>
      </p:sp>
      <p:grpSp>
        <p:nvGrpSpPr>
          <p:cNvPr id="12" name="Group 10"/>
          <p:cNvGrpSpPr/>
          <p:nvPr/>
        </p:nvGrpSpPr>
        <p:grpSpPr bwMode="auto">
          <a:xfrm>
            <a:off x="4745160" y="6133638"/>
            <a:ext cx="379999" cy="380209"/>
            <a:chOff x="0" y="0"/>
            <a:chExt cx="965499" cy="965499"/>
          </a:xfrm>
        </p:grpSpPr>
        <p:sp>
          <p:nvSpPr>
            <p:cNvPr id="13" name="AutoShape 11"/>
            <p:cNvSpPr/>
            <p:nvPr/>
          </p:nvSpPr>
          <p:spPr bwMode="auto">
            <a:xfrm>
              <a:off x="0" y="0"/>
              <a:ext cx="965499" cy="965499"/>
            </a:xfrm>
            <a:custGeom>
              <a:avLst/>
              <a:gdLst>
                <a:gd name="T0" fmla="*/ 482725 w 19679"/>
                <a:gd name="T1" fmla="*/ 529874 h 19679"/>
                <a:gd name="T2" fmla="*/ 482725 w 19679"/>
                <a:gd name="T3" fmla="*/ 529874 h 19679"/>
                <a:gd name="T4" fmla="*/ 482725 w 19679"/>
                <a:gd name="T5" fmla="*/ 529874 h 19679"/>
                <a:gd name="T6" fmla="*/ 482725 w 19679"/>
                <a:gd name="T7" fmla="*/ 529874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  <a:close/>
                </a:path>
              </a:pathLst>
            </a:cu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>
              <a:outerShdw blurRad="88900" dist="38100" dir="7680000" algn="tl" rotWithShape="0">
                <a:prstClr val="black">
                  <a:alpha val="31000"/>
                </a:prstClr>
              </a:outerShdw>
            </a:effectLst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kern="0">
                <a:solidFill>
                  <a:prstClr val="white"/>
                </a:solidFill>
                <a:latin typeface="Arial" panose="020B0604020202020204"/>
                <a:ea typeface="微软雅黑" panose="020B0503020204020204" pitchFamily="34" charset="-122"/>
              </a:endParaRPr>
            </a:p>
          </p:txBody>
        </p:sp>
        <p:sp>
          <p:nvSpPr>
            <p:cNvPr id="14" name="AutoShape 12"/>
            <p:cNvSpPr/>
            <p:nvPr/>
          </p:nvSpPr>
          <p:spPr bwMode="auto">
            <a:xfrm>
              <a:off x="285759" y="283328"/>
              <a:ext cx="393981" cy="393980"/>
            </a:xfrm>
            <a:custGeom>
              <a:avLst/>
              <a:gdLst>
                <a:gd name="T0" fmla="*/ 196991 w 21376"/>
                <a:gd name="T1" fmla="*/ 196990 h 21600"/>
                <a:gd name="T2" fmla="*/ 196991 w 21376"/>
                <a:gd name="T3" fmla="*/ 196990 h 21600"/>
                <a:gd name="T4" fmla="*/ 196991 w 21376"/>
                <a:gd name="T5" fmla="*/ 196990 h 21600"/>
                <a:gd name="T6" fmla="*/ 196991 w 21376"/>
                <a:gd name="T7" fmla="*/ 196990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376" h="21600">
                  <a:moveTo>
                    <a:pt x="21036" y="18604"/>
                  </a:moveTo>
                  <a:cubicBezTo>
                    <a:pt x="21454" y="19261"/>
                    <a:pt x="21486" y="19922"/>
                    <a:pt x="21134" y="20586"/>
                  </a:cubicBezTo>
                  <a:cubicBezTo>
                    <a:pt x="20969" y="20915"/>
                    <a:pt x="20731" y="21168"/>
                    <a:pt x="20427" y="21338"/>
                  </a:cubicBezTo>
                  <a:cubicBezTo>
                    <a:pt x="20122" y="21514"/>
                    <a:pt x="19797" y="21600"/>
                    <a:pt x="19455" y="21600"/>
                  </a:cubicBezTo>
                  <a:lnTo>
                    <a:pt x="1928" y="21600"/>
                  </a:lnTo>
                  <a:cubicBezTo>
                    <a:pt x="1585" y="21600"/>
                    <a:pt x="1263" y="21514"/>
                    <a:pt x="965" y="21338"/>
                  </a:cubicBezTo>
                  <a:cubicBezTo>
                    <a:pt x="663" y="21168"/>
                    <a:pt x="425" y="20915"/>
                    <a:pt x="248" y="20586"/>
                  </a:cubicBezTo>
                  <a:cubicBezTo>
                    <a:pt x="-114" y="19914"/>
                    <a:pt x="-80" y="19250"/>
                    <a:pt x="344" y="18604"/>
                  </a:cubicBezTo>
                  <a:lnTo>
                    <a:pt x="7509" y="7313"/>
                  </a:lnTo>
                  <a:lnTo>
                    <a:pt x="7509" y="2167"/>
                  </a:lnTo>
                  <a:lnTo>
                    <a:pt x="6427" y="2167"/>
                  </a:lnTo>
                  <a:cubicBezTo>
                    <a:pt x="6122" y="2167"/>
                    <a:pt x="5870" y="2061"/>
                    <a:pt x="5670" y="1850"/>
                  </a:cubicBezTo>
                  <a:cubicBezTo>
                    <a:pt x="5473" y="1638"/>
                    <a:pt x="5371" y="1380"/>
                    <a:pt x="5371" y="1072"/>
                  </a:cubicBezTo>
                  <a:cubicBezTo>
                    <a:pt x="5371" y="778"/>
                    <a:pt x="5473" y="528"/>
                    <a:pt x="5670" y="320"/>
                  </a:cubicBezTo>
                  <a:cubicBezTo>
                    <a:pt x="5870" y="108"/>
                    <a:pt x="6122" y="0"/>
                    <a:pt x="6427" y="0"/>
                  </a:cubicBezTo>
                  <a:lnTo>
                    <a:pt x="14953" y="0"/>
                  </a:lnTo>
                  <a:cubicBezTo>
                    <a:pt x="15260" y="0"/>
                    <a:pt x="15515" y="108"/>
                    <a:pt x="15724" y="320"/>
                  </a:cubicBezTo>
                  <a:cubicBezTo>
                    <a:pt x="15933" y="528"/>
                    <a:pt x="16038" y="778"/>
                    <a:pt x="16038" y="1072"/>
                  </a:cubicBezTo>
                  <a:cubicBezTo>
                    <a:pt x="16038" y="1380"/>
                    <a:pt x="15933" y="1638"/>
                    <a:pt x="15724" y="1850"/>
                  </a:cubicBezTo>
                  <a:cubicBezTo>
                    <a:pt x="15515" y="2061"/>
                    <a:pt x="15260" y="2167"/>
                    <a:pt x="14953" y="2167"/>
                  </a:cubicBezTo>
                  <a:lnTo>
                    <a:pt x="13900" y="2167"/>
                  </a:lnTo>
                  <a:lnTo>
                    <a:pt x="13900" y="7339"/>
                  </a:lnTo>
                  <a:lnTo>
                    <a:pt x="21036" y="18604"/>
                  </a:lnTo>
                  <a:close/>
                  <a:moveTo>
                    <a:pt x="5261" y="14865"/>
                  </a:moveTo>
                  <a:lnTo>
                    <a:pt x="16122" y="14865"/>
                  </a:lnTo>
                  <a:lnTo>
                    <a:pt x="11773" y="7974"/>
                  </a:lnTo>
                  <a:lnTo>
                    <a:pt x="11773" y="2167"/>
                  </a:lnTo>
                  <a:lnTo>
                    <a:pt x="9635" y="2167"/>
                  </a:lnTo>
                  <a:lnTo>
                    <a:pt x="9635" y="7947"/>
                  </a:lnTo>
                  <a:lnTo>
                    <a:pt x="5261" y="14865"/>
                  </a:lnTo>
                  <a:close/>
                </a:path>
              </a:pathLst>
            </a:custGeom>
            <a:solidFill>
              <a:sysClr val="windowText" lastClr="000000">
                <a:lumMod val="50000"/>
                <a:lumOff val="50000"/>
              </a:sys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kern="0">
                <a:solidFill>
                  <a:prstClr val="white"/>
                </a:solidFill>
                <a:latin typeface="Arial" panose="020B0604020202020204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5" name="Group 13"/>
          <p:cNvGrpSpPr/>
          <p:nvPr/>
        </p:nvGrpSpPr>
        <p:grpSpPr bwMode="auto">
          <a:xfrm>
            <a:off x="5282626" y="6133638"/>
            <a:ext cx="380624" cy="380209"/>
            <a:chOff x="0" y="0"/>
            <a:chExt cx="965499" cy="965499"/>
          </a:xfrm>
        </p:grpSpPr>
        <p:sp>
          <p:nvSpPr>
            <p:cNvPr id="16" name="AutoShape 14"/>
            <p:cNvSpPr/>
            <p:nvPr/>
          </p:nvSpPr>
          <p:spPr bwMode="auto">
            <a:xfrm>
              <a:off x="0" y="0"/>
              <a:ext cx="965499" cy="965499"/>
            </a:xfrm>
            <a:custGeom>
              <a:avLst/>
              <a:gdLst>
                <a:gd name="T0" fmla="*/ 482725 w 19679"/>
                <a:gd name="T1" fmla="*/ 529874 h 19679"/>
                <a:gd name="T2" fmla="*/ 482725 w 19679"/>
                <a:gd name="T3" fmla="*/ 529874 h 19679"/>
                <a:gd name="T4" fmla="*/ 482725 w 19679"/>
                <a:gd name="T5" fmla="*/ 529874 h 19679"/>
                <a:gd name="T6" fmla="*/ 482725 w 19679"/>
                <a:gd name="T7" fmla="*/ 529874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  <a:close/>
                </a:path>
              </a:pathLst>
            </a:cu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>
              <a:outerShdw blurRad="88900" dist="38100" dir="7680000" algn="tl" rotWithShape="0">
                <a:prstClr val="black">
                  <a:alpha val="31000"/>
                </a:prstClr>
              </a:outerShdw>
            </a:effectLst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kern="0">
                <a:solidFill>
                  <a:prstClr val="white"/>
                </a:solidFill>
                <a:latin typeface="Arial" panose="020B0604020202020204"/>
                <a:ea typeface="微软雅黑" panose="020B0503020204020204" pitchFamily="34" charset="-122"/>
              </a:endParaRPr>
            </a:p>
          </p:txBody>
        </p:sp>
        <p:sp>
          <p:nvSpPr>
            <p:cNvPr id="17" name="AutoShape 15"/>
            <p:cNvSpPr/>
            <p:nvPr/>
          </p:nvSpPr>
          <p:spPr bwMode="auto">
            <a:xfrm>
              <a:off x="285759" y="283328"/>
              <a:ext cx="393981" cy="393980"/>
            </a:xfrm>
            <a:custGeom>
              <a:avLst/>
              <a:gdLst>
                <a:gd name="T0" fmla="*/ 196991 w 21600"/>
                <a:gd name="T1" fmla="*/ 196990 h 21600"/>
                <a:gd name="T2" fmla="*/ 196991 w 21600"/>
                <a:gd name="T3" fmla="*/ 196990 h 21600"/>
                <a:gd name="T4" fmla="*/ 196991 w 21600"/>
                <a:gd name="T5" fmla="*/ 196990 h 21600"/>
                <a:gd name="T6" fmla="*/ 196991 w 21600"/>
                <a:gd name="T7" fmla="*/ 196990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1328" y="11543"/>
                  </a:moveTo>
                  <a:cubicBezTo>
                    <a:pt x="21492" y="11930"/>
                    <a:pt x="21571" y="12337"/>
                    <a:pt x="21571" y="12758"/>
                  </a:cubicBezTo>
                  <a:cubicBezTo>
                    <a:pt x="21571" y="13464"/>
                    <a:pt x="21388" y="14105"/>
                    <a:pt x="21017" y="14678"/>
                  </a:cubicBezTo>
                  <a:cubicBezTo>
                    <a:pt x="21111" y="15215"/>
                    <a:pt x="21077" y="15745"/>
                    <a:pt x="20924" y="16285"/>
                  </a:cubicBezTo>
                  <a:cubicBezTo>
                    <a:pt x="20769" y="16819"/>
                    <a:pt x="20512" y="17287"/>
                    <a:pt x="20141" y="17697"/>
                  </a:cubicBezTo>
                  <a:cubicBezTo>
                    <a:pt x="20105" y="18451"/>
                    <a:pt x="19901" y="19081"/>
                    <a:pt x="19531" y="19580"/>
                  </a:cubicBezTo>
                  <a:cubicBezTo>
                    <a:pt x="19161" y="20080"/>
                    <a:pt x="18700" y="20481"/>
                    <a:pt x="18146" y="20783"/>
                  </a:cubicBezTo>
                  <a:cubicBezTo>
                    <a:pt x="17593" y="21088"/>
                    <a:pt x="16982" y="21297"/>
                    <a:pt x="16321" y="21419"/>
                  </a:cubicBezTo>
                  <a:cubicBezTo>
                    <a:pt x="15660" y="21540"/>
                    <a:pt x="15010" y="21599"/>
                    <a:pt x="14380" y="21599"/>
                  </a:cubicBezTo>
                  <a:cubicBezTo>
                    <a:pt x="13730" y="21599"/>
                    <a:pt x="13077" y="21554"/>
                    <a:pt x="12424" y="21461"/>
                  </a:cubicBezTo>
                  <a:cubicBezTo>
                    <a:pt x="11772" y="21362"/>
                    <a:pt x="11127" y="21235"/>
                    <a:pt x="10497" y="21074"/>
                  </a:cubicBezTo>
                  <a:cubicBezTo>
                    <a:pt x="9864" y="20894"/>
                    <a:pt x="9237" y="20702"/>
                    <a:pt x="8610" y="20493"/>
                  </a:cubicBezTo>
                  <a:cubicBezTo>
                    <a:pt x="7982" y="20286"/>
                    <a:pt x="7341" y="20182"/>
                    <a:pt x="6680" y="20182"/>
                  </a:cubicBezTo>
                  <a:lnTo>
                    <a:pt x="1607" y="20182"/>
                  </a:lnTo>
                  <a:cubicBezTo>
                    <a:pt x="1167" y="20182"/>
                    <a:pt x="785" y="20029"/>
                    <a:pt x="471" y="19713"/>
                  </a:cubicBezTo>
                  <a:cubicBezTo>
                    <a:pt x="158" y="19405"/>
                    <a:pt x="0" y="19024"/>
                    <a:pt x="0" y="18572"/>
                  </a:cubicBezTo>
                  <a:lnTo>
                    <a:pt x="0" y="9880"/>
                  </a:lnTo>
                  <a:cubicBezTo>
                    <a:pt x="0" y="9440"/>
                    <a:pt x="158" y="9064"/>
                    <a:pt x="471" y="8754"/>
                  </a:cubicBezTo>
                  <a:cubicBezTo>
                    <a:pt x="785" y="8440"/>
                    <a:pt x="1167" y="8285"/>
                    <a:pt x="1607" y="8285"/>
                  </a:cubicBezTo>
                  <a:lnTo>
                    <a:pt x="6315" y="8285"/>
                  </a:lnTo>
                  <a:cubicBezTo>
                    <a:pt x="6558" y="8160"/>
                    <a:pt x="6750" y="8022"/>
                    <a:pt x="6897" y="7872"/>
                  </a:cubicBezTo>
                  <a:cubicBezTo>
                    <a:pt x="7041" y="7723"/>
                    <a:pt x="7197" y="7548"/>
                    <a:pt x="7369" y="7342"/>
                  </a:cubicBezTo>
                  <a:cubicBezTo>
                    <a:pt x="7513" y="7161"/>
                    <a:pt x="7663" y="6986"/>
                    <a:pt x="7810" y="6819"/>
                  </a:cubicBezTo>
                  <a:cubicBezTo>
                    <a:pt x="7957" y="6653"/>
                    <a:pt x="8112" y="6483"/>
                    <a:pt x="8276" y="6311"/>
                  </a:cubicBezTo>
                  <a:cubicBezTo>
                    <a:pt x="8570" y="5997"/>
                    <a:pt x="8918" y="5690"/>
                    <a:pt x="9302" y="5385"/>
                  </a:cubicBezTo>
                  <a:cubicBezTo>
                    <a:pt x="9692" y="5085"/>
                    <a:pt x="9989" y="4749"/>
                    <a:pt x="10195" y="4379"/>
                  </a:cubicBezTo>
                  <a:cubicBezTo>
                    <a:pt x="10339" y="4117"/>
                    <a:pt x="10443" y="3826"/>
                    <a:pt x="10506" y="3507"/>
                  </a:cubicBezTo>
                  <a:cubicBezTo>
                    <a:pt x="10565" y="3188"/>
                    <a:pt x="10627" y="2866"/>
                    <a:pt x="10675" y="2538"/>
                  </a:cubicBezTo>
                  <a:cubicBezTo>
                    <a:pt x="10726" y="2216"/>
                    <a:pt x="10780" y="1900"/>
                    <a:pt x="10845" y="1592"/>
                  </a:cubicBezTo>
                  <a:cubicBezTo>
                    <a:pt x="10907" y="1287"/>
                    <a:pt x="11014" y="1016"/>
                    <a:pt x="11161" y="776"/>
                  </a:cubicBezTo>
                  <a:cubicBezTo>
                    <a:pt x="11311" y="536"/>
                    <a:pt x="11523" y="350"/>
                    <a:pt x="11800" y="208"/>
                  </a:cubicBezTo>
                  <a:cubicBezTo>
                    <a:pt x="12074" y="67"/>
                    <a:pt x="12441" y="0"/>
                    <a:pt x="12902" y="0"/>
                  </a:cubicBezTo>
                  <a:cubicBezTo>
                    <a:pt x="13450" y="0"/>
                    <a:pt x="13956" y="112"/>
                    <a:pt x="14411" y="344"/>
                  </a:cubicBezTo>
                  <a:cubicBezTo>
                    <a:pt x="14869" y="573"/>
                    <a:pt x="15250" y="881"/>
                    <a:pt x="15567" y="1270"/>
                  </a:cubicBezTo>
                  <a:cubicBezTo>
                    <a:pt x="15880" y="1657"/>
                    <a:pt x="16126" y="2101"/>
                    <a:pt x="16304" y="2600"/>
                  </a:cubicBezTo>
                  <a:cubicBezTo>
                    <a:pt x="16479" y="3103"/>
                    <a:pt x="16570" y="3609"/>
                    <a:pt x="16570" y="4123"/>
                  </a:cubicBezTo>
                  <a:cubicBezTo>
                    <a:pt x="16570" y="4653"/>
                    <a:pt x="16491" y="5162"/>
                    <a:pt x="16332" y="5645"/>
                  </a:cubicBezTo>
                  <a:cubicBezTo>
                    <a:pt x="16174" y="6125"/>
                    <a:pt x="15982" y="6610"/>
                    <a:pt x="15759" y="7096"/>
                  </a:cubicBezTo>
                  <a:cubicBezTo>
                    <a:pt x="16072" y="7079"/>
                    <a:pt x="16389" y="7057"/>
                    <a:pt x="16705" y="7034"/>
                  </a:cubicBezTo>
                  <a:cubicBezTo>
                    <a:pt x="17019" y="7011"/>
                    <a:pt x="17335" y="7000"/>
                    <a:pt x="17652" y="7000"/>
                  </a:cubicBezTo>
                  <a:cubicBezTo>
                    <a:pt x="18149" y="7000"/>
                    <a:pt x="18630" y="7048"/>
                    <a:pt x="19099" y="7144"/>
                  </a:cubicBezTo>
                  <a:cubicBezTo>
                    <a:pt x="19568" y="7237"/>
                    <a:pt x="19986" y="7395"/>
                    <a:pt x="20356" y="7616"/>
                  </a:cubicBezTo>
                  <a:cubicBezTo>
                    <a:pt x="20726" y="7839"/>
                    <a:pt x="21026" y="8144"/>
                    <a:pt x="21255" y="8528"/>
                  </a:cubicBezTo>
                  <a:cubicBezTo>
                    <a:pt x="21486" y="8918"/>
                    <a:pt x="21600" y="9409"/>
                    <a:pt x="21600" y="10002"/>
                  </a:cubicBezTo>
                  <a:cubicBezTo>
                    <a:pt x="21600" y="10265"/>
                    <a:pt x="21580" y="10519"/>
                    <a:pt x="21535" y="10773"/>
                  </a:cubicBezTo>
                  <a:cubicBezTo>
                    <a:pt x="21484" y="11030"/>
                    <a:pt x="21419" y="11284"/>
                    <a:pt x="21328" y="11543"/>
                  </a:cubicBezTo>
                  <a:moveTo>
                    <a:pt x="4258" y="18519"/>
                  </a:moveTo>
                  <a:cubicBezTo>
                    <a:pt x="4555" y="18519"/>
                    <a:pt x="4809" y="18417"/>
                    <a:pt x="5024" y="18214"/>
                  </a:cubicBezTo>
                  <a:cubicBezTo>
                    <a:pt x="5233" y="18013"/>
                    <a:pt x="5340" y="17759"/>
                    <a:pt x="5340" y="17454"/>
                  </a:cubicBezTo>
                  <a:cubicBezTo>
                    <a:pt x="5340" y="17155"/>
                    <a:pt x="5233" y="16900"/>
                    <a:pt x="5024" y="16686"/>
                  </a:cubicBezTo>
                  <a:cubicBezTo>
                    <a:pt x="4812" y="16477"/>
                    <a:pt x="4557" y="16372"/>
                    <a:pt x="4258" y="16372"/>
                  </a:cubicBezTo>
                  <a:cubicBezTo>
                    <a:pt x="3941" y="16372"/>
                    <a:pt x="3684" y="16477"/>
                    <a:pt x="3486" y="16686"/>
                  </a:cubicBezTo>
                  <a:cubicBezTo>
                    <a:pt x="3289" y="16900"/>
                    <a:pt x="3190" y="17155"/>
                    <a:pt x="3190" y="17454"/>
                  </a:cubicBezTo>
                  <a:cubicBezTo>
                    <a:pt x="3190" y="17767"/>
                    <a:pt x="3289" y="18024"/>
                    <a:pt x="3486" y="18222"/>
                  </a:cubicBezTo>
                  <a:cubicBezTo>
                    <a:pt x="3681" y="18420"/>
                    <a:pt x="3939" y="18519"/>
                    <a:pt x="4258" y="18519"/>
                  </a:cubicBezTo>
                  <a:moveTo>
                    <a:pt x="19164" y="14342"/>
                  </a:moveTo>
                  <a:cubicBezTo>
                    <a:pt x="19703" y="13901"/>
                    <a:pt x="19975" y="13345"/>
                    <a:pt x="19975" y="12679"/>
                  </a:cubicBezTo>
                  <a:cubicBezTo>
                    <a:pt x="19975" y="12473"/>
                    <a:pt x="19918" y="12281"/>
                    <a:pt x="19805" y="12097"/>
                  </a:cubicBezTo>
                  <a:cubicBezTo>
                    <a:pt x="19695" y="11919"/>
                    <a:pt x="19576" y="11761"/>
                    <a:pt x="19446" y="11623"/>
                  </a:cubicBezTo>
                  <a:cubicBezTo>
                    <a:pt x="19590" y="11363"/>
                    <a:pt x="19720" y="11106"/>
                    <a:pt x="19833" y="10849"/>
                  </a:cubicBezTo>
                  <a:cubicBezTo>
                    <a:pt x="19944" y="10592"/>
                    <a:pt x="20003" y="10312"/>
                    <a:pt x="20003" y="10002"/>
                  </a:cubicBezTo>
                  <a:cubicBezTo>
                    <a:pt x="20003" y="9688"/>
                    <a:pt x="19924" y="9440"/>
                    <a:pt x="19766" y="9251"/>
                  </a:cubicBezTo>
                  <a:cubicBezTo>
                    <a:pt x="19607" y="9070"/>
                    <a:pt x="19415" y="8929"/>
                    <a:pt x="19184" y="8833"/>
                  </a:cubicBezTo>
                  <a:cubicBezTo>
                    <a:pt x="18955" y="8739"/>
                    <a:pt x="18698" y="8683"/>
                    <a:pt x="18418" y="8663"/>
                  </a:cubicBezTo>
                  <a:cubicBezTo>
                    <a:pt x="18138" y="8643"/>
                    <a:pt x="17884" y="8635"/>
                    <a:pt x="17649" y="8635"/>
                  </a:cubicBezTo>
                  <a:cubicBezTo>
                    <a:pt x="17242" y="8635"/>
                    <a:pt x="16835" y="8649"/>
                    <a:pt x="16423" y="8677"/>
                  </a:cubicBezTo>
                  <a:cubicBezTo>
                    <a:pt x="16010" y="8706"/>
                    <a:pt x="15606" y="8720"/>
                    <a:pt x="15199" y="8720"/>
                  </a:cubicBezTo>
                  <a:cubicBezTo>
                    <a:pt x="14917" y="8720"/>
                    <a:pt x="14643" y="8706"/>
                    <a:pt x="14366" y="8677"/>
                  </a:cubicBezTo>
                  <a:cubicBezTo>
                    <a:pt x="14089" y="8649"/>
                    <a:pt x="13829" y="8584"/>
                    <a:pt x="13574" y="8474"/>
                  </a:cubicBezTo>
                  <a:cubicBezTo>
                    <a:pt x="13574" y="8104"/>
                    <a:pt x="13645" y="7754"/>
                    <a:pt x="13792" y="7421"/>
                  </a:cubicBezTo>
                  <a:cubicBezTo>
                    <a:pt x="13936" y="7087"/>
                    <a:pt x="14094" y="6751"/>
                    <a:pt x="14275" y="6413"/>
                  </a:cubicBezTo>
                  <a:cubicBezTo>
                    <a:pt x="14448" y="6074"/>
                    <a:pt x="14606" y="5721"/>
                    <a:pt x="14747" y="5351"/>
                  </a:cubicBezTo>
                  <a:cubicBezTo>
                    <a:pt x="14886" y="4984"/>
                    <a:pt x="14953" y="4574"/>
                    <a:pt x="14953" y="4122"/>
                  </a:cubicBezTo>
                  <a:cubicBezTo>
                    <a:pt x="14953" y="3823"/>
                    <a:pt x="14905" y="3529"/>
                    <a:pt x="14812" y="3236"/>
                  </a:cubicBezTo>
                  <a:cubicBezTo>
                    <a:pt x="14716" y="2945"/>
                    <a:pt x="14583" y="2677"/>
                    <a:pt x="14411" y="2439"/>
                  </a:cubicBezTo>
                  <a:cubicBezTo>
                    <a:pt x="14238" y="2199"/>
                    <a:pt x="14027" y="2002"/>
                    <a:pt x="13775" y="1843"/>
                  </a:cubicBezTo>
                  <a:cubicBezTo>
                    <a:pt x="13521" y="1688"/>
                    <a:pt x="13230" y="1606"/>
                    <a:pt x="12893" y="1606"/>
                  </a:cubicBezTo>
                  <a:lnTo>
                    <a:pt x="12744" y="1606"/>
                  </a:lnTo>
                  <a:cubicBezTo>
                    <a:pt x="12681" y="1606"/>
                    <a:pt x="12631" y="1617"/>
                    <a:pt x="12594" y="1634"/>
                  </a:cubicBezTo>
                  <a:cubicBezTo>
                    <a:pt x="12523" y="1671"/>
                    <a:pt x="12481" y="1705"/>
                    <a:pt x="12472" y="1742"/>
                  </a:cubicBezTo>
                  <a:cubicBezTo>
                    <a:pt x="12464" y="1778"/>
                    <a:pt x="12450" y="1838"/>
                    <a:pt x="12430" y="1920"/>
                  </a:cubicBezTo>
                  <a:cubicBezTo>
                    <a:pt x="12323" y="2450"/>
                    <a:pt x="12221" y="3007"/>
                    <a:pt x="12128" y="3586"/>
                  </a:cubicBezTo>
                  <a:cubicBezTo>
                    <a:pt x="12034" y="4167"/>
                    <a:pt x="11854" y="4698"/>
                    <a:pt x="11596" y="5176"/>
                  </a:cubicBezTo>
                  <a:cubicBezTo>
                    <a:pt x="11334" y="5636"/>
                    <a:pt x="11000" y="6034"/>
                    <a:pt x="10596" y="6367"/>
                  </a:cubicBezTo>
                  <a:cubicBezTo>
                    <a:pt x="10189" y="6701"/>
                    <a:pt x="9802" y="7051"/>
                    <a:pt x="9432" y="7421"/>
                  </a:cubicBezTo>
                  <a:cubicBezTo>
                    <a:pt x="9169" y="7700"/>
                    <a:pt x="8949" y="7954"/>
                    <a:pt x="8771" y="8183"/>
                  </a:cubicBezTo>
                  <a:cubicBezTo>
                    <a:pt x="8593" y="8412"/>
                    <a:pt x="8403" y="8632"/>
                    <a:pt x="8211" y="8833"/>
                  </a:cubicBezTo>
                  <a:cubicBezTo>
                    <a:pt x="8016" y="9036"/>
                    <a:pt x="7799" y="9222"/>
                    <a:pt x="7556" y="9400"/>
                  </a:cubicBezTo>
                  <a:cubicBezTo>
                    <a:pt x="7313" y="9575"/>
                    <a:pt x="7019" y="9736"/>
                    <a:pt x="6674" y="9880"/>
                  </a:cubicBezTo>
                  <a:lnTo>
                    <a:pt x="6646" y="9880"/>
                  </a:lnTo>
                  <a:lnTo>
                    <a:pt x="6646" y="18572"/>
                  </a:lnTo>
                  <a:cubicBezTo>
                    <a:pt x="7279" y="18572"/>
                    <a:pt x="7889" y="18649"/>
                    <a:pt x="8485" y="18795"/>
                  </a:cubicBezTo>
                  <a:cubicBezTo>
                    <a:pt x="9081" y="18945"/>
                    <a:pt x="9683" y="19103"/>
                    <a:pt x="10294" y="19270"/>
                  </a:cubicBezTo>
                  <a:cubicBezTo>
                    <a:pt x="10901" y="19439"/>
                    <a:pt x="11537" y="19592"/>
                    <a:pt x="12207" y="19741"/>
                  </a:cubicBezTo>
                  <a:cubicBezTo>
                    <a:pt x="12874" y="19891"/>
                    <a:pt x="13594" y="19965"/>
                    <a:pt x="14374" y="19965"/>
                  </a:cubicBezTo>
                  <a:cubicBezTo>
                    <a:pt x="14781" y="19965"/>
                    <a:pt x="15222" y="19939"/>
                    <a:pt x="15699" y="19885"/>
                  </a:cubicBezTo>
                  <a:cubicBezTo>
                    <a:pt x="16177" y="19829"/>
                    <a:pt x="16626" y="19710"/>
                    <a:pt x="17047" y="19527"/>
                  </a:cubicBezTo>
                  <a:cubicBezTo>
                    <a:pt x="17468" y="19343"/>
                    <a:pt x="17816" y="19086"/>
                    <a:pt x="18101" y="18762"/>
                  </a:cubicBezTo>
                  <a:cubicBezTo>
                    <a:pt x="18387" y="18440"/>
                    <a:pt x="18525" y="18010"/>
                    <a:pt x="18525" y="17477"/>
                  </a:cubicBezTo>
                  <a:cubicBezTo>
                    <a:pt x="18525" y="17386"/>
                    <a:pt x="18522" y="17304"/>
                    <a:pt x="18517" y="17225"/>
                  </a:cubicBezTo>
                  <a:cubicBezTo>
                    <a:pt x="18503" y="17152"/>
                    <a:pt x="18488" y="17070"/>
                    <a:pt x="18471" y="16980"/>
                  </a:cubicBezTo>
                  <a:cubicBezTo>
                    <a:pt x="18785" y="16836"/>
                    <a:pt x="19028" y="16596"/>
                    <a:pt x="19195" y="16262"/>
                  </a:cubicBezTo>
                  <a:cubicBezTo>
                    <a:pt x="19364" y="15929"/>
                    <a:pt x="19446" y="15593"/>
                    <a:pt x="19446" y="15263"/>
                  </a:cubicBezTo>
                  <a:cubicBezTo>
                    <a:pt x="19449" y="14912"/>
                    <a:pt x="19350" y="14605"/>
                    <a:pt x="19164" y="14342"/>
                  </a:cubicBezTo>
                </a:path>
              </a:pathLst>
            </a:custGeom>
            <a:solidFill>
              <a:sysClr val="windowText" lastClr="000000">
                <a:lumMod val="50000"/>
                <a:lumOff val="50000"/>
              </a:sys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kern="0">
                <a:solidFill>
                  <a:prstClr val="white"/>
                </a:solidFill>
                <a:latin typeface="Arial" panose="020B0604020202020204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8" name="Group 16"/>
          <p:cNvGrpSpPr/>
          <p:nvPr/>
        </p:nvGrpSpPr>
        <p:grpSpPr bwMode="auto">
          <a:xfrm>
            <a:off x="5820715" y="6133638"/>
            <a:ext cx="379999" cy="380209"/>
            <a:chOff x="0" y="0"/>
            <a:chExt cx="965499" cy="965499"/>
          </a:xfrm>
        </p:grpSpPr>
        <p:sp>
          <p:nvSpPr>
            <p:cNvPr id="19" name="AutoShape 17"/>
            <p:cNvSpPr/>
            <p:nvPr/>
          </p:nvSpPr>
          <p:spPr bwMode="auto">
            <a:xfrm>
              <a:off x="0" y="0"/>
              <a:ext cx="965499" cy="965499"/>
            </a:xfrm>
            <a:custGeom>
              <a:avLst/>
              <a:gdLst>
                <a:gd name="T0" fmla="*/ 482725 w 19679"/>
                <a:gd name="T1" fmla="*/ 529874 h 19679"/>
                <a:gd name="T2" fmla="*/ 482725 w 19679"/>
                <a:gd name="T3" fmla="*/ 529874 h 19679"/>
                <a:gd name="T4" fmla="*/ 482725 w 19679"/>
                <a:gd name="T5" fmla="*/ 529874 h 19679"/>
                <a:gd name="T6" fmla="*/ 482725 w 19679"/>
                <a:gd name="T7" fmla="*/ 529874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  <a:close/>
                </a:path>
              </a:pathLst>
            </a:cu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>
              <a:outerShdw blurRad="88900" dist="38100" dir="7680000" algn="tl" rotWithShape="0">
                <a:prstClr val="black">
                  <a:alpha val="31000"/>
                </a:prstClr>
              </a:outerShdw>
            </a:effectLst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kern="0">
                <a:solidFill>
                  <a:prstClr val="white"/>
                </a:solidFill>
                <a:latin typeface="Arial" panose="020B0604020202020204"/>
                <a:ea typeface="微软雅黑" panose="020B0503020204020204" pitchFamily="34" charset="-122"/>
              </a:endParaRPr>
            </a:p>
          </p:txBody>
        </p:sp>
        <p:sp>
          <p:nvSpPr>
            <p:cNvPr id="20" name="AutoShape 18"/>
            <p:cNvSpPr/>
            <p:nvPr/>
          </p:nvSpPr>
          <p:spPr bwMode="auto">
            <a:xfrm>
              <a:off x="293617" y="264823"/>
              <a:ext cx="393980" cy="393980"/>
            </a:xfrm>
            <a:custGeom>
              <a:avLst/>
              <a:gdLst>
                <a:gd name="T0" fmla="*/ 196990 w 21600"/>
                <a:gd name="T1" fmla="*/ 196990 h 21600"/>
                <a:gd name="T2" fmla="*/ 196990 w 21600"/>
                <a:gd name="T3" fmla="*/ 196990 h 21600"/>
                <a:gd name="T4" fmla="*/ 196990 w 21600"/>
                <a:gd name="T5" fmla="*/ 196990 h 21600"/>
                <a:gd name="T6" fmla="*/ 196990 w 21600"/>
                <a:gd name="T7" fmla="*/ 196990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6949"/>
                  </a:moveTo>
                  <a:cubicBezTo>
                    <a:pt x="21600" y="7542"/>
                    <a:pt x="21407" y="8153"/>
                    <a:pt x="21017" y="8781"/>
                  </a:cubicBezTo>
                  <a:cubicBezTo>
                    <a:pt x="20628" y="9416"/>
                    <a:pt x="20109" y="10015"/>
                    <a:pt x="19458" y="10585"/>
                  </a:cubicBezTo>
                  <a:cubicBezTo>
                    <a:pt x="18806" y="11152"/>
                    <a:pt x="18040" y="11651"/>
                    <a:pt x="17159" y="12083"/>
                  </a:cubicBezTo>
                  <a:cubicBezTo>
                    <a:pt x="16275" y="12512"/>
                    <a:pt x="15327" y="12820"/>
                    <a:pt x="14315" y="12996"/>
                  </a:cubicBezTo>
                  <a:cubicBezTo>
                    <a:pt x="13880" y="13090"/>
                    <a:pt x="13492" y="13284"/>
                    <a:pt x="13151" y="13578"/>
                  </a:cubicBezTo>
                  <a:cubicBezTo>
                    <a:pt x="12809" y="13872"/>
                    <a:pt x="12641" y="14204"/>
                    <a:pt x="12641" y="14571"/>
                  </a:cubicBezTo>
                  <a:cubicBezTo>
                    <a:pt x="12641" y="14900"/>
                    <a:pt x="12713" y="15140"/>
                    <a:pt x="12865" y="15293"/>
                  </a:cubicBezTo>
                  <a:cubicBezTo>
                    <a:pt x="13015" y="15449"/>
                    <a:pt x="13177" y="15596"/>
                    <a:pt x="13364" y="15728"/>
                  </a:cubicBezTo>
                  <a:cubicBezTo>
                    <a:pt x="13546" y="15866"/>
                    <a:pt x="13717" y="16010"/>
                    <a:pt x="13874" y="16169"/>
                  </a:cubicBezTo>
                  <a:cubicBezTo>
                    <a:pt x="14032" y="16330"/>
                    <a:pt x="14125" y="16574"/>
                    <a:pt x="14160" y="16903"/>
                  </a:cubicBezTo>
                  <a:cubicBezTo>
                    <a:pt x="14195" y="17117"/>
                    <a:pt x="14187" y="17340"/>
                    <a:pt x="14133" y="17564"/>
                  </a:cubicBezTo>
                  <a:cubicBezTo>
                    <a:pt x="14099" y="17696"/>
                    <a:pt x="14200" y="17805"/>
                    <a:pt x="14432" y="17893"/>
                  </a:cubicBezTo>
                  <a:cubicBezTo>
                    <a:pt x="14667" y="17981"/>
                    <a:pt x="14956" y="18069"/>
                    <a:pt x="15295" y="18154"/>
                  </a:cubicBezTo>
                  <a:cubicBezTo>
                    <a:pt x="15637" y="18236"/>
                    <a:pt x="15987" y="18342"/>
                    <a:pt x="16344" y="18468"/>
                  </a:cubicBezTo>
                  <a:cubicBezTo>
                    <a:pt x="16705" y="18595"/>
                    <a:pt x="16975" y="18756"/>
                    <a:pt x="17164" y="18953"/>
                  </a:cubicBezTo>
                  <a:cubicBezTo>
                    <a:pt x="17266" y="19050"/>
                    <a:pt x="17351" y="19232"/>
                    <a:pt x="17415" y="19511"/>
                  </a:cubicBezTo>
                  <a:cubicBezTo>
                    <a:pt x="17477" y="19790"/>
                    <a:pt x="17519" y="20090"/>
                    <a:pt x="17535" y="20416"/>
                  </a:cubicBezTo>
                  <a:cubicBezTo>
                    <a:pt x="17554" y="20727"/>
                    <a:pt x="17527" y="21000"/>
                    <a:pt x="17463" y="21241"/>
                  </a:cubicBezTo>
                  <a:cubicBezTo>
                    <a:pt x="17394" y="21479"/>
                    <a:pt x="17268" y="21599"/>
                    <a:pt x="17089" y="21599"/>
                  </a:cubicBezTo>
                  <a:lnTo>
                    <a:pt x="4496" y="21599"/>
                  </a:lnTo>
                  <a:cubicBezTo>
                    <a:pt x="4328" y="21599"/>
                    <a:pt x="4205" y="21479"/>
                    <a:pt x="4130" y="21241"/>
                  </a:cubicBezTo>
                  <a:cubicBezTo>
                    <a:pt x="4061" y="21000"/>
                    <a:pt x="4032" y="20727"/>
                    <a:pt x="4048" y="20416"/>
                  </a:cubicBezTo>
                  <a:cubicBezTo>
                    <a:pt x="4066" y="20090"/>
                    <a:pt x="4109" y="19790"/>
                    <a:pt x="4170" y="19511"/>
                  </a:cubicBezTo>
                  <a:cubicBezTo>
                    <a:pt x="4235" y="19232"/>
                    <a:pt x="4317" y="19050"/>
                    <a:pt x="4421" y="18953"/>
                  </a:cubicBezTo>
                  <a:cubicBezTo>
                    <a:pt x="4616" y="18768"/>
                    <a:pt x="4889" y="18606"/>
                    <a:pt x="5239" y="18474"/>
                  </a:cubicBezTo>
                  <a:cubicBezTo>
                    <a:pt x="5588" y="18345"/>
                    <a:pt x="5933" y="18236"/>
                    <a:pt x="6269" y="18154"/>
                  </a:cubicBezTo>
                  <a:cubicBezTo>
                    <a:pt x="6606" y="18069"/>
                    <a:pt x="6897" y="17984"/>
                    <a:pt x="7145" y="17901"/>
                  </a:cubicBezTo>
                  <a:cubicBezTo>
                    <a:pt x="7394" y="17816"/>
                    <a:pt x="7498" y="17705"/>
                    <a:pt x="7463" y="17564"/>
                  </a:cubicBezTo>
                  <a:cubicBezTo>
                    <a:pt x="7428" y="17432"/>
                    <a:pt x="7412" y="17311"/>
                    <a:pt x="7412" y="17205"/>
                  </a:cubicBezTo>
                  <a:lnTo>
                    <a:pt x="7412" y="16903"/>
                  </a:lnTo>
                  <a:cubicBezTo>
                    <a:pt x="7428" y="16574"/>
                    <a:pt x="7519" y="16330"/>
                    <a:pt x="7687" y="16169"/>
                  </a:cubicBezTo>
                  <a:cubicBezTo>
                    <a:pt x="7853" y="16010"/>
                    <a:pt x="8034" y="15866"/>
                    <a:pt x="8224" y="15728"/>
                  </a:cubicBezTo>
                  <a:cubicBezTo>
                    <a:pt x="8416" y="15593"/>
                    <a:pt x="8584" y="15446"/>
                    <a:pt x="8729" y="15293"/>
                  </a:cubicBezTo>
                  <a:cubicBezTo>
                    <a:pt x="8873" y="15140"/>
                    <a:pt x="8945" y="14900"/>
                    <a:pt x="8945" y="14571"/>
                  </a:cubicBezTo>
                  <a:cubicBezTo>
                    <a:pt x="8945" y="14204"/>
                    <a:pt x="8777" y="13875"/>
                    <a:pt x="8440" y="13578"/>
                  </a:cubicBezTo>
                  <a:cubicBezTo>
                    <a:pt x="8104" y="13281"/>
                    <a:pt x="7706" y="13090"/>
                    <a:pt x="7247" y="12996"/>
                  </a:cubicBezTo>
                  <a:cubicBezTo>
                    <a:pt x="6251" y="12811"/>
                    <a:pt x="5311" y="12497"/>
                    <a:pt x="4435" y="12062"/>
                  </a:cubicBezTo>
                  <a:cubicBezTo>
                    <a:pt x="3554" y="11628"/>
                    <a:pt x="2790" y="11128"/>
                    <a:pt x="2133" y="10570"/>
                  </a:cubicBezTo>
                  <a:cubicBezTo>
                    <a:pt x="1479" y="10012"/>
                    <a:pt x="958" y="9416"/>
                    <a:pt x="574" y="8781"/>
                  </a:cubicBezTo>
                  <a:cubicBezTo>
                    <a:pt x="189" y="8153"/>
                    <a:pt x="0" y="7542"/>
                    <a:pt x="0" y="6949"/>
                  </a:cubicBezTo>
                  <a:lnTo>
                    <a:pt x="0" y="4320"/>
                  </a:lnTo>
                  <a:cubicBezTo>
                    <a:pt x="0" y="4009"/>
                    <a:pt x="93" y="3756"/>
                    <a:pt x="285" y="3553"/>
                  </a:cubicBezTo>
                  <a:cubicBezTo>
                    <a:pt x="475" y="3354"/>
                    <a:pt x="712" y="3254"/>
                    <a:pt x="998" y="3254"/>
                  </a:cubicBezTo>
                  <a:lnTo>
                    <a:pt x="5124" y="3254"/>
                  </a:lnTo>
                  <a:cubicBezTo>
                    <a:pt x="5108" y="3139"/>
                    <a:pt x="5097" y="3025"/>
                    <a:pt x="5097" y="2901"/>
                  </a:cubicBezTo>
                  <a:lnTo>
                    <a:pt x="5097" y="2564"/>
                  </a:lnTo>
                  <a:lnTo>
                    <a:pt x="5097" y="2505"/>
                  </a:lnTo>
                  <a:cubicBezTo>
                    <a:pt x="5097" y="2005"/>
                    <a:pt x="5118" y="1594"/>
                    <a:pt x="5156" y="1265"/>
                  </a:cubicBezTo>
                  <a:cubicBezTo>
                    <a:pt x="5193" y="939"/>
                    <a:pt x="5260" y="684"/>
                    <a:pt x="5353" y="499"/>
                  </a:cubicBezTo>
                  <a:cubicBezTo>
                    <a:pt x="5444" y="320"/>
                    <a:pt x="5580" y="187"/>
                    <a:pt x="5754" y="111"/>
                  </a:cubicBezTo>
                  <a:cubicBezTo>
                    <a:pt x="5928" y="38"/>
                    <a:pt x="6165" y="0"/>
                    <a:pt x="6464" y="0"/>
                  </a:cubicBezTo>
                  <a:lnTo>
                    <a:pt x="15132" y="0"/>
                  </a:lnTo>
                  <a:cubicBezTo>
                    <a:pt x="15410" y="0"/>
                    <a:pt x="15645" y="38"/>
                    <a:pt x="15829" y="111"/>
                  </a:cubicBezTo>
                  <a:cubicBezTo>
                    <a:pt x="16011" y="187"/>
                    <a:pt x="16149" y="320"/>
                    <a:pt x="16243" y="499"/>
                  </a:cubicBezTo>
                  <a:cubicBezTo>
                    <a:pt x="16336" y="684"/>
                    <a:pt x="16403" y="939"/>
                    <a:pt x="16435" y="1265"/>
                  </a:cubicBezTo>
                  <a:cubicBezTo>
                    <a:pt x="16470" y="1594"/>
                    <a:pt x="16486" y="2006"/>
                    <a:pt x="16486" y="2505"/>
                  </a:cubicBezTo>
                  <a:lnTo>
                    <a:pt x="16486" y="2863"/>
                  </a:lnTo>
                  <a:cubicBezTo>
                    <a:pt x="16486" y="2989"/>
                    <a:pt x="16478" y="3119"/>
                    <a:pt x="16459" y="3251"/>
                  </a:cubicBezTo>
                  <a:lnTo>
                    <a:pt x="20603" y="3251"/>
                  </a:lnTo>
                  <a:cubicBezTo>
                    <a:pt x="20884" y="3251"/>
                    <a:pt x="21119" y="3351"/>
                    <a:pt x="21314" y="3550"/>
                  </a:cubicBezTo>
                  <a:cubicBezTo>
                    <a:pt x="21503" y="3753"/>
                    <a:pt x="21599" y="4006"/>
                    <a:pt x="21599" y="4317"/>
                  </a:cubicBezTo>
                  <a:lnTo>
                    <a:pt x="21599" y="6949"/>
                  </a:lnTo>
                  <a:lnTo>
                    <a:pt x="21600" y="6949"/>
                  </a:lnTo>
                  <a:close/>
                  <a:moveTo>
                    <a:pt x="6283" y="10550"/>
                  </a:moveTo>
                  <a:cubicBezTo>
                    <a:pt x="6072" y="9798"/>
                    <a:pt x="5882" y="8978"/>
                    <a:pt x="5714" y="8082"/>
                  </a:cubicBezTo>
                  <a:cubicBezTo>
                    <a:pt x="5548" y="7189"/>
                    <a:pt x="5407" y="6299"/>
                    <a:pt x="5287" y="5415"/>
                  </a:cubicBezTo>
                  <a:lnTo>
                    <a:pt x="1962" y="5415"/>
                  </a:lnTo>
                  <a:lnTo>
                    <a:pt x="1962" y="6949"/>
                  </a:lnTo>
                  <a:cubicBezTo>
                    <a:pt x="1962" y="7137"/>
                    <a:pt x="2064" y="7389"/>
                    <a:pt x="2264" y="7709"/>
                  </a:cubicBezTo>
                  <a:cubicBezTo>
                    <a:pt x="2462" y="8029"/>
                    <a:pt x="2753" y="8358"/>
                    <a:pt x="3126" y="8699"/>
                  </a:cubicBezTo>
                  <a:cubicBezTo>
                    <a:pt x="3500" y="9040"/>
                    <a:pt x="3954" y="9381"/>
                    <a:pt x="4488" y="9707"/>
                  </a:cubicBezTo>
                  <a:cubicBezTo>
                    <a:pt x="5022" y="10033"/>
                    <a:pt x="5618" y="10315"/>
                    <a:pt x="6283" y="10550"/>
                  </a:cubicBezTo>
                  <a:moveTo>
                    <a:pt x="19629" y="5415"/>
                  </a:moveTo>
                  <a:lnTo>
                    <a:pt x="16280" y="5415"/>
                  </a:lnTo>
                  <a:cubicBezTo>
                    <a:pt x="16179" y="6299"/>
                    <a:pt x="16043" y="7189"/>
                    <a:pt x="15877" y="8082"/>
                  </a:cubicBezTo>
                  <a:cubicBezTo>
                    <a:pt x="15712" y="8978"/>
                    <a:pt x="15522" y="9798"/>
                    <a:pt x="15308" y="10550"/>
                  </a:cubicBezTo>
                  <a:cubicBezTo>
                    <a:pt x="15973" y="10315"/>
                    <a:pt x="16574" y="10033"/>
                    <a:pt x="17105" y="9707"/>
                  </a:cubicBezTo>
                  <a:cubicBezTo>
                    <a:pt x="17637" y="9381"/>
                    <a:pt x="18091" y="9040"/>
                    <a:pt x="18467" y="8699"/>
                  </a:cubicBezTo>
                  <a:cubicBezTo>
                    <a:pt x="18844" y="8358"/>
                    <a:pt x="19130" y="8029"/>
                    <a:pt x="19330" y="7709"/>
                  </a:cubicBezTo>
                  <a:cubicBezTo>
                    <a:pt x="19530" y="7389"/>
                    <a:pt x="19629" y="7137"/>
                    <a:pt x="19629" y="6949"/>
                  </a:cubicBezTo>
                  <a:lnTo>
                    <a:pt x="19629" y="5415"/>
                  </a:lnTo>
                  <a:close/>
                </a:path>
              </a:pathLst>
            </a:custGeom>
            <a:solidFill>
              <a:sysClr val="windowText" lastClr="000000">
                <a:lumMod val="50000"/>
                <a:lumOff val="50000"/>
              </a:sys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kern="0">
                <a:solidFill>
                  <a:prstClr val="white"/>
                </a:solidFill>
                <a:latin typeface="Arial" panose="020B0604020202020204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1" name="Group 19"/>
          <p:cNvGrpSpPr/>
          <p:nvPr/>
        </p:nvGrpSpPr>
        <p:grpSpPr bwMode="auto">
          <a:xfrm>
            <a:off x="6358179" y="6133638"/>
            <a:ext cx="379999" cy="380209"/>
            <a:chOff x="0" y="0"/>
            <a:chExt cx="965499" cy="965499"/>
          </a:xfrm>
        </p:grpSpPr>
        <p:sp>
          <p:nvSpPr>
            <p:cNvPr id="22" name="AutoShape 20"/>
            <p:cNvSpPr/>
            <p:nvPr/>
          </p:nvSpPr>
          <p:spPr bwMode="auto">
            <a:xfrm>
              <a:off x="0" y="0"/>
              <a:ext cx="965499" cy="965499"/>
            </a:xfrm>
            <a:custGeom>
              <a:avLst/>
              <a:gdLst>
                <a:gd name="T0" fmla="*/ 482725 w 19679"/>
                <a:gd name="T1" fmla="*/ 529874 h 19679"/>
                <a:gd name="T2" fmla="*/ 482725 w 19679"/>
                <a:gd name="T3" fmla="*/ 529874 h 19679"/>
                <a:gd name="T4" fmla="*/ 482725 w 19679"/>
                <a:gd name="T5" fmla="*/ 529874 h 19679"/>
                <a:gd name="T6" fmla="*/ 482725 w 19679"/>
                <a:gd name="T7" fmla="*/ 529874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  <a:close/>
                </a:path>
              </a:pathLst>
            </a:cu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>
              <a:outerShdw blurRad="88900" dist="38100" dir="7680000" algn="tl" rotWithShape="0">
                <a:prstClr val="black">
                  <a:alpha val="31000"/>
                </a:prstClr>
              </a:outerShdw>
            </a:effectLst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kern="0">
                <a:solidFill>
                  <a:prstClr val="white"/>
                </a:solidFill>
                <a:latin typeface="Arial" panose="020B0604020202020204"/>
                <a:ea typeface="微软雅黑" panose="020B0503020204020204" pitchFamily="34" charset="-122"/>
              </a:endParaRPr>
            </a:p>
          </p:txBody>
        </p:sp>
        <p:sp>
          <p:nvSpPr>
            <p:cNvPr id="23" name="AutoShape 21"/>
            <p:cNvSpPr/>
            <p:nvPr/>
          </p:nvSpPr>
          <p:spPr bwMode="auto">
            <a:xfrm>
              <a:off x="292545" y="314566"/>
              <a:ext cx="380408" cy="307104"/>
            </a:xfrm>
            <a:custGeom>
              <a:avLst/>
              <a:gdLst>
                <a:gd name="T0" fmla="*/ 190204 w 21600"/>
                <a:gd name="T1" fmla="*/ 153552 h 21600"/>
                <a:gd name="T2" fmla="*/ 190204 w 21600"/>
                <a:gd name="T3" fmla="*/ 153552 h 21600"/>
                <a:gd name="T4" fmla="*/ 190204 w 21600"/>
                <a:gd name="T5" fmla="*/ 153552 h 21600"/>
                <a:gd name="T6" fmla="*/ 190204 w 21600"/>
                <a:gd name="T7" fmla="*/ 153552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0263" y="3222"/>
                  </a:moveTo>
                  <a:cubicBezTo>
                    <a:pt x="20632" y="3222"/>
                    <a:pt x="20946" y="3384"/>
                    <a:pt x="21208" y="3713"/>
                  </a:cubicBezTo>
                  <a:cubicBezTo>
                    <a:pt x="21470" y="4042"/>
                    <a:pt x="21600" y="4427"/>
                    <a:pt x="21600" y="4865"/>
                  </a:cubicBezTo>
                  <a:lnTo>
                    <a:pt x="21600" y="19984"/>
                  </a:lnTo>
                  <a:cubicBezTo>
                    <a:pt x="21600" y="20421"/>
                    <a:pt x="21470" y="20803"/>
                    <a:pt x="21208" y="21121"/>
                  </a:cubicBezTo>
                  <a:cubicBezTo>
                    <a:pt x="20946" y="21441"/>
                    <a:pt x="20632" y="21600"/>
                    <a:pt x="20263" y="21600"/>
                  </a:cubicBezTo>
                  <a:lnTo>
                    <a:pt x="1348" y="21600"/>
                  </a:lnTo>
                  <a:cubicBezTo>
                    <a:pt x="981" y="21600"/>
                    <a:pt x="663" y="21441"/>
                    <a:pt x="399" y="21121"/>
                  </a:cubicBezTo>
                  <a:cubicBezTo>
                    <a:pt x="134" y="20803"/>
                    <a:pt x="0" y="20421"/>
                    <a:pt x="0" y="19984"/>
                  </a:cubicBezTo>
                  <a:lnTo>
                    <a:pt x="0" y="4865"/>
                  </a:lnTo>
                  <a:cubicBezTo>
                    <a:pt x="0" y="4427"/>
                    <a:pt x="134" y="4042"/>
                    <a:pt x="399" y="3713"/>
                  </a:cubicBezTo>
                  <a:cubicBezTo>
                    <a:pt x="663" y="3384"/>
                    <a:pt x="981" y="3222"/>
                    <a:pt x="1348" y="3222"/>
                  </a:cubicBezTo>
                  <a:lnTo>
                    <a:pt x="5638" y="3222"/>
                  </a:lnTo>
                  <a:lnTo>
                    <a:pt x="6318" y="1460"/>
                  </a:lnTo>
                  <a:cubicBezTo>
                    <a:pt x="6458" y="1057"/>
                    <a:pt x="6717" y="713"/>
                    <a:pt x="7089" y="425"/>
                  </a:cubicBezTo>
                  <a:cubicBezTo>
                    <a:pt x="7466" y="143"/>
                    <a:pt x="7838" y="0"/>
                    <a:pt x="8203" y="0"/>
                  </a:cubicBezTo>
                  <a:lnTo>
                    <a:pt x="13396" y="0"/>
                  </a:lnTo>
                  <a:cubicBezTo>
                    <a:pt x="13763" y="0"/>
                    <a:pt x="14135" y="143"/>
                    <a:pt x="14510" y="425"/>
                  </a:cubicBezTo>
                  <a:cubicBezTo>
                    <a:pt x="14884" y="713"/>
                    <a:pt x="15146" y="1057"/>
                    <a:pt x="15293" y="1460"/>
                  </a:cubicBezTo>
                  <a:lnTo>
                    <a:pt x="15961" y="3222"/>
                  </a:lnTo>
                  <a:lnTo>
                    <a:pt x="20263" y="3222"/>
                  </a:lnTo>
                  <a:close/>
                  <a:moveTo>
                    <a:pt x="10806" y="19185"/>
                  </a:moveTo>
                  <a:cubicBezTo>
                    <a:pt x="11572" y="19185"/>
                    <a:pt x="12299" y="19002"/>
                    <a:pt x="12987" y="18650"/>
                  </a:cubicBezTo>
                  <a:cubicBezTo>
                    <a:pt x="13672" y="18294"/>
                    <a:pt x="14270" y="17810"/>
                    <a:pt x="14774" y="17196"/>
                  </a:cubicBezTo>
                  <a:cubicBezTo>
                    <a:pt x="15278" y="16582"/>
                    <a:pt x="15677" y="15862"/>
                    <a:pt x="15974" y="15048"/>
                  </a:cubicBezTo>
                  <a:cubicBezTo>
                    <a:pt x="16270" y="14234"/>
                    <a:pt x="16419" y="13356"/>
                    <a:pt x="16419" y="12421"/>
                  </a:cubicBezTo>
                  <a:cubicBezTo>
                    <a:pt x="16419" y="11499"/>
                    <a:pt x="16270" y="10623"/>
                    <a:pt x="15974" y="9795"/>
                  </a:cubicBezTo>
                  <a:cubicBezTo>
                    <a:pt x="15677" y="8966"/>
                    <a:pt x="15278" y="8249"/>
                    <a:pt x="14774" y="7644"/>
                  </a:cubicBezTo>
                  <a:cubicBezTo>
                    <a:pt x="14270" y="7036"/>
                    <a:pt x="13672" y="6557"/>
                    <a:pt x="12987" y="6199"/>
                  </a:cubicBezTo>
                  <a:cubicBezTo>
                    <a:pt x="12299" y="5843"/>
                    <a:pt x="11572" y="5667"/>
                    <a:pt x="10806" y="5667"/>
                  </a:cubicBezTo>
                  <a:cubicBezTo>
                    <a:pt x="10039" y="5667"/>
                    <a:pt x="9312" y="5846"/>
                    <a:pt x="8619" y="6199"/>
                  </a:cubicBezTo>
                  <a:cubicBezTo>
                    <a:pt x="7929" y="6557"/>
                    <a:pt x="7332" y="7036"/>
                    <a:pt x="6827" y="7644"/>
                  </a:cubicBezTo>
                  <a:cubicBezTo>
                    <a:pt x="6323" y="8249"/>
                    <a:pt x="5922" y="8963"/>
                    <a:pt x="5625" y="9789"/>
                  </a:cubicBezTo>
                  <a:cubicBezTo>
                    <a:pt x="5329" y="10612"/>
                    <a:pt x="5180" y="11490"/>
                    <a:pt x="5180" y="12421"/>
                  </a:cubicBezTo>
                  <a:cubicBezTo>
                    <a:pt x="5180" y="13356"/>
                    <a:pt x="5329" y="14234"/>
                    <a:pt x="5625" y="15048"/>
                  </a:cubicBezTo>
                  <a:cubicBezTo>
                    <a:pt x="5922" y="15862"/>
                    <a:pt x="6323" y="16582"/>
                    <a:pt x="6827" y="17196"/>
                  </a:cubicBezTo>
                  <a:cubicBezTo>
                    <a:pt x="7332" y="17810"/>
                    <a:pt x="7929" y="18294"/>
                    <a:pt x="8619" y="18650"/>
                  </a:cubicBezTo>
                  <a:cubicBezTo>
                    <a:pt x="9312" y="19005"/>
                    <a:pt x="10039" y="19185"/>
                    <a:pt x="10806" y="19185"/>
                  </a:cubicBezTo>
                  <a:moveTo>
                    <a:pt x="10806" y="7832"/>
                  </a:moveTo>
                  <a:cubicBezTo>
                    <a:pt x="11337" y="7832"/>
                    <a:pt x="11834" y="7953"/>
                    <a:pt x="12294" y="8191"/>
                  </a:cubicBezTo>
                  <a:cubicBezTo>
                    <a:pt x="12754" y="8432"/>
                    <a:pt x="13158" y="8755"/>
                    <a:pt x="13501" y="9169"/>
                  </a:cubicBezTo>
                  <a:cubicBezTo>
                    <a:pt x="13846" y="9583"/>
                    <a:pt x="14118" y="10068"/>
                    <a:pt x="14316" y="10623"/>
                  </a:cubicBezTo>
                  <a:cubicBezTo>
                    <a:pt x="14515" y="11184"/>
                    <a:pt x="14615" y="11781"/>
                    <a:pt x="14615" y="12421"/>
                  </a:cubicBezTo>
                  <a:cubicBezTo>
                    <a:pt x="14615" y="13056"/>
                    <a:pt x="14515" y="13649"/>
                    <a:pt x="14316" y="14205"/>
                  </a:cubicBezTo>
                  <a:cubicBezTo>
                    <a:pt x="14118" y="14757"/>
                    <a:pt x="13846" y="15245"/>
                    <a:pt x="13501" y="15668"/>
                  </a:cubicBezTo>
                  <a:cubicBezTo>
                    <a:pt x="13158" y="16091"/>
                    <a:pt x="12752" y="16420"/>
                    <a:pt x="12289" y="16661"/>
                  </a:cubicBezTo>
                  <a:cubicBezTo>
                    <a:pt x="11824" y="16899"/>
                    <a:pt x="11330" y="17016"/>
                    <a:pt x="10806" y="17016"/>
                  </a:cubicBezTo>
                  <a:cubicBezTo>
                    <a:pt x="10274" y="17016"/>
                    <a:pt x="9777" y="16899"/>
                    <a:pt x="9312" y="16661"/>
                  </a:cubicBezTo>
                  <a:cubicBezTo>
                    <a:pt x="8847" y="16420"/>
                    <a:pt x="8443" y="16091"/>
                    <a:pt x="8100" y="15668"/>
                  </a:cubicBezTo>
                  <a:cubicBezTo>
                    <a:pt x="7755" y="15245"/>
                    <a:pt x="7483" y="14754"/>
                    <a:pt x="7285" y="14199"/>
                  </a:cubicBezTo>
                  <a:cubicBezTo>
                    <a:pt x="7084" y="13641"/>
                    <a:pt x="6984" y="13044"/>
                    <a:pt x="6984" y="12421"/>
                  </a:cubicBezTo>
                  <a:cubicBezTo>
                    <a:pt x="6984" y="11781"/>
                    <a:pt x="7084" y="11184"/>
                    <a:pt x="7285" y="10623"/>
                  </a:cubicBezTo>
                  <a:cubicBezTo>
                    <a:pt x="7483" y="10068"/>
                    <a:pt x="7755" y="9583"/>
                    <a:pt x="8100" y="9169"/>
                  </a:cubicBezTo>
                  <a:cubicBezTo>
                    <a:pt x="8443" y="8755"/>
                    <a:pt x="8847" y="8431"/>
                    <a:pt x="9312" y="8191"/>
                  </a:cubicBezTo>
                  <a:cubicBezTo>
                    <a:pt x="9777" y="7953"/>
                    <a:pt x="10274" y="7832"/>
                    <a:pt x="10806" y="7832"/>
                  </a:cubicBezTo>
                </a:path>
              </a:pathLst>
            </a:custGeom>
            <a:solidFill>
              <a:sysClr val="windowText" lastClr="000000">
                <a:lumMod val="50000"/>
                <a:lumOff val="50000"/>
              </a:sys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kern="0">
                <a:solidFill>
                  <a:prstClr val="white"/>
                </a:solidFill>
                <a:latin typeface="Arial" panose="020B0604020202020204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4" name="Group 22"/>
          <p:cNvGrpSpPr/>
          <p:nvPr/>
        </p:nvGrpSpPr>
        <p:grpSpPr bwMode="auto">
          <a:xfrm>
            <a:off x="6895644" y="6133638"/>
            <a:ext cx="379999" cy="380209"/>
            <a:chOff x="0" y="0"/>
            <a:chExt cx="965499" cy="965499"/>
          </a:xfrm>
        </p:grpSpPr>
        <p:sp>
          <p:nvSpPr>
            <p:cNvPr id="25" name="AutoShape 23"/>
            <p:cNvSpPr/>
            <p:nvPr/>
          </p:nvSpPr>
          <p:spPr bwMode="auto">
            <a:xfrm>
              <a:off x="0" y="0"/>
              <a:ext cx="965499" cy="965499"/>
            </a:xfrm>
            <a:custGeom>
              <a:avLst/>
              <a:gdLst>
                <a:gd name="T0" fmla="*/ 482725 w 19679"/>
                <a:gd name="T1" fmla="*/ 529874 h 19679"/>
                <a:gd name="T2" fmla="*/ 482725 w 19679"/>
                <a:gd name="T3" fmla="*/ 529874 h 19679"/>
                <a:gd name="T4" fmla="*/ 482725 w 19679"/>
                <a:gd name="T5" fmla="*/ 529874 h 19679"/>
                <a:gd name="T6" fmla="*/ 482725 w 19679"/>
                <a:gd name="T7" fmla="*/ 529874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  <a:close/>
                </a:path>
              </a:pathLst>
            </a:cu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>
              <a:outerShdw blurRad="88900" dist="38100" dir="7680000" algn="tl" rotWithShape="0">
                <a:prstClr val="black">
                  <a:alpha val="31000"/>
                </a:prstClr>
              </a:outerShdw>
            </a:effectLst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kern="0">
                <a:solidFill>
                  <a:prstClr val="white"/>
                </a:solidFill>
                <a:latin typeface="Arial" panose="020B0604020202020204"/>
                <a:ea typeface="微软雅黑" panose="020B0503020204020204" pitchFamily="34" charset="-122"/>
              </a:endParaRPr>
            </a:p>
          </p:txBody>
        </p:sp>
        <p:sp>
          <p:nvSpPr>
            <p:cNvPr id="26" name="AutoShape 24"/>
            <p:cNvSpPr/>
            <p:nvPr/>
          </p:nvSpPr>
          <p:spPr bwMode="auto">
            <a:xfrm>
              <a:off x="293617" y="331589"/>
              <a:ext cx="380408" cy="296161"/>
            </a:xfrm>
            <a:custGeom>
              <a:avLst/>
              <a:gdLst>
                <a:gd name="T0" fmla="*/ 190204 w 21600"/>
                <a:gd name="T1" fmla="*/ 148081 h 21600"/>
                <a:gd name="T2" fmla="*/ 190204 w 21600"/>
                <a:gd name="T3" fmla="*/ 148081 h 21600"/>
                <a:gd name="T4" fmla="*/ 190204 w 21600"/>
                <a:gd name="T5" fmla="*/ 148081 h 21600"/>
                <a:gd name="T6" fmla="*/ 190204 w 21600"/>
                <a:gd name="T7" fmla="*/ 148081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0782" y="15633"/>
                  </a:moveTo>
                  <a:cubicBezTo>
                    <a:pt x="11211" y="15633"/>
                    <a:pt x="11622" y="15565"/>
                    <a:pt x="12011" y="15416"/>
                  </a:cubicBezTo>
                  <a:cubicBezTo>
                    <a:pt x="12403" y="15272"/>
                    <a:pt x="12778" y="15084"/>
                    <a:pt x="13138" y="14855"/>
                  </a:cubicBezTo>
                  <a:cubicBezTo>
                    <a:pt x="13498" y="14626"/>
                    <a:pt x="13845" y="14361"/>
                    <a:pt x="14181" y="14073"/>
                  </a:cubicBezTo>
                  <a:cubicBezTo>
                    <a:pt x="14516" y="13774"/>
                    <a:pt x="14844" y="13471"/>
                    <a:pt x="15168" y="13160"/>
                  </a:cubicBezTo>
                  <a:cubicBezTo>
                    <a:pt x="16142" y="12226"/>
                    <a:pt x="17126" y="11306"/>
                    <a:pt x="18120" y="10410"/>
                  </a:cubicBezTo>
                  <a:cubicBezTo>
                    <a:pt x="19112" y="9515"/>
                    <a:pt x="20113" y="8616"/>
                    <a:pt x="21120" y="7714"/>
                  </a:cubicBezTo>
                  <a:cubicBezTo>
                    <a:pt x="21198" y="7640"/>
                    <a:pt x="21279" y="7570"/>
                    <a:pt x="21360" y="7496"/>
                  </a:cubicBezTo>
                  <a:cubicBezTo>
                    <a:pt x="21443" y="7429"/>
                    <a:pt x="21524" y="7347"/>
                    <a:pt x="21600" y="7250"/>
                  </a:cubicBezTo>
                  <a:lnTo>
                    <a:pt x="21600" y="19981"/>
                  </a:lnTo>
                  <a:cubicBezTo>
                    <a:pt x="21600" y="20416"/>
                    <a:pt x="21470" y="20800"/>
                    <a:pt x="21208" y="21118"/>
                  </a:cubicBezTo>
                  <a:cubicBezTo>
                    <a:pt x="20946" y="21438"/>
                    <a:pt x="20632" y="21600"/>
                    <a:pt x="20265" y="21600"/>
                  </a:cubicBezTo>
                  <a:lnTo>
                    <a:pt x="1346" y="21600"/>
                  </a:lnTo>
                  <a:cubicBezTo>
                    <a:pt x="979" y="21600"/>
                    <a:pt x="663" y="21438"/>
                    <a:pt x="396" y="21118"/>
                  </a:cubicBezTo>
                  <a:cubicBezTo>
                    <a:pt x="132" y="20803"/>
                    <a:pt x="0" y="20419"/>
                    <a:pt x="0" y="19981"/>
                  </a:cubicBezTo>
                  <a:lnTo>
                    <a:pt x="0" y="7250"/>
                  </a:lnTo>
                  <a:cubicBezTo>
                    <a:pt x="75" y="7347"/>
                    <a:pt x="156" y="7429"/>
                    <a:pt x="239" y="7496"/>
                  </a:cubicBezTo>
                  <a:cubicBezTo>
                    <a:pt x="320" y="7570"/>
                    <a:pt x="401" y="7640"/>
                    <a:pt x="479" y="7714"/>
                  </a:cubicBezTo>
                  <a:cubicBezTo>
                    <a:pt x="1488" y="8616"/>
                    <a:pt x="2487" y="9514"/>
                    <a:pt x="3481" y="10410"/>
                  </a:cubicBezTo>
                  <a:cubicBezTo>
                    <a:pt x="4473" y="11306"/>
                    <a:pt x="5457" y="12223"/>
                    <a:pt x="6434" y="13160"/>
                  </a:cubicBezTo>
                  <a:cubicBezTo>
                    <a:pt x="6738" y="13454"/>
                    <a:pt x="7058" y="13744"/>
                    <a:pt x="7394" y="14038"/>
                  </a:cubicBezTo>
                  <a:cubicBezTo>
                    <a:pt x="7729" y="14338"/>
                    <a:pt x="8079" y="14599"/>
                    <a:pt x="8437" y="14840"/>
                  </a:cubicBezTo>
                  <a:cubicBezTo>
                    <a:pt x="8797" y="15075"/>
                    <a:pt x="9174" y="15269"/>
                    <a:pt x="9568" y="15413"/>
                  </a:cubicBezTo>
                  <a:cubicBezTo>
                    <a:pt x="9965" y="15563"/>
                    <a:pt x="10371" y="15633"/>
                    <a:pt x="10782" y="15633"/>
                  </a:cubicBezTo>
                  <a:moveTo>
                    <a:pt x="10782" y="12413"/>
                  </a:moveTo>
                  <a:cubicBezTo>
                    <a:pt x="10540" y="12413"/>
                    <a:pt x="10278" y="12334"/>
                    <a:pt x="9996" y="12167"/>
                  </a:cubicBezTo>
                  <a:cubicBezTo>
                    <a:pt x="9715" y="12005"/>
                    <a:pt x="9441" y="11806"/>
                    <a:pt x="9171" y="11576"/>
                  </a:cubicBezTo>
                  <a:cubicBezTo>
                    <a:pt x="8900" y="11347"/>
                    <a:pt x="8638" y="11106"/>
                    <a:pt x="8380" y="10854"/>
                  </a:cubicBezTo>
                  <a:cubicBezTo>
                    <a:pt x="8121" y="10601"/>
                    <a:pt x="7896" y="10390"/>
                    <a:pt x="7700" y="10222"/>
                  </a:cubicBezTo>
                  <a:cubicBezTo>
                    <a:pt x="6752" y="9356"/>
                    <a:pt x="5819" y="8507"/>
                    <a:pt x="4891" y="7664"/>
                  </a:cubicBezTo>
                  <a:cubicBezTo>
                    <a:pt x="3966" y="6815"/>
                    <a:pt x="3023" y="5960"/>
                    <a:pt x="2061" y="5087"/>
                  </a:cubicBezTo>
                  <a:cubicBezTo>
                    <a:pt x="1882" y="4920"/>
                    <a:pt x="1672" y="4691"/>
                    <a:pt x="1434" y="4406"/>
                  </a:cubicBezTo>
                  <a:cubicBezTo>
                    <a:pt x="1194" y="4118"/>
                    <a:pt x="974" y="3804"/>
                    <a:pt x="766" y="3460"/>
                  </a:cubicBezTo>
                  <a:cubicBezTo>
                    <a:pt x="560" y="3110"/>
                    <a:pt x="384" y="2761"/>
                    <a:pt x="239" y="2405"/>
                  </a:cubicBezTo>
                  <a:cubicBezTo>
                    <a:pt x="95" y="2050"/>
                    <a:pt x="22" y="1724"/>
                    <a:pt x="22" y="1436"/>
                  </a:cubicBezTo>
                  <a:cubicBezTo>
                    <a:pt x="22" y="1051"/>
                    <a:pt x="164" y="713"/>
                    <a:pt x="443" y="425"/>
                  </a:cubicBezTo>
                  <a:cubicBezTo>
                    <a:pt x="727" y="143"/>
                    <a:pt x="1025" y="0"/>
                    <a:pt x="1346" y="0"/>
                  </a:cubicBezTo>
                  <a:lnTo>
                    <a:pt x="20265" y="0"/>
                  </a:lnTo>
                  <a:cubicBezTo>
                    <a:pt x="20583" y="0"/>
                    <a:pt x="20882" y="143"/>
                    <a:pt x="21161" y="425"/>
                  </a:cubicBezTo>
                  <a:cubicBezTo>
                    <a:pt x="21438" y="713"/>
                    <a:pt x="21577" y="1051"/>
                    <a:pt x="21577" y="1436"/>
                  </a:cubicBezTo>
                  <a:cubicBezTo>
                    <a:pt x="21577" y="1724"/>
                    <a:pt x="21504" y="2050"/>
                    <a:pt x="21360" y="2405"/>
                  </a:cubicBezTo>
                  <a:cubicBezTo>
                    <a:pt x="21215" y="2761"/>
                    <a:pt x="21039" y="3110"/>
                    <a:pt x="20833" y="3460"/>
                  </a:cubicBezTo>
                  <a:cubicBezTo>
                    <a:pt x="20627" y="3804"/>
                    <a:pt x="20402" y="4121"/>
                    <a:pt x="20165" y="4406"/>
                  </a:cubicBezTo>
                  <a:cubicBezTo>
                    <a:pt x="19927" y="4691"/>
                    <a:pt x="19717" y="4923"/>
                    <a:pt x="19538" y="5087"/>
                  </a:cubicBezTo>
                  <a:cubicBezTo>
                    <a:pt x="18578" y="5948"/>
                    <a:pt x="17633" y="6803"/>
                    <a:pt x="16708" y="7652"/>
                  </a:cubicBezTo>
                  <a:cubicBezTo>
                    <a:pt x="15782" y="8501"/>
                    <a:pt x="14844" y="9356"/>
                    <a:pt x="13899" y="10222"/>
                  </a:cubicBezTo>
                  <a:cubicBezTo>
                    <a:pt x="13703" y="10390"/>
                    <a:pt x="13481" y="10601"/>
                    <a:pt x="13226" y="10854"/>
                  </a:cubicBezTo>
                  <a:cubicBezTo>
                    <a:pt x="12971" y="11106"/>
                    <a:pt x="12709" y="11347"/>
                    <a:pt x="12435" y="11576"/>
                  </a:cubicBezTo>
                  <a:cubicBezTo>
                    <a:pt x="12161" y="11806"/>
                    <a:pt x="11884" y="12005"/>
                    <a:pt x="11603" y="12167"/>
                  </a:cubicBezTo>
                  <a:cubicBezTo>
                    <a:pt x="11321" y="12334"/>
                    <a:pt x="11064" y="12413"/>
                    <a:pt x="10829" y="12413"/>
                  </a:cubicBezTo>
                  <a:lnTo>
                    <a:pt x="10804" y="12413"/>
                  </a:lnTo>
                  <a:lnTo>
                    <a:pt x="10782" y="12413"/>
                  </a:lnTo>
                  <a:close/>
                </a:path>
              </a:pathLst>
            </a:custGeom>
            <a:solidFill>
              <a:sysClr val="windowText" lastClr="000000">
                <a:lumMod val="50000"/>
                <a:lumOff val="50000"/>
              </a:sys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kern="0">
                <a:solidFill>
                  <a:prstClr val="white"/>
                </a:solidFill>
                <a:latin typeface="Arial" panose="020B0604020202020204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6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6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4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4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4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3" presetClass="entr" presetSubtype="16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3" presetClass="entr" presetSubtype="16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3" presetClass="entr" presetSubtype="16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utoUpdateAnimBg="0"/>
      <p:bldP spid="9" grpId="0"/>
      <p:bldP spid="1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图片 46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6634"/>
            <a:ext cx="12221570" cy="6874633"/>
          </a:xfrm>
          <a:prstGeom prst="rect">
            <a:avLst/>
          </a:prstGeom>
        </p:spPr>
      </p:pic>
      <p:sp>
        <p:nvSpPr>
          <p:cNvPr id="2" name="MH_Entry_1">
            <a:hlinkClick r:id="" action="ppaction://noaction"/>
          </p:cNvPr>
          <p:cNvSpPr txBox="1"/>
          <p:nvPr>
            <p:custDataLst>
              <p:tags r:id="rId1"/>
            </p:custDataLst>
          </p:nvPr>
        </p:nvSpPr>
        <p:spPr>
          <a:xfrm>
            <a:off x="1688411" y="2358432"/>
            <a:ext cx="3995479" cy="540125"/>
          </a:xfrm>
          <a:prstGeom prst="rect">
            <a:avLst/>
          </a:prstGeom>
          <a:noFill/>
        </p:spPr>
        <p:txBody>
          <a:bodyPr wrap="square" lIns="179981" tIns="45715" rIns="91431" bIns="45715" anchor="ctr" anchorCtr="0">
            <a:noAutofit/>
          </a:bodyPr>
          <a:lstStyle>
            <a:defPPr>
              <a:defRPr lang="zh-CN"/>
            </a:defPPr>
            <a:lvl1pPr algn="r" defTabSz="929005" fontAlgn="base">
              <a:spcBef>
                <a:spcPct val="0"/>
              </a:spcBef>
              <a:spcAft>
                <a:spcPct val="0"/>
              </a:spcAft>
              <a:defRPr sz="2800" b="1" kern="0" spc="301">
                <a:solidFill>
                  <a:srgbClr val="009D85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输入教学课件主题</a:t>
            </a:r>
          </a:p>
        </p:txBody>
      </p:sp>
      <p:sp>
        <p:nvSpPr>
          <p:cNvPr id="3" name="MH_Entry_2">
            <a:hlinkClick r:id="rId17" action="ppaction://hlinksldjump"/>
          </p:cNvPr>
          <p:cNvSpPr txBox="1"/>
          <p:nvPr>
            <p:custDataLst>
              <p:tags r:id="rId2"/>
            </p:custDataLst>
          </p:nvPr>
        </p:nvSpPr>
        <p:spPr>
          <a:xfrm>
            <a:off x="6506525" y="3211643"/>
            <a:ext cx="4843788" cy="540125"/>
          </a:xfrm>
          <a:prstGeom prst="rect">
            <a:avLst/>
          </a:prstGeom>
          <a:noFill/>
        </p:spPr>
        <p:txBody>
          <a:bodyPr wrap="square" lIns="179981" tIns="45715" rIns="91431" bIns="45715" anchor="ctr" anchorCtr="0">
            <a:noAutofit/>
          </a:bodyPr>
          <a:lstStyle>
            <a:defPPr>
              <a:defRPr lang="zh-CN"/>
            </a:defPPr>
            <a:lvl1pPr algn="r" defTabSz="929005" fontAlgn="base">
              <a:spcBef>
                <a:spcPct val="0"/>
              </a:spcBef>
              <a:spcAft>
                <a:spcPct val="0"/>
              </a:spcAft>
              <a:defRPr sz="2800" b="1" kern="0" spc="301">
                <a:solidFill>
                  <a:srgbClr val="009D85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dirty="0"/>
              <a:t>输入本课教学内容</a:t>
            </a:r>
          </a:p>
        </p:txBody>
      </p:sp>
      <p:sp>
        <p:nvSpPr>
          <p:cNvPr id="4" name="MH_Entry_3">
            <a:hlinkClick r:id="" action="ppaction://noaction"/>
          </p:cNvPr>
          <p:cNvSpPr txBox="1"/>
          <p:nvPr>
            <p:custDataLst>
              <p:tags r:id="rId3"/>
            </p:custDataLst>
          </p:nvPr>
        </p:nvSpPr>
        <p:spPr>
          <a:xfrm>
            <a:off x="1688411" y="4064854"/>
            <a:ext cx="3995479" cy="540125"/>
          </a:xfrm>
          <a:prstGeom prst="rect">
            <a:avLst/>
          </a:prstGeom>
          <a:noFill/>
        </p:spPr>
        <p:txBody>
          <a:bodyPr wrap="square" lIns="179981" tIns="45715" rIns="91431" bIns="45715" anchor="ctr" anchorCtr="0">
            <a:noAutofit/>
          </a:bodyPr>
          <a:lstStyle/>
          <a:p>
            <a:pPr algn="r" defTabSz="929005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 kern="0" spc="301" dirty="0" smtClean="0">
                <a:solidFill>
                  <a:srgbClr val="009D85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输入本章教学流程</a:t>
            </a:r>
            <a:endParaRPr lang="zh-CN" altLang="en-US" sz="2800" b="1" dirty="0">
              <a:solidFill>
                <a:srgbClr val="009D8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MH_Entry_4">
            <a:hlinkClick r:id="" action="ppaction://noaction"/>
          </p:cNvPr>
          <p:cNvSpPr txBox="1"/>
          <p:nvPr>
            <p:custDataLst>
              <p:tags r:id="rId4"/>
            </p:custDataLst>
          </p:nvPr>
        </p:nvSpPr>
        <p:spPr>
          <a:xfrm>
            <a:off x="6506524" y="4918066"/>
            <a:ext cx="3995479" cy="540125"/>
          </a:xfrm>
          <a:prstGeom prst="rect">
            <a:avLst/>
          </a:prstGeom>
          <a:noFill/>
        </p:spPr>
        <p:txBody>
          <a:bodyPr wrap="square" lIns="179981" tIns="45715" rIns="91431" bIns="45715" anchor="ctr" anchorCtr="0">
            <a:noAutofit/>
          </a:bodyPr>
          <a:lstStyle/>
          <a:p>
            <a:pPr defTabSz="929005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 kern="0" spc="301" dirty="0" smtClean="0">
                <a:solidFill>
                  <a:srgbClr val="009D85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输入本章教学流程</a:t>
            </a:r>
            <a:endParaRPr lang="zh-CN" altLang="en-US" sz="2800" b="1" dirty="0">
              <a:solidFill>
                <a:srgbClr val="009D8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6" name="MH_Others_1"/>
          <p:cNvCxnSpPr>
            <a:cxnSpLocks noChangeShapeType="1"/>
          </p:cNvCxnSpPr>
          <p:nvPr>
            <p:custDataLst>
              <p:tags r:id="rId5"/>
            </p:custDataLst>
          </p:nvPr>
        </p:nvCxnSpPr>
        <p:spPr bwMode="auto">
          <a:xfrm>
            <a:off x="6154337" y="1471726"/>
            <a:ext cx="0" cy="5435043"/>
          </a:xfrm>
          <a:prstGeom prst="line">
            <a:avLst/>
          </a:prstGeom>
          <a:noFill/>
          <a:ln w="25400" algn="ctr">
            <a:solidFill>
              <a:srgbClr val="009D85"/>
            </a:solidFill>
            <a:prstDash val="dash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7" name="组合 6"/>
          <p:cNvGrpSpPr/>
          <p:nvPr/>
        </p:nvGrpSpPr>
        <p:grpSpPr>
          <a:xfrm>
            <a:off x="5863469" y="2326790"/>
            <a:ext cx="581737" cy="668829"/>
            <a:chOff x="5864232" y="2326251"/>
            <a:chExt cx="581812" cy="668674"/>
          </a:xfrm>
        </p:grpSpPr>
        <p:sp useBgFill="1">
          <p:nvSpPr>
            <p:cNvPr id="8" name="Freeform 1105"/>
            <p:cNvSpPr/>
            <p:nvPr/>
          </p:nvSpPr>
          <p:spPr bwMode="auto">
            <a:xfrm rot="16200000">
              <a:off x="5820801" y="2369682"/>
              <a:ext cx="668674" cy="581812"/>
            </a:xfrm>
            <a:custGeom>
              <a:avLst/>
              <a:gdLst>
                <a:gd name="T0" fmla="*/ 202 w 816"/>
                <a:gd name="T1" fmla="*/ 0 h 710"/>
                <a:gd name="T2" fmla="*/ 0 w 816"/>
                <a:gd name="T3" fmla="*/ 355 h 710"/>
                <a:gd name="T4" fmla="*/ 202 w 816"/>
                <a:gd name="T5" fmla="*/ 710 h 710"/>
                <a:gd name="T6" fmla="*/ 614 w 816"/>
                <a:gd name="T7" fmla="*/ 710 h 710"/>
                <a:gd name="T8" fmla="*/ 816 w 816"/>
                <a:gd name="T9" fmla="*/ 355 h 710"/>
                <a:gd name="T10" fmla="*/ 614 w 816"/>
                <a:gd name="T11" fmla="*/ 0 h 710"/>
                <a:gd name="T12" fmla="*/ 202 w 816"/>
                <a:gd name="T13" fmla="*/ 0 h 7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16" h="710">
                  <a:moveTo>
                    <a:pt x="202" y="0"/>
                  </a:moveTo>
                  <a:lnTo>
                    <a:pt x="0" y="355"/>
                  </a:lnTo>
                  <a:lnTo>
                    <a:pt x="202" y="710"/>
                  </a:lnTo>
                  <a:lnTo>
                    <a:pt x="614" y="710"/>
                  </a:lnTo>
                  <a:lnTo>
                    <a:pt x="816" y="355"/>
                  </a:lnTo>
                  <a:lnTo>
                    <a:pt x="614" y="0"/>
                  </a:lnTo>
                  <a:lnTo>
                    <a:pt x="202" y="0"/>
                  </a:lnTo>
                  <a:close/>
                </a:path>
              </a:pathLst>
            </a:custGeom>
            <a:gradFill flip="none" rotWithShape="1">
              <a:gsLst>
                <a:gs pos="20000">
                  <a:sysClr val="window" lastClr="FFFFFF">
                    <a:lumMod val="85000"/>
                  </a:sysClr>
                </a:gs>
                <a:gs pos="80000">
                  <a:srgbClr val="FFFFFF"/>
                </a:gs>
                <a:gs pos="100000">
                  <a:srgbClr val="55A39A">
                    <a:tint val="0"/>
                  </a:srgbClr>
                </a:gs>
              </a:gsLst>
              <a:lin ang="2700000" scaled="1"/>
              <a:tileRect/>
            </a:gradFill>
            <a:ln w="50800" cap="flat" cmpd="sng" algn="ctr">
              <a:gradFill flip="none" rotWithShape="1">
                <a:gsLst>
                  <a:gs pos="0">
                    <a:sysClr val="window" lastClr="FFFFFF"/>
                  </a:gs>
                  <a:gs pos="100000">
                    <a:sysClr val="window" lastClr="FFFFFF">
                      <a:lumMod val="85000"/>
                    </a:sysClr>
                  </a:gs>
                </a:gsLst>
                <a:lin ang="2700000" scaled="1"/>
                <a:tileRect/>
              </a:gradFill>
              <a:prstDash val="solid"/>
              <a:miter lim="800000"/>
            </a:ln>
            <a:effectLst>
              <a:outerShdw blurRad="88900" dist="38100" dir="2699985" rotWithShape="0">
                <a:scrgbClr r="0" g="0" b="0">
                  <a:alpha val="25000"/>
                </a:scrgbClr>
              </a:outerShdw>
            </a:effectLst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9" name="MH_Number_1">
              <a:hlinkClick r:id="" action="ppaction://noaction"/>
            </p:cNvPr>
            <p:cNvSpPr/>
            <p:nvPr>
              <p:custDataLst>
                <p:tags r:id="rId13"/>
              </p:custDataLst>
            </p:nvPr>
          </p:nvSpPr>
          <p:spPr>
            <a:xfrm>
              <a:off x="5958202" y="2437618"/>
              <a:ext cx="397248" cy="460267"/>
            </a:xfrm>
            <a:custGeom>
              <a:avLst/>
              <a:gdLst>
                <a:gd name="connsiteX0" fmla="*/ 282768 w 561608"/>
                <a:gd name="connsiteY0" fmla="*/ 0 h 649318"/>
                <a:gd name="connsiteX1" fmla="*/ 561608 w 561608"/>
                <a:gd name="connsiteY1" fmla="*/ 159711 h 649318"/>
                <a:gd name="connsiteX2" fmla="*/ 561608 w 561608"/>
                <a:gd name="connsiteY2" fmla="*/ 485680 h 649318"/>
                <a:gd name="connsiteX3" fmla="*/ 282768 w 561608"/>
                <a:gd name="connsiteY3" fmla="*/ 649318 h 649318"/>
                <a:gd name="connsiteX4" fmla="*/ 0 w 561608"/>
                <a:gd name="connsiteY4" fmla="*/ 485680 h 649318"/>
                <a:gd name="connsiteX5" fmla="*/ 0 w 561608"/>
                <a:gd name="connsiteY5" fmla="*/ 159711 h 6493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61608" h="649318">
                  <a:moveTo>
                    <a:pt x="282768" y="0"/>
                  </a:moveTo>
                  <a:lnTo>
                    <a:pt x="561608" y="159711"/>
                  </a:lnTo>
                  <a:lnTo>
                    <a:pt x="561608" y="485680"/>
                  </a:lnTo>
                  <a:lnTo>
                    <a:pt x="282768" y="649318"/>
                  </a:lnTo>
                  <a:lnTo>
                    <a:pt x="0" y="485680"/>
                  </a:lnTo>
                  <a:lnTo>
                    <a:pt x="0" y="159711"/>
                  </a:lnTo>
                  <a:close/>
                </a:path>
              </a:pathLst>
            </a:custGeom>
            <a:solidFill>
              <a:srgbClr val="009D8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>
              <a:noAutofit/>
            </a:bodyPr>
            <a:lstStyle/>
            <a:p>
              <a:pPr algn="ctr">
                <a:defRPr/>
              </a:pPr>
              <a:r>
                <a:rPr lang="en-US" altLang="zh-CN" kern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5863469" y="3173868"/>
            <a:ext cx="581737" cy="668829"/>
            <a:chOff x="5864232" y="3173133"/>
            <a:chExt cx="581812" cy="668674"/>
          </a:xfrm>
        </p:grpSpPr>
        <p:sp useBgFill="1">
          <p:nvSpPr>
            <p:cNvPr id="11" name="Freeform 1105"/>
            <p:cNvSpPr/>
            <p:nvPr/>
          </p:nvSpPr>
          <p:spPr bwMode="auto">
            <a:xfrm rot="16200000">
              <a:off x="5820801" y="3216564"/>
              <a:ext cx="668674" cy="581812"/>
            </a:xfrm>
            <a:custGeom>
              <a:avLst/>
              <a:gdLst>
                <a:gd name="T0" fmla="*/ 202 w 816"/>
                <a:gd name="T1" fmla="*/ 0 h 710"/>
                <a:gd name="T2" fmla="*/ 0 w 816"/>
                <a:gd name="T3" fmla="*/ 355 h 710"/>
                <a:gd name="T4" fmla="*/ 202 w 816"/>
                <a:gd name="T5" fmla="*/ 710 h 710"/>
                <a:gd name="T6" fmla="*/ 614 w 816"/>
                <a:gd name="T7" fmla="*/ 710 h 710"/>
                <a:gd name="T8" fmla="*/ 816 w 816"/>
                <a:gd name="T9" fmla="*/ 355 h 710"/>
                <a:gd name="T10" fmla="*/ 614 w 816"/>
                <a:gd name="T11" fmla="*/ 0 h 710"/>
                <a:gd name="T12" fmla="*/ 202 w 816"/>
                <a:gd name="T13" fmla="*/ 0 h 7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16" h="710">
                  <a:moveTo>
                    <a:pt x="202" y="0"/>
                  </a:moveTo>
                  <a:lnTo>
                    <a:pt x="0" y="355"/>
                  </a:lnTo>
                  <a:lnTo>
                    <a:pt x="202" y="710"/>
                  </a:lnTo>
                  <a:lnTo>
                    <a:pt x="614" y="710"/>
                  </a:lnTo>
                  <a:lnTo>
                    <a:pt x="816" y="355"/>
                  </a:lnTo>
                  <a:lnTo>
                    <a:pt x="614" y="0"/>
                  </a:lnTo>
                  <a:lnTo>
                    <a:pt x="202" y="0"/>
                  </a:lnTo>
                  <a:close/>
                </a:path>
              </a:pathLst>
            </a:custGeom>
            <a:gradFill flip="none" rotWithShape="1">
              <a:gsLst>
                <a:gs pos="20000">
                  <a:sysClr val="window" lastClr="FFFFFF">
                    <a:lumMod val="85000"/>
                  </a:sysClr>
                </a:gs>
                <a:gs pos="80000">
                  <a:srgbClr val="FFFFFF"/>
                </a:gs>
                <a:gs pos="100000">
                  <a:srgbClr val="55A39A">
                    <a:tint val="0"/>
                  </a:srgbClr>
                </a:gs>
              </a:gsLst>
              <a:lin ang="2700000" scaled="1"/>
              <a:tileRect/>
            </a:gradFill>
            <a:ln w="50800" cap="flat" cmpd="sng" algn="ctr">
              <a:gradFill flip="none" rotWithShape="1">
                <a:gsLst>
                  <a:gs pos="0">
                    <a:sysClr val="window" lastClr="FFFFFF"/>
                  </a:gs>
                  <a:gs pos="100000">
                    <a:sysClr val="window" lastClr="FFFFFF">
                      <a:lumMod val="85000"/>
                    </a:sysClr>
                  </a:gs>
                </a:gsLst>
                <a:lin ang="2700000" scaled="1"/>
                <a:tileRect/>
              </a:gradFill>
              <a:prstDash val="solid"/>
              <a:miter lim="800000"/>
            </a:ln>
            <a:effectLst>
              <a:outerShdw blurRad="88900" dist="38100" dir="2699985" rotWithShape="0">
                <a:scrgbClr r="0" g="0" b="0">
                  <a:alpha val="25000"/>
                </a:scrgbClr>
              </a:outerShdw>
            </a:effectLst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2" name="MH_Number_2">
              <a:hlinkClick r:id="rId17" action="ppaction://hlinksldjump"/>
            </p:cNvPr>
            <p:cNvSpPr/>
            <p:nvPr>
              <p:custDataLst>
                <p:tags r:id="rId12"/>
              </p:custDataLst>
            </p:nvPr>
          </p:nvSpPr>
          <p:spPr>
            <a:xfrm>
              <a:off x="5958202" y="3290632"/>
              <a:ext cx="397248" cy="460267"/>
            </a:xfrm>
            <a:custGeom>
              <a:avLst/>
              <a:gdLst>
                <a:gd name="connsiteX0" fmla="*/ 282768 w 561608"/>
                <a:gd name="connsiteY0" fmla="*/ 0 h 649318"/>
                <a:gd name="connsiteX1" fmla="*/ 561608 w 561608"/>
                <a:gd name="connsiteY1" fmla="*/ 159711 h 649318"/>
                <a:gd name="connsiteX2" fmla="*/ 561608 w 561608"/>
                <a:gd name="connsiteY2" fmla="*/ 485680 h 649318"/>
                <a:gd name="connsiteX3" fmla="*/ 282768 w 561608"/>
                <a:gd name="connsiteY3" fmla="*/ 649318 h 649318"/>
                <a:gd name="connsiteX4" fmla="*/ 0 w 561608"/>
                <a:gd name="connsiteY4" fmla="*/ 485680 h 649318"/>
                <a:gd name="connsiteX5" fmla="*/ 0 w 561608"/>
                <a:gd name="connsiteY5" fmla="*/ 159711 h 6493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61608" h="649318">
                  <a:moveTo>
                    <a:pt x="282768" y="0"/>
                  </a:moveTo>
                  <a:lnTo>
                    <a:pt x="561608" y="159711"/>
                  </a:lnTo>
                  <a:lnTo>
                    <a:pt x="561608" y="485680"/>
                  </a:lnTo>
                  <a:lnTo>
                    <a:pt x="282768" y="649318"/>
                  </a:lnTo>
                  <a:lnTo>
                    <a:pt x="0" y="485680"/>
                  </a:lnTo>
                  <a:lnTo>
                    <a:pt x="0" y="159711"/>
                  </a:lnTo>
                  <a:close/>
                </a:path>
              </a:pathLst>
            </a:custGeom>
            <a:solidFill>
              <a:srgbClr val="009D8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>
              <a:noAutofit/>
            </a:bodyPr>
            <a:lstStyle/>
            <a:p>
              <a:pPr algn="ctr">
                <a:defRPr/>
              </a:pPr>
              <a:r>
                <a:rPr lang="en-US" altLang="zh-CN" kern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lang="zh-CN" altLang="en-US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5863469" y="4020945"/>
            <a:ext cx="581737" cy="668829"/>
            <a:chOff x="5864232" y="4020014"/>
            <a:chExt cx="581812" cy="668674"/>
          </a:xfrm>
        </p:grpSpPr>
        <p:sp useBgFill="1">
          <p:nvSpPr>
            <p:cNvPr id="14" name="Freeform 1105"/>
            <p:cNvSpPr/>
            <p:nvPr/>
          </p:nvSpPr>
          <p:spPr bwMode="auto">
            <a:xfrm rot="16200000">
              <a:off x="5820801" y="4063445"/>
              <a:ext cx="668674" cy="581812"/>
            </a:xfrm>
            <a:custGeom>
              <a:avLst/>
              <a:gdLst>
                <a:gd name="T0" fmla="*/ 202 w 816"/>
                <a:gd name="T1" fmla="*/ 0 h 710"/>
                <a:gd name="T2" fmla="*/ 0 w 816"/>
                <a:gd name="T3" fmla="*/ 355 h 710"/>
                <a:gd name="T4" fmla="*/ 202 w 816"/>
                <a:gd name="T5" fmla="*/ 710 h 710"/>
                <a:gd name="T6" fmla="*/ 614 w 816"/>
                <a:gd name="T7" fmla="*/ 710 h 710"/>
                <a:gd name="T8" fmla="*/ 816 w 816"/>
                <a:gd name="T9" fmla="*/ 355 h 710"/>
                <a:gd name="T10" fmla="*/ 614 w 816"/>
                <a:gd name="T11" fmla="*/ 0 h 710"/>
                <a:gd name="T12" fmla="*/ 202 w 816"/>
                <a:gd name="T13" fmla="*/ 0 h 7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16" h="710">
                  <a:moveTo>
                    <a:pt x="202" y="0"/>
                  </a:moveTo>
                  <a:lnTo>
                    <a:pt x="0" y="355"/>
                  </a:lnTo>
                  <a:lnTo>
                    <a:pt x="202" y="710"/>
                  </a:lnTo>
                  <a:lnTo>
                    <a:pt x="614" y="710"/>
                  </a:lnTo>
                  <a:lnTo>
                    <a:pt x="816" y="355"/>
                  </a:lnTo>
                  <a:lnTo>
                    <a:pt x="614" y="0"/>
                  </a:lnTo>
                  <a:lnTo>
                    <a:pt x="202" y="0"/>
                  </a:lnTo>
                  <a:close/>
                </a:path>
              </a:pathLst>
            </a:custGeom>
            <a:gradFill flip="none" rotWithShape="1">
              <a:gsLst>
                <a:gs pos="20000">
                  <a:sysClr val="window" lastClr="FFFFFF">
                    <a:lumMod val="85000"/>
                  </a:sysClr>
                </a:gs>
                <a:gs pos="80000">
                  <a:srgbClr val="FFFFFF"/>
                </a:gs>
                <a:gs pos="100000">
                  <a:srgbClr val="55A39A">
                    <a:tint val="0"/>
                  </a:srgbClr>
                </a:gs>
              </a:gsLst>
              <a:lin ang="2700000" scaled="1"/>
              <a:tileRect/>
            </a:gradFill>
            <a:ln w="50800" cap="flat" cmpd="sng" algn="ctr">
              <a:gradFill flip="none" rotWithShape="1">
                <a:gsLst>
                  <a:gs pos="0">
                    <a:sysClr val="window" lastClr="FFFFFF"/>
                  </a:gs>
                  <a:gs pos="100000">
                    <a:sysClr val="window" lastClr="FFFFFF">
                      <a:lumMod val="85000"/>
                    </a:sysClr>
                  </a:gs>
                </a:gsLst>
                <a:lin ang="2700000" scaled="1"/>
                <a:tileRect/>
              </a:gradFill>
              <a:prstDash val="solid"/>
              <a:miter lim="800000"/>
            </a:ln>
            <a:effectLst>
              <a:outerShdw blurRad="88900" dist="38100" dir="2699985" rotWithShape="0">
                <a:scrgbClr r="0" g="0" b="0">
                  <a:alpha val="25000"/>
                </a:scrgbClr>
              </a:outerShdw>
            </a:effectLst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5" name="MH_Number_3">
              <a:hlinkClick r:id="" action="ppaction://noaction"/>
            </p:cNvPr>
            <p:cNvSpPr/>
            <p:nvPr>
              <p:custDataLst>
                <p:tags r:id="rId11"/>
              </p:custDataLst>
            </p:nvPr>
          </p:nvSpPr>
          <p:spPr>
            <a:xfrm>
              <a:off x="5958202" y="4143646"/>
              <a:ext cx="397248" cy="460267"/>
            </a:xfrm>
            <a:custGeom>
              <a:avLst/>
              <a:gdLst>
                <a:gd name="connsiteX0" fmla="*/ 282768 w 561608"/>
                <a:gd name="connsiteY0" fmla="*/ 0 h 649318"/>
                <a:gd name="connsiteX1" fmla="*/ 561608 w 561608"/>
                <a:gd name="connsiteY1" fmla="*/ 159711 h 649318"/>
                <a:gd name="connsiteX2" fmla="*/ 561608 w 561608"/>
                <a:gd name="connsiteY2" fmla="*/ 485680 h 649318"/>
                <a:gd name="connsiteX3" fmla="*/ 282768 w 561608"/>
                <a:gd name="connsiteY3" fmla="*/ 649318 h 649318"/>
                <a:gd name="connsiteX4" fmla="*/ 0 w 561608"/>
                <a:gd name="connsiteY4" fmla="*/ 485680 h 649318"/>
                <a:gd name="connsiteX5" fmla="*/ 0 w 561608"/>
                <a:gd name="connsiteY5" fmla="*/ 159711 h 6493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61608" h="649318">
                  <a:moveTo>
                    <a:pt x="282768" y="0"/>
                  </a:moveTo>
                  <a:lnTo>
                    <a:pt x="561608" y="159711"/>
                  </a:lnTo>
                  <a:lnTo>
                    <a:pt x="561608" y="485680"/>
                  </a:lnTo>
                  <a:lnTo>
                    <a:pt x="282768" y="649318"/>
                  </a:lnTo>
                  <a:lnTo>
                    <a:pt x="0" y="485680"/>
                  </a:lnTo>
                  <a:lnTo>
                    <a:pt x="0" y="159711"/>
                  </a:lnTo>
                  <a:close/>
                </a:path>
              </a:pathLst>
            </a:custGeom>
            <a:solidFill>
              <a:srgbClr val="009D8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>
              <a:noAutofit/>
            </a:bodyPr>
            <a:lstStyle/>
            <a:p>
              <a:pPr algn="ctr">
                <a:defRPr/>
              </a:pPr>
              <a:r>
                <a:rPr lang="en-US" altLang="zh-CN" kern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endParaRPr lang="zh-CN" altLang="en-US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5863469" y="4888636"/>
            <a:ext cx="581737" cy="668829"/>
            <a:chOff x="5864232" y="4887504"/>
            <a:chExt cx="581812" cy="668674"/>
          </a:xfrm>
        </p:grpSpPr>
        <p:sp useBgFill="1">
          <p:nvSpPr>
            <p:cNvPr id="17" name="Freeform 1105"/>
            <p:cNvSpPr/>
            <p:nvPr/>
          </p:nvSpPr>
          <p:spPr bwMode="auto">
            <a:xfrm rot="16200000">
              <a:off x="5820801" y="4930935"/>
              <a:ext cx="668674" cy="581812"/>
            </a:xfrm>
            <a:custGeom>
              <a:avLst/>
              <a:gdLst>
                <a:gd name="T0" fmla="*/ 202 w 816"/>
                <a:gd name="T1" fmla="*/ 0 h 710"/>
                <a:gd name="T2" fmla="*/ 0 w 816"/>
                <a:gd name="T3" fmla="*/ 355 h 710"/>
                <a:gd name="T4" fmla="*/ 202 w 816"/>
                <a:gd name="T5" fmla="*/ 710 h 710"/>
                <a:gd name="T6" fmla="*/ 614 w 816"/>
                <a:gd name="T7" fmla="*/ 710 h 710"/>
                <a:gd name="T8" fmla="*/ 816 w 816"/>
                <a:gd name="T9" fmla="*/ 355 h 710"/>
                <a:gd name="T10" fmla="*/ 614 w 816"/>
                <a:gd name="T11" fmla="*/ 0 h 710"/>
                <a:gd name="T12" fmla="*/ 202 w 816"/>
                <a:gd name="T13" fmla="*/ 0 h 7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16" h="710">
                  <a:moveTo>
                    <a:pt x="202" y="0"/>
                  </a:moveTo>
                  <a:lnTo>
                    <a:pt x="0" y="355"/>
                  </a:lnTo>
                  <a:lnTo>
                    <a:pt x="202" y="710"/>
                  </a:lnTo>
                  <a:lnTo>
                    <a:pt x="614" y="710"/>
                  </a:lnTo>
                  <a:lnTo>
                    <a:pt x="816" y="355"/>
                  </a:lnTo>
                  <a:lnTo>
                    <a:pt x="614" y="0"/>
                  </a:lnTo>
                  <a:lnTo>
                    <a:pt x="202" y="0"/>
                  </a:lnTo>
                  <a:close/>
                </a:path>
              </a:pathLst>
            </a:custGeom>
            <a:gradFill flip="none" rotWithShape="1">
              <a:gsLst>
                <a:gs pos="20000">
                  <a:sysClr val="window" lastClr="FFFFFF">
                    <a:lumMod val="85000"/>
                  </a:sysClr>
                </a:gs>
                <a:gs pos="80000">
                  <a:srgbClr val="FFFFFF"/>
                </a:gs>
                <a:gs pos="100000">
                  <a:srgbClr val="55A39A">
                    <a:tint val="0"/>
                  </a:srgbClr>
                </a:gs>
              </a:gsLst>
              <a:lin ang="2700000" scaled="1"/>
              <a:tileRect/>
            </a:gradFill>
            <a:ln w="50800" cap="flat" cmpd="sng" algn="ctr">
              <a:gradFill flip="none" rotWithShape="1">
                <a:gsLst>
                  <a:gs pos="0">
                    <a:sysClr val="window" lastClr="FFFFFF"/>
                  </a:gs>
                  <a:gs pos="100000">
                    <a:sysClr val="window" lastClr="FFFFFF">
                      <a:lumMod val="85000"/>
                    </a:sysClr>
                  </a:gs>
                </a:gsLst>
                <a:lin ang="2700000" scaled="1"/>
                <a:tileRect/>
              </a:gradFill>
              <a:prstDash val="solid"/>
              <a:miter lim="800000"/>
            </a:ln>
            <a:effectLst>
              <a:outerShdw blurRad="88900" dist="38100" dir="2699985" rotWithShape="0">
                <a:scrgbClr r="0" g="0" b="0">
                  <a:alpha val="25000"/>
                </a:scrgbClr>
              </a:outerShdw>
            </a:effectLst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8" name="MH_Number_4">
              <a:hlinkClick r:id="" action="ppaction://noaction"/>
            </p:cNvPr>
            <p:cNvSpPr/>
            <p:nvPr>
              <p:custDataLst>
                <p:tags r:id="rId10"/>
              </p:custDataLst>
            </p:nvPr>
          </p:nvSpPr>
          <p:spPr>
            <a:xfrm>
              <a:off x="5958202" y="4996660"/>
              <a:ext cx="397248" cy="460267"/>
            </a:xfrm>
            <a:custGeom>
              <a:avLst/>
              <a:gdLst>
                <a:gd name="connsiteX0" fmla="*/ 282768 w 561608"/>
                <a:gd name="connsiteY0" fmla="*/ 0 h 649318"/>
                <a:gd name="connsiteX1" fmla="*/ 561608 w 561608"/>
                <a:gd name="connsiteY1" fmla="*/ 159711 h 649318"/>
                <a:gd name="connsiteX2" fmla="*/ 561608 w 561608"/>
                <a:gd name="connsiteY2" fmla="*/ 485680 h 649318"/>
                <a:gd name="connsiteX3" fmla="*/ 282768 w 561608"/>
                <a:gd name="connsiteY3" fmla="*/ 649318 h 649318"/>
                <a:gd name="connsiteX4" fmla="*/ 0 w 561608"/>
                <a:gd name="connsiteY4" fmla="*/ 485680 h 649318"/>
                <a:gd name="connsiteX5" fmla="*/ 0 w 561608"/>
                <a:gd name="connsiteY5" fmla="*/ 159711 h 6493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61608" h="649318">
                  <a:moveTo>
                    <a:pt x="282768" y="0"/>
                  </a:moveTo>
                  <a:lnTo>
                    <a:pt x="561608" y="159711"/>
                  </a:lnTo>
                  <a:lnTo>
                    <a:pt x="561608" y="485680"/>
                  </a:lnTo>
                  <a:lnTo>
                    <a:pt x="282768" y="649318"/>
                  </a:lnTo>
                  <a:lnTo>
                    <a:pt x="0" y="485680"/>
                  </a:lnTo>
                  <a:lnTo>
                    <a:pt x="0" y="159711"/>
                  </a:lnTo>
                  <a:close/>
                </a:path>
              </a:pathLst>
            </a:custGeom>
            <a:solidFill>
              <a:srgbClr val="009D8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>
              <a:noAutofit/>
            </a:bodyPr>
            <a:lstStyle/>
            <a:p>
              <a:pPr algn="ctr">
                <a:defRPr/>
              </a:pPr>
              <a:r>
                <a:rPr lang="en-US" altLang="zh-CN" kern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4</a:t>
              </a:r>
              <a:endParaRPr lang="zh-CN" altLang="en-US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3113475" y="-3327280"/>
            <a:ext cx="5961874" cy="5141404"/>
            <a:chOff x="3114675" y="-3517009"/>
            <a:chExt cx="5962650" cy="5140214"/>
          </a:xfrm>
          <a:solidFill>
            <a:schemeClr val="bg1">
              <a:lumMod val="95000"/>
            </a:schemeClr>
          </a:solidFill>
        </p:grpSpPr>
        <p:sp>
          <p:nvSpPr>
            <p:cNvPr id="20" name="六边形 19"/>
            <p:cNvSpPr/>
            <p:nvPr/>
          </p:nvSpPr>
          <p:spPr>
            <a:xfrm>
              <a:off x="3114675" y="-3517009"/>
              <a:ext cx="5962650" cy="5140214"/>
            </a:xfrm>
            <a:prstGeom prst="hexagon">
              <a:avLst/>
            </a:prstGeom>
            <a:grpFill/>
            <a:ln w="63500" cap="flat" cmpd="sng" algn="ctr">
              <a:solidFill>
                <a:schemeClr val="bg1"/>
              </a:solidFill>
              <a:prstDash val="solid"/>
              <a:miter lim="800000"/>
            </a:ln>
            <a:effectLst>
              <a:outerShdw blurRad="88900" dist="75434" dir="2699985" rotWithShape="0">
                <a:scrgbClr r="0" g="0" b="0">
                  <a:alpha val="23000"/>
                </a:scrgbClr>
              </a:outerShdw>
            </a:effectLst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>
                <a:solidFill>
                  <a:srgbClr val="0070C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21" name="六边形 20"/>
            <p:cNvSpPr/>
            <p:nvPr/>
          </p:nvSpPr>
          <p:spPr>
            <a:xfrm>
              <a:off x="3349354" y="-3314700"/>
              <a:ext cx="5493292" cy="4735596"/>
            </a:xfrm>
            <a:prstGeom prst="hexagon">
              <a:avLst/>
            </a:prstGeom>
            <a:solidFill>
              <a:srgbClr val="009D85"/>
            </a:solidFill>
            <a:ln w="82550" cap="flat" cmpd="sng" algn="ctr">
              <a:gradFill flip="none" rotWithShape="1">
                <a:gsLst>
                  <a:gs pos="0">
                    <a:sysClr val="window" lastClr="FFFFFF"/>
                  </a:gs>
                  <a:gs pos="100000">
                    <a:sysClr val="window" lastClr="FFFFFF">
                      <a:lumMod val="85000"/>
                    </a:sysClr>
                  </a:gs>
                </a:gsLst>
                <a:lin ang="2700000" scaled="1"/>
                <a:tileRect/>
              </a:gradFill>
              <a:prstDash val="solid"/>
              <a:miter lim="800000"/>
            </a:ln>
            <a:effectLst>
              <a:outerShdw blurRad="88900" dist="75434" dir="2699985" rotWithShape="0">
                <a:scrgbClr r="0" g="0" b="0">
                  <a:alpha val="23000"/>
                </a:scrgbClr>
              </a:outerShdw>
            </a:effectLst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>
                <a:solidFill>
                  <a:srgbClr val="0070C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sp>
        <p:nvSpPr>
          <p:cNvPr id="22" name="MH_Entry_3">
            <a:hlinkClick r:id="" action="ppaction://noaction"/>
          </p:cNvPr>
          <p:cNvSpPr txBox="1"/>
          <p:nvPr>
            <p:custDataLst>
              <p:tags r:id="rId6"/>
            </p:custDataLst>
          </p:nvPr>
        </p:nvSpPr>
        <p:spPr>
          <a:xfrm>
            <a:off x="1630498" y="5779287"/>
            <a:ext cx="3995479" cy="540125"/>
          </a:xfrm>
          <a:prstGeom prst="rect">
            <a:avLst/>
          </a:prstGeom>
          <a:noFill/>
        </p:spPr>
        <p:txBody>
          <a:bodyPr wrap="square" lIns="179981" tIns="45715" rIns="91431" bIns="45715" anchor="ctr" anchorCtr="0">
            <a:noAutofit/>
          </a:bodyPr>
          <a:lstStyle/>
          <a:p>
            <a:pPr algn="r" defTabSz="929005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 kern="0" spc="301" dirty="0" smtClean="0">
                <a:solidFill>
                  <a:srgbClr val="009D85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输入本章教学流程</a:t>
            </a:r>
            <a:endParaRPr lang="zh-CN" altLang="en-US" sz="2800" b="1" dirty="0">
              <a:solidFill>
                <a:srgbClr val="009D8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5825381" y="5735378"/>
            <a:ext cx="581737" cy="668829"/>
            <a:chOff x="5864232" y="4020014"/>
            <a:chExt cx="581812" cy="668674"/>
          </a:xfrm>
        </p:grpSpPr>
        <p:sp useBgFill="1">
          <p:nvSpPr>
            <p:cNvPr id="24" name="Freeform 1105"/>
            <p:cNvSpPr/>
            <p:nvPr/>
          </p:nvSpPr>
          <p:spPr bwMode="auto">
            <a:xfrm rot="16200000">
              <a:off x="5820801" y="4063445"/>
              <a:ext cx="668674" cy="581812"/>
            </a:xfrm>
            <a:custGeom>
              <a:avLst/>
              <a:gdLst>
                <a:gd name="T0" fmla="*/ 202 w 816"/>
                <a:gd name="T1" fmla="*/ 0 h 710"/>
                <a:gd name="T2" fmla="*/ 0 w 816"/>
                <a:gd name="T3" fmla="*/ 355 h 710"/>
                <a:gd name="T4" fmla="*/ 202 w 816"/>
                <a:gd name="T5" fmla="*/ 710 h 710"/>
                <a:gd name="T6" fmla="*/ 614 w 816"/>
                <a:gd name="T7" fmla="*/ 710 h 710"/>
                <a:gd name="T8" fmla="*/ 816 w 816"/>
                <a:gd name="T9" fmla="*/ 355 h 710"/>
                <a:gd name="T10" fmla="*/ 614 w 816"/>
                <a:gd name="T11" fmla="*/ 0 h 710"/>
                <a:gd name="T12" fmla="*/ 202 w 816"/>
                <a:gd name="T13" fmla="*/ 0 h 7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16" h="710">
                  <a:moveTo>
                    <a:pt x="202" y="0"/>
                  </a:moveTo>
                  <a:lnTo>
                    <a:pt x="0" y="355"/>
                  </a:lnTo>
                  <a:lnTo>
                    <a:pt x="202" y="710"/>
                  </a:lnTo>
                  <a:lnTo>
                    <a:pt x="614" y="710"/>
                  </a:lnTo>
                  <a:lnTo>
                    <a:pt x="816" y="355"/>
                  </a:lnTo>
                  <a:lnTo>
                    <a:pt x="614" y="0"/>
                  </a:lnTo>
                  <a:lnTo>
                    <a:pt x="202" y="0"/>
                  </a:lnTo>
                  <a:close/>
                </a:path>
              </a:pathLst>
            </a:custGeom>
            <a:gradFill flip="none" rotWithShape="1">
              <a:gsLst>
                <a:gs pos="20000">
                  <a:sysClr val="window" lastClr="FFFFFF">
                    <a:lumMod val="85000"/>
                  </a:sysClr>
                </a:gs>
                <a:gs pos="80000">
                  <a:srgbClr val="FFFFFF"/>
                </a:gs>
                <a:gs pos="100000">
                  <a:srgbClr val="55A39A">
                    <a:tint val="0"/>
                  </a:srgbClr>
                </a:gs>
              </a:gsLst>
              <a:lin ang="2700000" scaled="1"/>
              <a:tileRect/>
            </a:gradFill>
            <a:ln w="50800" cap="flat" cmpd="sng" algn="ctr">
              <a:gradFill flip="none" rotWithShape="1">
                <a:gsLst>
                  <a:gs pos="0">
                    <a:sysClr val="window" lastClr="FFFFFF"/>
                  </a:gs>
                  <a:gs pos="100000">
                    <a:sysClr val="window" lastClr="FFFFFF">
                      <a:lumMod val="85000"/>
                    </a:sysClr>
                  </a:gs>
                </a:gsLst>
                <a:lin ang="2700000" scaled="1"/>
                <a:tileRect/>
              </a:gradFill>
              <a:prstDash val="solid"/>
              <a:miter lim="800000"/>
            </a:ln>
            <a:effectLst>
              <a:outerShdw blurRad="88900" dist="38100" dir="2699985" rotWithShape="0">
                <a:scrgbClr r="0" g="0" b="0">
                  <a:alpha val="25000"/>
                </a:scrgbClr>
              </a:outerShdw>
            </a:effectLst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25" name="MH_Number_3">
              <a:hlinkClick r:id="" action="ppaction://noaction"/>
            </p:cNvPr>
            <p:cNvSpPr/>
            <p:nvPr>
              <p:custDataLst>
                <p:tags r:id="rId9"/>
              </p:custDataLst>
            </p:nvPr>
          </p:nvSpPr>
          <p:spPr>
            <a:xfrm>
              <a:off x="5958202" y="4143646"/>
              <a:ext cx="397248" cy="460267"/>
            </a:xfrm>
            <a:custGeom>
              <a:avLst/>
              <a:gdLst>
                <a:gd name="connsiteX0" fmla="*/ 282768 w 561608"/>
                <a:gd name="connsiteY0" fmla="*/ 0 h 649318"/>
                <a:gd name="connsiteX1" fmla="*/ 561608 w 561608"/>
                <a:gd name="connsiteY1" fmla="*/ 159711 h 649318"/>
                <a:gd name="connsiteX2" fmla="*/ 561608 w 561608"/>
                <a:gd name="connsiteY2" fmla="*/ 485680 h 649318"/>
                <a:gd name="connsiteX3" fmla="*/ 282768 w 561608"/>
                <a:gd name="connsiteY3" fmla="*/ 649318 h 649318"/>
                <a:gd name="connsiteX4" fmla="*/ 0 w 561608"/>
                <a:gd name="connsiteY4" fmla="*/ 485680 h 649318"/>
                <a:gd name="connsiteX5" fmla="*/ 0 w 561608"/>
                <a:gd name="connsiteY5" fmla="*/ 159711 h 6493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61608" h="649318">
                  <a:moveTo>
                    <a:pt x="282768" y="0"/>
                  </a:moveTo>
                  <a:lnTo>
                    <a:pt x="561608" y="159711"/>
                  </a:lnTo>
                  <a:lnTo>
                    <a:pt x="561608" y="485680"/>
                  </a:lnTo>
                  <a:lnTo>
                    <a:pt x="282768" y="649318"/>
                  </a:lnTo>
                  <a:lnTo>
                    <a:pt x="0" y="485680"/>
                  </a:lnTo>
                  <a:lnTo>
                    <a:pt x="0" y="159711"/>
                  </a:lnTo>
                  <a:close/>
                </a:path>
              </a:pathLst>
            </a:custGeom>
            <a:solidFill>
              <a:srgbClr val="009D8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>
              <a:noAutofit/>
            </a:bodyPr>
            <a:lstStyle/>
            <a:p>
              <a:pPr algn="ctr">
                <a:defRPr/>
              </a:pPr>
              <a:r>
                <a:rPr lang="en-US" altLang="zh-CN" kern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5</a:t>
              </a:r>
              <a:endParaRPr lang="zh-CN" altLang="en-US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 rot="16200000">
            <a:off x="6625295" y="1712347"/>
            <a:ext cx="706255" cy="1590743"/>
            <a:chOff x="8748713" y="2211387"/>
            <a:chExt cx="1039813" cy="2428876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27" name="Freeform 112"/>
            <p:cNvSpPr/>
            <p:nvPr/>
          </p:nvSpPr>
          <p:spPr bwMode="auto">
            <a:xfrm>
              <a:off x="8751888" y="3074987"/>
              <a:ext cx="352425" cy="825500"/>
            </a:xfrm>
            <a:custGeom>
              <a:avLst/>
              <a:gdLst>
                <a:gd name="T0" fmla="*/ 0 w 111"/>
                <a:gd name="T1" fmla="*/ 10 h 260"/>
                <a:gd name="T2" fmla="*/ 30 w 111"/>
                <a:gd name="T3" fmla="*/ 167 h 260"/>
                <a:gd name="T4" fmla="*/ 90 w 111"/>
                <a:gd name="T5" fmla="*/ 258 h 260"/>
                <a:gd name="T6" fmla="*/ 107 w 111"/>
                <a:gd name="T7" fmla="*/ 173 h 260"/>
                <a:gd name="T8" fmla="*/ 78 w 111"/>
                <a:gd name="T9" fmla="*/ 63 h 260"/>
                <a:gd name="T10" fmla="*/ 0 w 111"/>
                <a:gd name="T11" fmla="*/ 10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1" h="260">
                  <a:moveTo>
                    <a:pt x="0" y="10"/>
                  </a:moveTo>
                  <a:cubicBezTo>
                    <a:pt x="30" y="167"/>
                    <a:pt x="30" y="167"/>
                    <a:pt x="30" y="167"/>
                  </a:cubicBezTo>
                  <a:cubicBezTo>
                    <a:pt x="34" y="187"/>
                    <a:pt x="70" y="260"/>
                    <a:pt x="90" y="258"/>
                  </a:cubicBezTo>
                  <a:cubicBezTo>
                    <a:pt x="111" y="256"/>
                    <a:pt x="111" y="193"/>
                    <a:pt x="107" y="173"/>
                  </a:cubicBezTo>
                  <a:cubicBezTo>
                    <a:pt x="78" y="63"/>
                    <a:pt x="78" y="63"/>
                    <a:pt x="78" y="63"/>
                  </a:cubicBezTo>
                  <a:cubicBezTo>
                    <a:pt x="62" y="0"/>
                    <a:pt x="21" y="5"/>
                    <a:pt x="0" y="10"/>
                  </a:cubicBezTo>
                  <a:close/>
                </a:path>
              </a:pathLst>
            </a:custGeom>
            <a:solidFill>
              <a:srgbClr val="FFA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70C0"/>
                </a:solidFill>
              </a:endParaRPr>
            </a:p>
          </p:txBody>
        </p:sp>
        <p:sp>
          <p:nvSpPr>
            <p:cNvPr id="28" name="Freeform 113"/>
            <p:cNvSpPr/>
            <p:nvPr/>
          </p:nvSpPr>
          <p:spPr bwMode="auto">
            <a:xfrm>
              <a:off x="9034463" y="3760788"/>
              <a:ext cx="658813" cy="879475"/>
            </a:xfrm>
            <a:custGeom>
              <a:avLst/>
              <a:gdLst>
                <a:gd name="T0" fmla="*/ 36 w 415"/>
                <a:gd name="T1" fmla="*/ 0 h 554"/>
                <a:gd name="T2" fmla="*/ 0 w 415"/>
                <a:gd name="T3" fmla="*/ 532 h 554"/>
                <a:gd name="T4" fmla="*/ 20 w 415"/>
                <a:gd name="T5" fmla="*/ 554 h 554"/>
                <a:gd name="T6" fmla="*/ 382 w 415"/>
                <a:gd name="T7" fmla="*/ 554 h 554"/>
                <a:gd name="T8" fmla="*/ 415 w 415"/>
                <a:gd name="T9" fmla="*/ 74 h 554"/>
                <a:gd name="T10" fmla="*/ 36 w 415"/>
                <a:gd name="T11" fmla="*/ 0 h 5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5" h="554">
                  <a:moveTo>
                    <a:pt x="36" y="0"/>
                  </a:moveTo>
                  <a:lnTo>
                    <a:pt x="0" y="532"/>
                  </a:lnTo>
                  <a:lnTo>
                    <a:pt x="20" y="554"/>
                  </a:lnTo>
                  <a:lnTo>
                    <a:pt x="382" y="554"/>
                  </a:lnTo>
                  <a:lnTo>
                    <a:pt x="415" y="74"/>
                  </a:lnTo>
                  <a:lnTo>
                    <a:pt x="36" y="0"/>
                  </a:lnTo>
                  <a:close/>
                </a:path>
              </a:pathLst>
            </a:custGeom>
            <a:solidFill>
              <a:srgbClr val="E7D1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70C0"/>
                </a:solidFill>
              </a:endParaRPr>
            </a:p>
          </p:txBody>
        </p:sp>
        <p:sp>
          <p:nvSpPr>
            <p:cNvPr id="29" name="Freeform 114"/>
            <p:cNvSpPr/>
            <p:nvPr/>
          </p:nvSpPr>
          <p:spPr bwMode="auto">
            <a:xfrm>
              <a:off x="9063038" y="3963988"/>
              <a:ext cx="614363" cy="676275"/>
            </a:xfrm>
            <a:custGeom>
              <a:avLst/>
              <a:gdLst>
                <a:gd name="T0" fmla="*/ 385 w 387"/>
                <a:gd name="T1" fmla="*/ 0 h 426"/>
                <a:gd name="T2" fmla="*/ 387 w 387"/>
                <a:gd name="T3" fmla="*/ 426 h 426"/>
                <a:gd name="T4" fmla="*/ 6 w 387"/>
                <a:gd name="T5" fmla="*/ 426 h 426"/>
                <a:gd name="T6" fmla="*/ 2 w 387"/>
                <a:gd name="T7" fmla="*/ 420 h 426"/>
                <a:gd name="T8" fmla="*/ 0 w 387"/>
                <a:gd name="T9" fmla="*/ 34 h 426"/>
                <a:gd name="T10" fmla="*/ 385 w 387"/>
                <a:gd name="T11" fmla="*/ 0 h 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7" h="426">
                  <a:moveTo>
                    <a:pt x="385" y="0"/>
                  </a:moveTo>
                  <a:lnTo>
                    <a:pt x="387" y="426"/>
                  </a:lnTo>
                  <a:lnTo>
                    <a:pt x="6" y="426"/>
                  </a:lnTo>
                  <a:lnTo>
                    <a:pt x="2" y="420"/>
                  </a:lnTo>
                  <a:lnTo>
                    <a:pt x="0" y="34"/>
                  </a:lnTo>
                  <a:lnTo>
                    <a:pt x="385" y="0"/>
                  </a:lnTo>
                  <a:close/>
                </a:path>
              </a:pathLst>
            </a:custGeom>
            <a:solidFill>
              <a:srgbClr val="FFD7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70C0"/>
                </a:solidFill>
              </a:endParaRPr>
            </a:p>
          </p:txBody>
        </p:sp>
        <p:sp>
          <p:nvSpPr>
            <p:cNvPr id="30" name="Freeform 115"/>
            <p:cNvSpPr/>
            <p:nvPr/>
          </p:nvSpPr>
          <p:spPr bwMode="auto">
            <a:xfrm>
              <a:off x="9024938" y="4262438"/>
              <a:ext cx="706438" cy="377825"/>
            </a:xfrm>
            <a:custGeom>
              <a:avLst/>
              <a:gdLst>
                <a:gd name="T0" fmla="*/ 445 w 445"/>
                <a:gd name="T1" fmla="*/ 0 h 238"/>
                <a:gd name="T2" fmla="*/ 443 w 445"/>
                <a:gd name="T3" fmla="*/ 238 h 238"/>
                <a:gd name="T4" fmla="*/ 0 w 445"/>
                <a:gd name="T5" fmla="*/ 238 h 238"/>
                <a:gd name="T6" fmla="*/ 0 w 445"/>
                <a:gd name="T7" fmla="*/ 0 h 238"/>
                <a:gd name="T8" fmla="*/ 445 w 445"/>
                <a:gd name="T9" fmla="*/ 0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5" h="238">
                  <a:moveTo>
                    <a:pt x="445" y="0"/>
                  </a:moveTo>
                  <a:lnTo>
                    <a:pt x="443" y="238"/>
                  </a:lnTo>
                  <a:lnTo>
                    <a:pt x="0" y="238"/>
                  </a:lnTo>
                  <a:lnTo>
                    <a:pt x="0" y="0"/>
                  </a:lnTo>
                  <a:lnTo>
                    <a:pt x="44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70C0"/>
                </a:solidFill>
              </a:endParaRPr>
            </a:p>
          </p:txBody>
        </p:sp>
        <p:sp>
          <p:nvSpPr>
            <p:cNvPr id="31" name="Freeform 116"/>
            <p:cNvSpPr/>
            <p:nvPr/>
          </p:nvSpPr>
          <p:spPr bwMode="auto">
            <a:xfrm>
              <a:off x="8751888" y="3090862"/>
              <a:ext cx="352425" cy="869950"/>
            </a:xfrm>
            <a:custGeom>
              <a:avLst/>
              <a:gdLst>
                <a:gd name="T0" fmla="*/ 1 w 111"/>
                <a:gd name="T1" fmla="*/ 13 h 274"/>
                <a:gd name="T2" fmla="*/ 30 w 111"/>
                <a:gd name="T3" fmla="*/ 162 h 274"/>
                <a:gd name="T4" fmla="*/ 88 w 111"/>
                <a:gd name="T5" fmla="*/ 271 h 274"/>
                <a:gd name="T6" fmla="*/ 107 w 111"/>
                <a:gd name="T7" fmla="*/ 168 h 274"/>
                <a:gd name="T8" fmla="*/ 78 w 111"/>
                <a:gd name="T9" fmla="*/ 58 h 274"/>
                <a:gd name="T10" fmla="*/ 10 w 111"/>
                <a:gd name="T11" fmla="*/ 3 h 274"/>
                <a:gd name="T12" fmla="*/ 1 w 111"/>
                <a:gd name="T13" fmla="*/ 13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1" h="274">
                  <a:moveTo>
                    <a:pt x="1" y="13"/>
                  </a:moveTo>
                  <a:cubicBezTo>
                    <a:pt x="30" y="162"/>
                    <a:pt x="30" y="162"/>
                    <a:pt x="30" y="162"/>
                  </a:cubicBezTo>
                  <a:cubicBezTo>
                    <a:pt x="34" y="182"/>
                    <a:pt x="68" y="274"/>
                    <a:pt x="88" y="271"/>
                  </a:cubicBezTo>
                  <a:cubicBezTo>
                    <a:pt x="109" y="269"/>
                    <a:pt x="111" y="188"/>
                    <a:pt x="107" y="168"/>
                  </a:cubicBezTo>
                  <a:cubicBezTo>
                    <a:pt x="78" y="58"/>
                    <a:pt x="78" y="58"/>
                    <a:pt x="78" y="58"/>
                  </a:cubicBezTo>
                  <a:cubicBezTo>
                    <a:pt x="64" y="4"/>
                    <a:pt x="32" y="0"/>
                    <a:pt x="10" y="3"/>
                  </a:cubicBezTo>
                  <a:cubicBezTo>
                    <a:pt x="1" y="4"/>
                    <a:pt x="0" y="5"/>
                    <a:pt x="1" y="13"/>
                  </a:cubicBezTo>
                  <a:close/>
                </a:path>
              </a:pathLst>
            </a:custGeom>
            <a:solidFill>
              <a:srgbClr val="FFD7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70C0"/>
                </a:solidFill>
              </a:endParaRPr>
            </a:p>
          </p:txBody>
        </p:sp>
        <p:sp>
          <p:nvSpPr>
            <p:cNvPr id="32" name="Freeform 117"/>
            <p:cNvSpPr/>
            <p:nvPr/>
          </p:nvSpPr>
          <p:spPr bwMode="auto">
            <a:xfrm>
              <a:off x="8942388" y="2211387"/>
              <a:ext cx="846138" cy="1955800"/>
            </a:xfrm>
            <a:custGeom>
              <a:avLst/>
              <a:gdLst>
                <a:gd name="T0" fmla="*/ 71 w 266"/>
                <a:gd name="T1" fmla="*/ 55 h 616"/>
                <a:gd name="T2" fmla="*/ 70 w 266"/>
                <a:gd name="T3" fmla="*/ 241 h 616"/>
                <a:gd name="T4" fmla="*/ 137 w 266"/>
                <a:gd name="T5" fmla="*/ 264 h 616"/>
                <a:gd name="T6" fmla="*/ 204 w 266"/>
                <a:gd name="T7" fmla="*/ 275 h 616"/>
                <a:gd name="T8" fmla="*/ 266 w 266"/>
                <a:gd name="T9" fmla="*/ 302 h 616"/>
                <a:gd name="T10" fmla="*/ 266 w 266"/>
                <a:gd name="T11" fmla="*/ 459 h 616"/>
                <a:gd name="T12" fmla="*/ 123 w 266"/>
                <a:gd name="T13" fmla="*/ 615 h 616"/>
                <a:gd name="T14" fmla="*/ 2 w 266"/>
                <a:gd name="T15" fmla="*/ 493 h 616"/>
                <a:gd name="T16" fmla="*/ 1 w 266"/>
                <a:gd name="T17" fmla="*/ 56 h 616"/>
                <a:gd name="T18" fmla="*/ 71 w 266"/>
                <a:gd name="T19" fmla="*/ 55 h 6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6" h="616">
                  <a:moveTo>
                    <a:pt x="71" y="55"/>
                  </a:moveTo>
                  <a:cubicBezTo>
                    <a:pt x="70" y="241"/>
                    <a:pt x="70" y="241"/>
                    <a:pt x="70" y="241"/>
                  </a:cubicBezTo>
                  <a:cubicBezTo>
                    <a:pt x="88" y="215"/>
                    <a:pt x="133" y="230"/>
                    <a:pt x="137" y="264"/>
                  </a:cubicBezTo>
                  <a:cubicBezTo>
                    <a:pt x="152" y="235"/>
                    <a:pt x="195" y="245"/>
                    <a:pt x="204" y="275"/>
                  </a:cubicBezTo>
                  <a:cubicBezTo>
                    <a:pt x="222" y="251"/>
                    <a:pt x="266" y="267"/>
                    <a:pt x="266" y="302"/>
                  </a:cubicBezTo>
                  <a:cubicBezTo>
                    <a:pt x="266" y="459"/>
                    <a:pt x="266" y="459"/>
                    <a:pt x="266" y="459"/>
                  </a:cubicBezTo>
                  <a:cubicBezTo>
                    <a:pt x="265" y="538"/>
                    <a:pt x="219" y="615"/>
                    <a:pt x="123" y="615"/>
                  </a:cubicBezTo>
                  <a:cubicBezTo>
                    <a:pt x="51" y="616"/>
                    <a:pt x="2" y="543"/>
                    <a:pt x="2" y="493"/>
                  </a:cubicBezTo>
                  <a:cubicBezTo>
                    <a:pt x="1" y="56"/>
                    <a:pt x="1" y="56"/>
                    <a:pt x="1" y="56"/>
                  </a:cubicBezTo>
                  <a:cubicBezTo>
                    <a:pt x="0" y="0"/>
                    <a:pt x="71" y="9"/>
                    <a:pt x="71" y="55"/>
                  </a:cubicBezTo>
                  <a:close/>
                </a:path>
              </a:pathLst>
            </a:custGeom>
            <a:solidFill>
              <a:srgbClr val="FFD7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70C0"/>
                </a:solidFill>
              </a:endParaRPr>
            </a:p>
          </p:txBody>
        </p:sp>
        <p:sp>
          <p:nvSpPr>
            <p:cNvPr id="33" name="Freeform 118"/>
            <p:cNvSpPr>
              <a:spLocks noEditPoints="1"/>
            </p:cNvSpPr>
            <p:nvPr/>
          </p:nvSpPr>
          <p:spPr bwMode="auto">
            <a:xfrm>
              <a:off x="9164638" y="2957512"/>
              <a:ext cx="438150" cy="301625"/>
            </a:xfrm>
            <a:custGeom>
              <a:avLst/>
              <a:gdLst>
                <a:gd name="T0" fmla="*/ 136 w 138"/>
                <a:gd name="T1" fmla="*/ 95 h 95"/>
                <a:gd name="T2" fmla="*/ 138 w 138"/>
                <a:gd name="T3" fmla="*/ 36 h 95"/>
                <a:gd name="T4" fmla="*/ 134 w 138"/>
                <a:gd name="T5" fmla="*/ 40 h 95"/>
                <a:gd name="T6" fmla="*/ 131 w 138"/>
                <a:gd name="T7" fmla="*/ 33 h 95"/>
                <a:gd name="T8" fmla="*/ 136 w 138"/>
                <a:gd name="T9" fmla="*/ 95 h 95"/>
                <a:gd name="T10" fmla="*/ 1 w 138"/>
                <a:gd name="T11" fmla="*/ 5 h 95"/>
                <a:gd name="T12" fmla="*/ 7 w 138"/>
                <a:gd name="T13" fmla="*/ 0 h 95"/>
                <a:gd name="T14" fmla="*/ 3 w 138"/>
                <a:gd name="T15" fmla="*/ 84 h 95"/>
                <a:gd name="T16" fmla="*/ 0 w 138"/>
                <a:gd name="T17" fmla="*/ 6 h 95"/>
                <a:gd name="T18" fmla="*/ 1 w 138"/>
                <a:gd name="T19" fmla="*/ 5 h 95"/>
                <a:gd name="T20" fmla="*/ 63 w 138"/>
                <a:gd name="T21" fmla="*/ 15 h 95"/>
                <a:gd name="T22" fmla="*/ 67 w 138"/>
                <a:gd name="T23" fmla="*/ 29 h 95"/>
                <a:gd name="T24" fmla="*/ 70 w 138"/>
                <a:gd name="T25" fmla="*/ 23 h 95"/>
                <a:gd name="T26" fmla="*/ 69 w 138"/>
                <a:gd name="T27" fmla="*/ 92 h 95"/>
                <a:gd name="T28" fmla="*/ 63 w 138"/>
                <a:gd name="T29" fmla="*/ 15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38" h="95">
                  <a:moveTo>
                    <a:pt x="136" y="95"/>
                  </a:moveTo>
                  <a:cubicBezTo>
                    <a:pt x="136" y="95"/>
                    <a:pt x="137" y="64"/>
                    <a:pt x="138" y="36"/>
                  </a:cubicBezTo>
                  <a:cubicBezTo>
                    <a:pt x="136" y="37"/>
                    <a:pt x="135" y="39"/>
                    <a:pt x="134" y="40"/>
                  </a:cubicBezTo>
                  <a:cubicBezTo>
                    <a:pt x="133" y="37"/>
                    <a:pt x="132" y="35"/>
                    <a:pt x="131" y="33"/>
                  </a:cubicBezTo>
                  <a:cubicBezTo>
                    <a:pt x="133" y="61"/>
                    <a:pt x="136" y="95"/>
                    <a:pt x="136" y="95"/>
                  </a:cubicBezTo>
                  <a:close/>
                  <a:moveTo>
                    <a:pt x="1" y="5"/>
                  </a:moveTo>
                  <a:cubicBezTo>
                    <a:pt x="3" y="3"/>
                    <a:pt x="4" y="1"/>
                    <a:pt x="7" y="0"/>
                  </a:cubicBezTo>
                  <a:cubicBezTo>
                    <a:pt x="6" y="31"/>
                    <a:pt x="3" y="84"/>
                    <a:pt x="3" y="84"/>
                  </a:cubicBezTo>
                  <a:cubicBezTo>
                    <a:pt x="3" y="84"/>
                    <a:pt x="1" y="29"/>
                    <a:pt x="0" y="6"/>
                  </a:cubicBezTo>
                  <a:cubicBezTo>
                    <a:pt x="0" y="7"/>
                    <a:pt x="1" y="6"/>
                    <a:pt x="1" y="5"/>
                  </a:cubicBezTo>
                  <a:close/>
                  <a:moveTo>
                    <a:pt x="63" y="15"/>
                  </a:moveTo>
                  <a:cubicBezTo>
                    <a:pt x="65" y="19"/>
                    <a:pt x="66" y="24"/>
                    <a:pt x="67" y="29"/>
                  </a:cubicBezTo>
                  <a:cubicBezTo>
                    <a:pt x="68" y="27"/>
                    <a:pt x="69" y="25"/>
                    <a:pt x="70" y="23"/>
                  </a:cubicBezTo>
                  <a:cubicBezTo>
                    <a:pt x="70" y="54"/>
                    <a:pt x="69" y="92"/>
                    <a:pt x="69" y="92"/>
                  </a:cubicBezTo>
                  <a:cubicBezTo>
                    <a:pt x="69" y="92"/>
                    <a:pt x="65" y="45"/>
                    <a:pt x="63" y="15"/>
                  </a:cubicBezTo>
                  <a:close/>
                </a:path>
              </a:pathLst>
            </a:custGeom>
            <a:solidFill>
              <a:srgbClr val="83A1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70C0"/>
                </a:solidFill>
              </a:endParaRPr>
            </a:p>
          </p:txBody>
        </p:sp>
        <p:sp>
          <p:nvSpPr>
            <p:cNvPr id="34" name="Freeform 119"/>
            <p:cNvSpPr/>
            <p:nvPr/>
          </p:nvSpPr>
          <p:spPr bwMode="auto">
            <a:xfrm>
              <a:off x="8910638" y="3043237"/>
              <a:ext cx="38100" cy="485775"/>
            </a:xfrm>
            <a:custGeom>
              <a:avLst/>
              <a:gdLst>
                <a:gd name="T0" fmla="*/ 22 w 24"/>
                <a:gd name="T1" fmla="*/ 72 h 306"/>
                <a:gd name="T2" fmla="*/ 24 w 24"/>
                <a:gd name="T3" fmla="*/ 306 h 306"/>
                <a:gd name="T4" fmla="*/ 0 w 24"/>
                <a:gd name="T5" fmla="*/ 0 h 306"/>
                <a:gd name="T6" fmla="*/ 22 w 24"/>
                <a:gd name="T7" fmla="*/ 72 h 3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306">
                  <a:moveTo>
                    <a:pt x="22" y="72"/>
                  </a:moveTo>
                  <a:lnTo>
                    <a:pt x="24" y="306"/>
                  </a:lnTo>
                  <a:lnTo>
                    <a:pt x="0" y="0"/>
                  </a:lnTo>
                  <a:lnTo>
                    <a:pt x="22" y="72"/>
                  </a:lnTo>
                  <a:close/>
                </a:path>
              </a:pathLst>
            </a:custGeom>
            <a:solidFill>
              <a:srgbClr val="83A1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70C0"/>
                </a:solidFill>
              </a:endParaRPr>
            </a:p>
          </p:txBody>
        </p:sp>
        <p:sp>
          <p:nvSpPr>
            <p:cNvPr id="35" name="Freeform 120"/>
            <p:cNvSpPr/>
            <p:nvPr/>
          </p:nvSpPr>
          <p:spPr bwMode="auto">
            <a:xfrm>
              <a:off x="8958263" y="2239962"/>
              <a:ext cx="196850" cy="241300"/>
            </a:xfrm>
            <a:custGeom>
              <a:avLst/>
              <a:gdLst>
                <a:gd name="T0" fmla="*/ 61 w 62"/>
                <a:gd name="T1" fmla="*/ 43 h 76"/>
                <a:gd name="T2" fmla="*/ 61 w 62"/>
                <a:gd name="T3" fmla="*/ 60 h 76"/>
                <a:gd name="T4" fmla="*/ 1 w 62"/>
                <a:gd name="T5" fmla="*/ 60 h 76"/>
                <a:gd name="T6" fmla="*/ 0 w 62"/>
                <a:gd name="T7" fmla="*/ 44 h 76"/>
                <a:gd name="T8" fmla="*/ 61 w 62"/>
                <a:gd name="T9" fmla="*/ 43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" h="76">
                  <a:moveTo>
                    <a:pt x="61" y="43"/>
                  </a:moveTo>
                  <a:cubicBezTo>
                    <a:pt x="61" y="60"/>
                    <a:pt x="61" y="60"/>
                    <a:pt x="61" y="60"/>
                  </a:cubicBezTo>
                  <a:cubicBezTo>
                    <a:pt x="41" y="76"/>
                    <a:pt x="21" y="75"/>
                    <a:pt x="1" y="60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0"/>
                    <a:pt x="62" y="7"/>
                    <a:pt x="61" y="43"/>
                  </a:cubicBezTo>
                  <a:close/>
                </a:path>
              </a:pathLst>
            </a:custGeom>
            <a:solidFill>
              <a:srgbClr val="FFF2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70C0"/>
                </a:solidFill>
              </a:endParaRPr>
            </a:p>
          </p:txBody>
        </p:sp>
        <p:sp>
          <p:nvSpPr>
            <p:cNvPr id="36" name="Freeform 121"/>
            <p:cNvSpPr/>
            <p:nvPr/>
          </p:nvSpPr>
          <p:spPr bwMode="auto">
            <a:xfrm>
              <a:off x="8748713" y="3100387"/>
              <a:ext cx="73025" cy="168275"/>
            </a:xfrm>
            <a:custGeom>
              <a:avLst/>
              <a:gdLst>
                <a:gd name="T0" fmla="*/ 2 w 23"/>
                <a:gd name="T1" fmla="*/ 8 h 53"/>
                <a:gd name="T2" fmla="*/ 11 w 23"/>
                <a:gd name="T3" fmla="*/ 53 h 53"/>
                <a:gd name="T4" fmla="*/ 11 w 23"/>
                <a:gd name="T5" fmla="*/ 0 h 53"/>
                <a:gd name="T6" fmla="*/ 2 w 23"/>
                <a:gd name="T7" fmla="*/ 8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53">
                  <a:moveTo>
                    <a:pt x="2" y="8"/>
                  </a:moveTo>
                  <a:cubicBezTo>
                    <a:pt x="11" y="53"/>
                    <a:pt x="11" y="53"/>
                    <a:pt x="11" y="53"/>
                  </a:cubicBezTo>
                  <a:cubicBezTo>
                    <a:pt x="23" y="45"/>
                    <a:pt x="16" y="19"/>
                    <a:pt x="11" y="0"/>
                  </a:cubicBezTo>
                  <a:cubicBezTo>
                    <a:pt x="4" y="1"/>
                    <a:pt x="0" y="2"/>
                    <a:pt x="2" y="8"/>
                  </a:cubicBezTo>
                  <a:close/>
                </a:path>
              </a:pathLst>
            </a:custGeom>
            <a:solidFill>
              <a:srgbClr val="FFF2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70C0"/>
                </a:solidFill>
              </a:endParaRPr>
            </a:p>
          </p:txBody>
        </p:sp>
      </p:grpSp>
      <p:sp>
        <p:nvSpPr>
          <p:cNvPr id="37" name="Rectangle 5"/>
          <p:cNvSpPr>
            <a:spLocks noChangeArrowheads="1"/>
          </p:cNvSpPr>
          <p:nvPr/>
        </p:nvSpPr>
        <p:spPr bwMode="auto">
          <a:xfrm>
            <a:off x="5010767" y="405235"/>
            <a:ext cx="747713" cy="89773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68564" tIns="34281" rIns="68564" bIns="34281"/>
          <a:lstStyle/>
          <a:p>
            <a:endParaRPr lang="zh-CN" altLang="en-US" kern="0">
              <a:solidFill>
                <a:sysClr val="windowText" lastClr="000000"/>
              </a:solidFill>
              <a:cs typeface="+mn-ea"/>
              <a:sym typeface="+mn-lt"/>
            </a:endParaRPr>
          </a:p>
        </p:txBody>
      </p:sp>
      <p:sp>
        <p:nvSpPr>
          <p:cNvPr id="38" name="Freeform 6"/>
          <p:cNvSpPr/>
          <p:nvPr/>
        </p:nvSpPr>
        <p:spPr bwMode="auto">
          <a:xfrm>
            <a:off x="5115542" y="485700"/>
            <a:ext cx="571500" cy="719137"/>
          </a:xfrm>
          <a:custGeom>
            <a:avLst/>
            <a:gdLst>
              <a:gd name="T0" fmla="*/ 734716 w 1173"/>
              <a:gd name="T1" fmla="*/ 348495 h 1472"/>
              <a:gd name="T2" fmla="*/ 711330 w 1173"/>
              <a:gd name="T3" fmla="*/ 30615 h 1472"/>
              <a:gd name="T4" fmla="*/ 693141 w 1173"/>
              <a:gd name="T5" fmla="*/ 35175 h 1472"/>
              <a:gd name="T6" fmla="*/ 651565 w 1173"/>
              <a:gd name="T7" fmla="*/ 44295 h 1472"/>
              <a:gd name="T8" fmla="*/ 596997 w 1173"/>
              <a:gd name="T9" fmla="*/ 35175 h 1472"/>
              <a:gd name="T10" fmla="*/ 408609 w 1173"/>
              <a:gd name="T11" fmla="*/ 3257 h 1472"/>
              <a:gd name="T12" fmla="*/ 0 w 1173"/>
              <a:gd name="T13" fmla="*/ 500270 h 1472"/>
              <a:gd name="T14" fmla="*/ 417703 w 1173"/>
              <a:gd name="T15" fmla="*/ 955593 h 1472"/>
              <a:gd name="T16" fmla="*/ 762000 w 1173"/>
              <a:gd name="T17" fmla="*/ 707412 h 1472"/>
              <a:gd name="T18" fmla="*/ 706783 w 1173"/>
              <a:gd name="T19" fmla="*/ 674843 h 1472"/>
              <a:gd name="T20" fmla="*/ 449535 w 1173"/>
              <a:gd name="T21" fmla="*/ 891757 h 1472"/>
              <a:gd name="T22" fmla="*/ 188389 w 1173"/>
              <a:gd name="T23" fmla="*/ 472260 h 1472"/>
              <a:gd name="T24" fmla="*/ 417703 w 1173"/>
              <a:gd name="T25" fmla="*/ 67745 h 1472"/>
              <a:gd name="T26" fmla="*/ 679499 w 1173"/>
              <a:gd name="T27" fmla="*/ 371294 h 1472"/>
              <a:gd name="T28" fmla="*/ 734716 w 1173"/>
              <a:gd name="T29" fmla="*/ 348495 h 1472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0" t="0" r="r" b="b"/>
            <a:pathLst>
              <a:path w="1173" h="1472">
                <a:moveTo>
                  <a:pt x="1131" y="535"/>
                </a:moveTo>
                <a:lnTo>
                  <a:pt x="1095" y="47"/>
                </a:lnTo>
                <a:cubicBezTo>
                  <a:pt x="1090" y="47"/>
                  <a:pt x="1081" y="49"/>
                  <a:pt x="1067" y="54"/>
                </a:cubicBezTo>
                <a:cubicBezTo>
                  <a:pt x="1043" y="64"/>
                  <a:pt x="1022" y="68"/>
                  <a:pt x="1003" y="68"/>
                </a:cubicBezTo>
                <a:cubicBezTo>
                  <a:pt x="975" y="68"/>
                  <a:pt x="947" y="64"/>
                  <a:pt x="919" y="54"/>
                </a:cubicBezTo>
                <a:cubicBezTo>
                  <a:pt x="810" y="17"/>
                  <a:pt x="714" y="0"/>
                  <a:pt x="629" y="5"/>
                </a:cubicBezTo>
                <a:cubicBezTo>
                  <a:pt x="214" y="24"/>
                  <a:pt x="5" y="278"/>
                  <a:pt x="0" y="768"/>
                </a:cubicBezTo>
                <a:cubicBezTo>
                  <a:pt x="5" y="1225"/>
                  <a:pt x="219" y="1458"/>
                  <a:pt x="643" y="1467"/>
                </a:cubicBezTo>
                <a:cubicBezTo>
                  <a:pt x="912" y="1472"/>
                  <a:pt x="1088" y="1345"/>
                  <a:pt x="1173" y="1086"/>
                </a:cubicBezTo>
                <a:lnTo>
                  <a:pt x="1088" y="1036"/>
                </a:lnTo>
                <a:cubicBezTo>
                  <a:pt x="999" y="1258"/>
                  <a:pt x="867" y="1369"/>
                  <a:pt x="692" y="1369"/>
                </a:cubicBezTo>
                <a:cubicBezTo>
                  <a:pt x="424" y="1359"/>
                  <a:pt x="290" y="1145"/>
                  <a:pt x="290" y="725"/>
                </a:cubicBezTo>
                <a:cubicBezTo>
                  <a:pt x="290" y="316"/>
                  <a:pt x="408" y="108"/>
                  <a:pt x="643" y="104"/>
                </a:cubicBezTo>
                <a:cubicBezTo>
                  <a:pt x="827" y="94"/>
                  <a:pt x="961" y="250"/>
                  <a:pt x="1046" y="570"/>
                </a:cubicBezTo>
                <a:lnTo>
                  <a:pt x="1131" y="535"/>
                </a:lnTo>
                <a:close/>
              </a:path>
            </a:pathLst>
          </a:custGeom>
          <a:solidFill>
            <a:srgbClr val="009D8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68564" tIns="34281" rIns="68564" bIns="34281"/>
          <a:lstStyle/>
          <a:p>
            <a:endParaRPr lang="zh-CN" altLang="en-US" kern="0">
              <a:solidFill>
                <a:sysClr val="windowText" lastClr="000000"/>
              </a:solidFill>
              <a:cs typeface="+mn-ea"/>
              <a:sym typeface="+mn-lt"/>
            </a:endParaRPr>
          </a:p>
        </p:txBody>
      </p:sp>
      <p:grpSp>
        <p:nvGrpSpPr>
          <p:cNvPr id="39" name="组合 38"/>
          <p:cNvGrpSpPr/>
          <p:nvPr/>
        </p:nvGrpSpPr>
        <p:grpSpPr>
          <a:xfrm>
            <a:off x="5623958" y="346081"/>
            <a:ext cx="1766431" cy="1211865"/>
            <a:chOff x="694606" y="5668318"/>
            <a:chExt cx="1766661" cy="1211584"/>
          </a:xfrm>
        </p:grpSpPr>
        <p:sp>
          <p:nvSpPr>
            <p:cNvPr id="40" name="MH_Others_2"/>
            <p:cNvSpPr txBox="1"/>
            <p:nvPr>
              <p:custDataLst>
                <p:tags r:id="rId7"/>
              </p:custDataLst>
            </p:nvPr>
          </p:nvSpPr>
          <p:spPr>
            <a:xfrm>
              <a:off x="982638" y="5668318"/>
              <a:ext cx="1252846" cy="785812"/>
            </a:xfrm>
            <a:prstGeom prst="rect">
              <a:avLst/>
            </a:prstGeom>
            <a:noFill/>
          </p:spPr>
          <p:txBody>
            <a:bodyPr wrap="none" anchor="ctr" anchorCtr="0">
              <a:noAutofit/>
            </a:bodyPr>
            <a:lstStyle/>
            <a:p>
              <a:pPr algn="ctr">
                <a:defRPr/>
              </a:pPr>
              <a:r>
                <a:rPr lang="zh-CN" altLang="en-US" sz="4400" b="1" kern="0" spc="301" dirty="0">
                  <a:solidFill>
                    <a:schemeClr val="bg1">
                      <a:lumMod val="95000"/>
                    </a:schemeClr>
                  </a:solidFill>
                  <a:effectLst>
                    <a:innerShdw blurRad="63500" dist="50800" dir="13500000">
                      <a:prstClr val="black">
                        <a:alpha val="50000"/>
                      </a:prstClr>
                    </a:inn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目 录</a:t>
              </a:r>
            </a:p>
          </p:txBody>
        </p:sp>
        <p:sp>
          <p:nvSpPr>
            <p:cNvPr id="41" name="MH_Others_3"/>
            <p:cNvSpPr txBox="1"/>
            <p:nvPr>
              <p:custDataLst>
                <p:tags r:id="rId8"/>
              </p:custDataLst>
            </p:nvPr>
          </p:nvSpPr>
          <p:spPr>
            <a:xfrm>
              <a:off x="694606" y="6094090"/>
              <a:ext cx="1766661" cy="785812"/>
            </a:xfrm>
            <a:prstGeom prst="rect">
              <a:avLst/>
            </a:prstGeom>
            <a:noFill/>
          </p:spPr>
          <p:txBody>
            <a:bodyPr wrap="none" anchor="ctr" anchorCtr="0">
              <a:noAutofit/>
            </a:bodyPr>
            <a:lstStyle/>
            <a:p>
              <a:pPr algn="ctr">
                <a:defRPr/>
              </a:pPr>
              <a:r>
                <a:rPr lang="en-US" altLang="zh-CN" kern="0" spc="301" dirty="0">
                  <a:solidFill>
                    <a:schemeClr val="bg1">
                      <a:lumMod val="9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ONTENTS</a:t>
              </a:r>
              <a:endParaRPr lang="zh-CN" altLang="en-US" kern="0" spc="30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4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4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3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3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3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" dur="3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7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4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0" dur="4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4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3" presetID="10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10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0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2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4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6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8" presetID="2" presetClass="entr" presetSubtype="2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0" dur="4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1" dur="4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43" presetID="2" presetClass="entr" presetSubtype="8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5" dur="4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6" dur="4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48" presetID="2" presetClass="entr" presetSubtype="8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0" dur="4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51" dur="4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53" presetID="2" presetClass="entr" presetSubtype="2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5" dur="4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56" dur="4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7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58" presetID="2" presetClass="entr" presetSubtype="2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60" dur="4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61" dur="4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63" presetID="2" presetClass="entr" presetSubtype="8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65" dur="4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66" dur="4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68" presetID="2" presetClass="entr" presetSubtype="8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0" dur="4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71" dur="4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2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73" presetID="2" presetClass="entr" presetSubtype="2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5" dur="4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76" dur="4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7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78" presetID="2" presetClass="entr" presetSubtype="2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80" dur="4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1" dur="4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2" fill="hold">
                                <p:stCondLst>
                                  <p:cond delay="7500"/>
                                </p:stCondLst>
                                <p:childTnLst>
                                  <p:par>
                                    <p:cTn id="83" presetID="2" presetClass="entr" presetSubtype="8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85" dur="4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6" dur="4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7" fill="hold">
                                <p:stCondLst>
                                  <p:cond delay="8000"/>
                                </p:stCondLst>
                                <p:childTnLst>
                                  <p:par>
                                    <p:cTn id="88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0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1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2" fill="hold">
                                <p:stCondLst>
                                  <p:cond delay="8500"/>
                                </p:stCondLst>
                                <p:childTnLst>
                                  <p:par>
                                    <p:cTn id="93" presetID="26" presetClass="emph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94" dur="500" tmFilter="0, 0; .2, .5; .8, .5; 1, 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95" dur="250" autoRev="1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6" presetID="2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97" dur="500" tmFilter="0, 0; .2, .5; .8, .5; 1, 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98" dur="250" autoRev="1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9" presetID="9" presetClass="emph" presetSubtype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 rctx="PPT">
                                            <p:cTn id="100" dur="indefinite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o>
                                            <p:strVal val="0.25"/>
                                          </p:to>
                                        </p:set>
                                        <p:animEffect filter="image" prLst="opacity: 0.25">
                                          <p:cBhvr rctx="IE">
                                            <p:cTn id="101" dur="indefinite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2" presetID="9" presetClass="emph" presetSubtype="0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 rctx="PPT">
                                            <p:cTn id="103" dur="indefinite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o>
                                            <p:strVal val="0.25"/>
                                          </p:to>
                                        </p:set>
                                        <p:animEffect filter="image" prLst="opacity: 0.25">
                                          <p:cBhvr rctx="IE">
                                            <p:cTn id="104" dur="indefinite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5" presetID="9" presetClass="emph" presetSubtype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 rctx="PPT">
                                            <p:cTn id="106" dur="indefinite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o>
                                            <p:strVal val="0.25"/>
                                          </p:to>
                                        </p:set>
                                        <p:animEffect filter="image" prLst="opacity: 0.25">
                                          <p:cBhvr rctx="IE">
                                            <p:cTn id="107" dur="indefinite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8" presetID="9" presetClass="emph" presetSubtype="0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 rctx="PPT">
                                            <p:cTn id="109" dur="indefinite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o>
                                            <p:strVal val="0.25"/>
                                          </p:to>
                                        </p:set>
                                        <p:animEffect filter="image" prLst="opacity: 0.25">
                                          <p:cBhvr rctx="IE">
                                            <p:cTn id="110" dur="indefinite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1" presetID="9" presetClass="emph" presetSubtype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 rctx="PPT">
                                            <p:cTn id="112" dur="indefinite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o>
                                            <p:strVal val="0.25"/>
                                          </p:to>
                                        </p:set>
                                        <p:animEffect filter="image" prLst="opacity: 0.25">
                                          <p:cBhvr rctx="IE">
                                            <p:cTn id="113" dur="indefinite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4" presetID="9" presetClass="emph" presetSubtype="0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 rctx="PPT">
                                            <p:cTn id="115" dur="indefinite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o>
                                            <p:strVal val="0.25"/>
                                          </p:to>
                                        </p:set>
                                        <p:animEffect filter="image" prLst="opacity: 0.25">
                                          <p:cBhvr rctx="IE">
                                            <p:cTn id="116" dur="indefinite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7" presetID="9" presetClass="emph" presetSubtype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 rctx="PPT">
                                            <p:cTn id="118" dur="indefinite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o>
                                            <p:strVal val="0.25"/>
                                          </p:to>
                                        </p:set>
                                        <p:animEffect filter="image" prLst="opacity: 0.25">
                                          <p:cBhvr rctx="IE">
                                            <p:cTn id="119" dur="indefinite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0" presetID="9" presetClass="emph" presetSubtype="0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 rctx="PPT">
                                            <p:cTn id="121" dur="indefinite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o>
                                            <p:strVal val="0.25"/>
                                          </p:to>
                                        </p:set>
                                        <p:animEffect filter="image" prLst="opacity: 0.25">
                                          <p:cBhvr rctx="IE">
                                            <p:cTn id="122" dur="indefinite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3" presetID="26" presetClass="emph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24" dur="500" tmFilter="0, 0; .2, .5; .8, .5; 1, 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25" dur="250" autoRev="1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6" presetID="26" presetClass="emph" presetSubtype="0" fill="hold" grpId="2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27" dur="500" tmFilter="0, 0; .2, .5; .8, .5; 1, 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28" dur="250" autoRev="1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/>
          <p:bldP spid="2" grpId="1"/>
          <p:bldP spid="2" grpId="2"/>
          <p:bldP spid="3" grpId="0"/>
          <p:bldP spid="3" grpId="1"/>
          <p:bldP spid="4" grpId="0"/>
          <p:bldP spid="4" grpId="1"/>
          <p:bldP spid="5" grpId="0"/>
          <p:bldP spid="5" grpId="1"/>
          <p:bldP spid="22" grpId="0"/>
          <p:bldP spid="22" grpId="1"/>
          <p:bldP spid="37" grpId="0" animBg="1" autoUpdateAnimBg="0"/>
          <p:bldP spid="37" grpId="1" animBg="1"/>
          <p:bldP spid="38" grpId="0" animBg="1"/>
          <p:bldP spid="38" grpId="1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4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4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3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3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3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" dur="3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7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4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0" dur="4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4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3" presetID="10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10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0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2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4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6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8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4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" dur="4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43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4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6" dur="4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48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0" dur="4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1" dur="4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53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4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4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7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58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0" dur="4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1" dur="4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63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5" dur="4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6" dur="4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68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0" dur="4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1" dur="4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2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73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5" dur="4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6" dur="4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7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78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0" dur="4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1" dur="4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2" fill="hold">
                                <p:stCondLst>
                                  <p:cond delay="7500"/>
                                </p:stCondLst>
                                <p:childTnLst>
                                  <p:par>
                                    <p:cTn id="83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5" dur="4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6" dur="4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7" fill="hold">
                                <p:stCondLst>
                                  <p:cond delay="8000"/>
                                </p:stCondLst>
                                <p:childTnLst>
                                  <p:par>
                                    <p:cTn id="88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0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1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2" fill="hold">
                                <p:stCondLst>
                                  <p:cond delay="8500"/>
                                </p:stCondLst>
                                <p:childTnLst>
                                  <p:par>
                                    <p:cTn id="93" presetID="26" presetClass="emph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94" dur="500" tmFilter="0, 0; .2, .5; .8, .5; 1, 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95" dur="250" autoRev="1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6" presetID="2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97" dur="500" tmFilter="0, 0; .2, .5; .8, .5; 1, 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98" dur="250" autoRev="1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9" presetID="9" presetClass="emph" presetSubtype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 rctx="PPT">
                                            <p:cTn id="100" dur="indefinite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o>
                                            <p:strVal val="0.25"/>
                                          </p:to>
                                        </p:set>
                                        <p:animEffect filter="image" prLst="opacity: 0.25">
                                          <p:cBhvr rctx="IE">
                                            <p:cTn id="101" dur="indefinite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2" presetID="9" presetClass="emph" presetSubtype="0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 rctx="PPT">
                                            <p:cTn id="103" dur="indefinite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o>
                                            <p:strVal val="0.25"/>
                                          </p:to>
                                        </p:set>
                                        <p:animEffect filter="image" prLst="opacity: 0.25">
                                          <p:cBhvr rctx="IE">
                                            <p:cTn id="104" dur="indefinite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5" presetID="9" presetClass="emph" presetSubtype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 rctx="PPT">
                                            <p:cTn id="106" dur="indefinite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o>
                                            <p:strVal val="0.25"/>
                                          </p:to>
                                        </p:set>
                                        <p:animEffect filter="image" prLst="opacity: 0.25">
                                          <p:cBhvr rctx="IE">
                                            <p:cTn id="107" dur="indefinite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8" presetID="9" presetClass="emph" presetSubtype="0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 rctx="PPT">
                                            <p:cTn id="109" dur="indefinite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o>
                                            <p:strVal val="0.25"/>
                                          </p:to>
                                        </p:set>
                                        <p:animEffect filter="image" prLst="opacity: 0.25">
                                          <p:cBhvr rctx="IE">
                                            <p:cTn id="110" dur="indefinite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1" presetID="9" presetClass="emph" presetSubtype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 rctx="PPT">
                                            <p:cTn id="112" dur="indefinite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o>
                                            <p:strVal val="0.25"/>
                                          </p:to>
                                        </p:set>
                                        <p:animEffect filter="image" prLst="opacity: 0.25">
                                          <p:cBhvr rctx="IE">
                                            <p:cTn id="113" dur="indefinite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4" presetID="9" presetClass="emph" presetSubtype="0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 rctx="PPT">
                                            <p:cTn id="115" dur="indefinite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o>
                                            <p:strVal val="0.25"/>
                                          </p:to>
                                        </p:set>
                                        <p:animEffect filter="image" prLst="opacity: 0.25">
                                          <p:cBhvr rctx="IE">
                                            <p:cTn id="116" dur="indefinite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7" presetID="9" presetClass="emph" presetSubtype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 rctx="PPT">
                                            <p:cTn id="118" dur="indefinite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o>
                                            <p:strVal val="0.25"/>
                                          </p:to>
                                        </p:set>
                                        <p:animEffect filter="image" prLst="opacity: 0.25">
                                          <p:cBhvr rctx="IE">
                                            <p:cTn id="119" dur="indefinite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0" presetID="9" presetClass="emph" presetSubtype="0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 rctx="PPT">
                                            <p:cTn id="121" dur="indefinite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o>
                                            <p:strVal val="0.25"/>
                                          </p:to>
                                        </p:set>
                                        <p:animEffect filter="image" prLst="opacity: 0.25">
                                          <p:cBhvr rctx="IE">
                                            <p:cTn id="122" dur="indefinite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3" presetID="26" presetClass="emph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24" dur="500" tmFilter="0, 0; .2, .5; .8, .5; 1, 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25" dur="250" autoRev="1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6" presetID="26" presetClass="emph" presetSubtype="0" fill="hold" grpId="2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27" dur="500" tmFilter="0, 0; .2, .5; .8, .5; 1, 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28" dur="250" autoRev="1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/>
          <p:bldP spid="2" grpId="1"/>
          <p:bldP spid="2" grpId="2"/>
          <p:bldP spid="3" grpId="0"/>
          <p:bldP spid="3" grpId="1"/>
          <p:bldP spid="4" grpId="0"/>
          <p:bldP spid="4" grpId="1"/>
          <p:bldP spid="5" grpId="0"/>
          <p:bldP spid="5" grpId="1"/>
          <p:bldP spid="22" grpId="0"/>
          <p:bldP spid="22" grpId="1"/>
          <p:bldP spid="37" grpId="0" animBg="1" autoUpdateAnimBg="0"/>
          <p:bldP spid="37" grpId="1" animBg="1"/>
          <p:bldP spid="38" grpId="0" animBg="1"/>
          <p:bldP spid="38" grpId="1" animBg="1"/>
        </p:bld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0106025" cy="400050"/>
          </a:xfrm>
          <a:prstGeom prst="rect">
            <a:avLst/>
          </a:prstGeom>
          <a:solidFill>
            <a:srgbClr val="009D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10506075" y="0"/>
            <a:ext cx="1685925" cy="40005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58"/>
          <p:cNvSpPr txBox="1"/>
          <p:nvPr/>
        </p:nvSpPr>
        <p:spPr>
          <a:xfrm>
            <a:off x="891566" y="5895"/>
            <a:ext cx="4083169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9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输入您的章节</a:t>
            </a:r>
            <a:r>
              <a:rPr lang="zh-CN" altLang="en-US" sz="19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</a:t>
            </a:r>
            <a:r>
              <a:rPr lang="zh-CN" altLang="en-US" sz="19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标题（文字可修改）</a:t>
            </a:r>
            <a:endParaRPr lang="zh-CN" altLang="en-US" sz="19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58"/>
          <p:cNvSpPr txBox="1"/>
          <p:nvPr/>
        </p:nvSpPr>
        <p:spPr>
          <a:xfrm>
            <a:off x="46717" y="-3630"/>
            <a:ext cx="9341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LOGO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0824492" y="24945"/>
            <a:ext cx="1198662" cy="377464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algn="ctr">
              <a:defRPr/>
            </a:pPr>
            <a:r>
              <a:rPr lang="zh-CN" altLang="en-US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第 </a:t>
            </a:r>
            <a:fld id="{2EEF1883-7A0E-4F66-9932-E581691AD397}" type="slidenum">
              <a:rPr lang="zh-CN" altLang="en-US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3</a:t>
            </a:fld>
            <a:r>
              <a:rPr lang="zh-CN" altLang="en-US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 页  </a:t>
            </a:r>
            <a:endParaRPr lang="zh-CN" altLang="en-US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1702182" y="1945562"/>
            <a:ext cx="1461898" cy="1614862"/>
            <a:chOff x="1288898" y="1707654"/>
            <a:chExt cx="1096566" cy="1210866"/>
          </a:xfrm>
        </p:grpSpPr>
        <p:sp>
          <p:nvSpPr>
            <p:cNvPr id="8" name="Shape 396"/>
            <p:cNvSpPr/>
            <p:nvPr/>
          </p:nvSpPr>
          <p:spPr bwMode="auto">
            <a:xfrm>
              <a:off x="1288898" y="1707654"/>
              <a:ext cx="1096566" cy="1210866"/>
            </a:xfrm>
            <a:prstGeom prst="rect">
              <a:avLst/>
            </a:prstGeom>
            <a:noFill/>
            <a:ln w="12700" cap="flat">
              <a:solidFill>
                <a:srgbClr val="414040"/>
              </a:solidFill>
              <a:prstDash val="sysDash"/>
              <a:miter lim="400000"/>
            </a:ln>
            <a:effectLst/>
          </p:spPr>
          <p:txBody>
            <a:bodyPr lIns="50800" tIns="50800" rIns="50800" bIns="50800" anchor="ctr"/>
            <a:lstStyle/>
            <a:p>
              <a:pPr eaLnBrk="1" hangingPunct="1"/>
              <a:endParaRPr lang="zh-CN" altLang="en-US" sz="3200">
                <a:solidFill>
                  <a:srgbClr val="FFFFFF"/>
                </a:solidFill>
                <a:sym typeface="Helvetica Light"/>
              </a:endParaRPr>
            </a:p>
          </p:txBody>
        </p:sp>
        <p:sp>
          <p:nvSpPr>
            <p:cNvPr id="9" name="Text Placeholder 2"/>
            <p:cNvSpPr txBox="1"/>
            <p:nvPr/>
          </p:nvSpPr>
          <p:spPr bwMode="auto">
            <a:xfrm>
              <a:off x="1326113" y="1923678"/>
              <a:ext cx="997945" cy="364943"/>
            </a:xfrm>
            <a:prstGeom prst="rect">
              <a:avLst/>
            </a:prstGeom>
            <a:noFill/>
            <a:ln>
              <a:noFill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9pPr>
            </a:lstStyle>
            <a:p>
              <a:pPr algn="ctr">
                <a:buClr>
                  <a:schemeClr val="accent1"/>
                </a:buClr>
                <a:buSzPct val="80000"/>
                <a:buFont typeface="Corbel" panose="020B0503020204020204" pitchFamily="34" charset="0"/>
                <a:buNone/>
              </a:pPr>
              <a:r>
                <a:rPr lang="en-US" altLang="zh-CN" sz="1900" b="1" dirty="0">
                  <a:solidFill>
                    <a:srgbClr val="29292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2013</a:t>
              </a:r>
              <a:endParaRPr lang="en-AU" sz="1900" b="1" dirty="0">
                <a:solidFill>
                  <a:srgbClr val="29292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3525158" y="1945562"/>
            <a:ext cx="1461898" cy="1614862"/>
            <a:chOff x="2656308" y="1707654"/>
            <a:chExt cx="1096566" cy="1210866"/>
          </a:xfrm>
        </p:grpSpPr>
        <p:sp>
          <p:nvSpPr>
            <p:cNvPr id="11" name="Shape 396"/>
            <p:cNvSpPr/>
            <p:nvPr/>
          </p:nvSpPr>
          <p:spPr bwMode="auto">
            <a:xfrm>
              <a:off x="2656308" y="1707654"/>
              <a:ext cx="1096566" cy="1210866"/>
            </a:xfrm>
            <a:prstGeom prst="rect">
              <a:avLst/>
            </a:prstGeom>
            <a:noFill/>
            <a:ln w="12700" cap="flat">
              <a:solidFill>
                <a:srgbClr val="414040"/>
              </a:solidFill>
              <a:prstDash val="sysDash"/>
              <a:miter lim="400000"/>
            </a:ln>
            <a:effectLst/>
          </p:spPr>
          <p:txBody>
            <a:bodyPr lIns="50800" tIns="50800" rIns="50800" bIns="50800" anchor="ctr"/>
            <a:lstStyle/>
            <a:p>
              <a:pPr eaLnBrk="1" hangingPunct="1"/>
              <a:endParaRPr lang="zh-CN" altLang="en-US" sz="3200">
                <a:solidFill>
                  <a:srgbClr val="FFFFFF"/>
                </a:solidFill>
                <a:sym typeface="Helvetica Light"/>
              </a:endParaRPr>
            </a:p>
          </p:txBody>
        </p:sp>
        <p:sp>
          <p:nvSpPr>
            <p:cNvPr id="12" name="Text Placeholder 2"/>
            <p:cNvSpPr txBox="1"/>
            <p:nvPr/>
          </p:nvSpPr>
          <p:spPr bwMode="auto">
            <a:xfrm>
              <a:off x="2724244" y="1923678"/>
              <a:ext cx="997945" cy="364943"/>
            </a:xfrm>
            <a:prstGeom prst="rect">
              <a:avLst/>
            </a:prstGeom>
            <a:noFill/>
            <a:ln>
              <a:noFill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9pPr>
            </a:lstStyle>
            <a:p>
              <a:pPr algn="ctr">
                <a:buClr>
                  <a:schemeClr val="accent1"/>
                </a:buClr>
                <a:buSzPct val="80000"/>
                <a:buFont typeface="Corbel" panose="020B0503020204020204" pitchFamily="34" charset="0"/>
                <a:buNone/>
              </a:pPr>
              <a:r>
                <a:rPr lang="en-US" altLang="zh-CN" sz="1900" b="1" dirty="0">
                  <a:solidFill>
                    <a:srgbClr val="29292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2014</a:t>
              </a:r>
              <a:endParaRPr lang="en-AU" sz="1900" b="1" dirty="0">
                <a:solidFill>
                  <a:srgbClr val="29292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5348134" y="1945562"/>
            <a:ext cx="1461898" cy="1614862"/>
            <a:chOff x="4023718" y="1707654"/>
            <a:chExt cx="1096566" cy="1210866"/>
          </a:xfrm>
        </p:grpSpPr>
        <p:sp>
          <p:nvSpPr>
            <p:cNvPr id="14" name="Shape 396"/>
            <p:cNvSpPr/>
            <p:nvPr/>
          </p:nvSpPr>
          <p:spPr bwMode="auto">
            <a:xfrm>
              <a:off x="4023718" y="1707654"/>
              <a:ext cx="1096566" cy="1210866"/>
            </a:xfrm>
            <a:prstGeom prst="rect">
              <a:avLst/>
            </a:prstGeom>
            <a:noFill/>
            <a:ln w="12700" cap="flat">
              <a:solidFill>
                <a:srgbClr val="414040"/>
              </a:solidFill>
              <a:prstDash val="sysDash"/>
              <a:miter lim="400000"/>
            </a:ln>
            <a:effectLst/>
          </p:spPr>
          <p:txBody>
            <a:bodyPr lIns="50800" tIns="50800" rIns="50800" bIns="50800" anchor="ctr"/>
            <a:lstStyle/>
            <a:p>
              <a:pPr eaLnBrk="1" hangingPunct="1"/>
              <a:endParaRPr lang="zh-CN" altLang="en-US" sz="3200">
                <a:solidFill>
                  <a:srgbClr val="FFFFFF"/>
                </a:solidFill>
                <a:sym typeface="Helvetica Light"/>
              </a:endParaRPr>
            </a:p>
          </p:txBody>
        </p:sp>
        <p:sp>
          <p:nvSpPr>
            <p:cNvPr id="15" name="Text Placeholder 2"/>
            <p:cNvSpPr txBox="1"/>
            <p:nvPr/>
          </p:nvSpPr>
          <p:spPr bwMode="auto">
            <a:xfrm>
              <a:off x="4073028" y="1923678"/>
              <a:ext cx="997945" cy="364943"/>
            </a:xfrm>
            <a:prstGeom prst="rect">
              <a:avLst/>
            </a:prstGeom>
            <a:noFill/>
            <a:ln>
              <a:noFill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9pPr>
            </a:lstStyle>
            <a:p>
              <a:pPr algn="ctr">
                <a:buClr>
                  <a:schemeClr val="accent1"/>
                </a:buClr>
                <a:buSzPct val="80000"/>
                <a:buFont typeface="Corbel" panose="020B0503020204020204" pitchFamily="34" charset="0"/>
                <a:buNone/>
              </a:pPr>
              <a:r>
                <a:rPr lang="en-US" altLang="zh-CN" sz="1900" b="1" dirty="0">
                  <a:solidFill>
                    <a:srgbClr val="29292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2015</a:t>
              </a:r>
              <a:endParaRPr lang="en-AU" sz="1900" b="1" dirty="0">
                <a:solidFill>
                  <a:srgbClr val="29292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7171110" y="1945562"/>
            <a:ext cx="1461898" cy="1614862"/>
            <a:chOff x="5391128" y="1707654"/>
            <a:chExt cx="1096566" cy="1210866"/>
          </a:xfrm>
        </p:grpSpPr>
        <p:sp>
          <p:nvSpPr>
            <p:cNvPr id="17" name="Shape 396"/>
            <p:cNvSpPr/>
            <p:nvPr/>
          </p:nvSpPr>
          <p:spPr bwMode="auto">
            <a:xfrm>
              <a:off x="5391128" y="1707654"/>
              <a:ext cx="1096566" cy="1210866"/>
            </a:xfrm>
            <a:prstGeom prst="rect">
              <a:avLst/>
            </a:prstGeom>
            <a:noFill/>
            <a:ln w="12700" cap="flat">
              <a:solidFill>
                <a:srgbClr val="414040"/>
              </a:solidFill>
              <a:prstDash val="sysDash"/>
              <a:miter lim="400000"/>
            </a:ln>
            <a:effectLst/>
          </p:spPr>
          <p:txBody>
            <a:bodyPr lIns="50800" tIns="50800" rIns="50800" bIns="50800" anchor="ctr"/>
            <a:lstStyle/>
            <a:p>
              <a:pPr eaLnBrk="1" hangingPunct="1"/>
              <a:endParaRPr lang="zh-CN" altLang="en-US" sz="3200">
                <a:solidFill>
                  <a:srgbClr val="FFFFFF"/>
                </a:solidFill>
                <a:sym typeface="Helvetica Light"/>
              </a:endParaRPr>
            </a:p>
          </p:txBody>
        </p:sp>
        <p:sp>
          <p:nvSpPr>
            <p:cNvPr id="18" name="Text Placeholder 2"/>
            <p:cNvSpPr txBox="1"/>
            <p:nvPr/>
          </p:nvSpPr>
          <p:spPr bwMode="auto">
            <a:xfrm>
              <a:off x="5465834" y="1923678"/>
              <a:ext cx="997945" cy="364943"/>
            </a:xfrm>
            <a:prstGeom prst="rect">
              <a:avLst/>
            </a:prstGeom>
            <a:noFill/>
            <a:ln>
              <a:noFill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9pPr>
            </a:lstStyle>
            <a:p>
              <a:pPr algn="ctr">
                <a:buClr>
                  <a:schemeClr val="accent1"/>
                </a:buClr>
                <a:buSzPct val="80000"/>
                <a:buFont typeface="Corbel" panose="020B0503020204020204" pitchFamily="34" charset="0"/>
                <a:buNone/>
              </a:pPr>
              <a:r>
                <a:rPr lang="en-US" altLang="zh-CN" sz="1900" b="1" dirty="0">
                  <a:solidFill>
                    <a:srgbClr val="29292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2016</a:t>
              </a:r>
              <a:endParaRPr lang="en-AU" sz="1900" b="1" dirty="0">
                <a:solidFill>
                  <a:srgbClr val="29292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8994083" y="1945562"/>
            <a:ext cx="1461898" cy="1614862"/>
            <a:chOff x="6758536" y="1707654"/>
            <a:chExt cx="1096566" cy="1210866"/>
          </a:xfrm>
        </p:grpSpPr>
        <p:sp>
          <p:nvSpPr>
            <p:cNvPr id="20" name="Shape 396"/>
            <p:cNvSpPr/>
            <p:nvPr/>
          </p:nvSpPr>
          <p:spPr bwMode="auto">
            <a:xfrm>
              <a:off x="6758536" y="1707654"/>
              <a:ext cx="1096566" cy="1210866"/>
            </a:xfrm>
            <a:prstGeom prst="rect">
              <a:avLst/>
            </a:prstGeom>
            <a:noFill/>
            <a:ln w="12700" cap="flat">
              <a:solidFill>
                <a:srgbClr val="414040"/>
              </a:solidFill>
              <a:prstDash val="sysDash"/>
              <a:miter lim="400000"/>
            </a:ln>
            <a:effectLst/>
          </p:spPr>
          <p:txBody>
            <a:bodyPr lIns="50800" tIns="50800" rIns="50800" bIns="50800" anchor="ctr"/>
            <a:lstStyle/>
            <a:p>
              <a:pPr eaLnBrk="1" hangingPunct="1"/>
              <a:endParaRPr lang="zh-CN" altLang="en-US" sz="3200">
                <a:solidFill>
                  <a:srgbClr val="FFFFFF"/>
                </a:solidFill>
                <a:sym typeface="Helvetica Light"/>
              </a:endParaRPr>
            </a:p>
          </p:txBody>
        </p:sp>
        <p:sp>
          <p:nvSpPr>
            <p:cNvPr id="21" name="Text Placeholder 2"/>
            <p:cNvSpPr txBox="1"/>
            <p:nvPr/>
          </p:nvSpPr>
          <p:spPr bwMode="auto">
            <a:xfrm>
              <a:off x="6809056" y="1923678"/>
              <a:ext cx="997945" cy="364943"/>
            </a:xfrm>
            <a:prstGeom prst="rect">
              <a:avLst/>
            </a:prstGeom>
            <a:noFill/>
            <a:ln>
              <a:noFill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9pPr>
            </a:lstStyle>
            <a:p>
              <a:pPr algn="ctr">
                <a:buClr>
                  <a:schemeClr val="accent1"/>
                </a:buClr>
                <a:buSzPct val="80000"/>
                <a:buFont typeface="Corbel" panose="020B0503020204020204" pitchFamily="34" charset="0"/>
                <a:buNone/>
              </a:pPr>
              <a:r>
                <a:rPr lang="en-US" altLang="zh-CN" sz="1900" b="1" dirty="0">
                  <a:solidFill>
                    <a:srgbClr val="29292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2017</a:t>
              </a:r>
              <a:endParaRPr lang="en-AU" sz="1900" b="1" dirty="0">
                <a:solidFill>
                  <a:srgbClr val="29292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1806299" y="2905891"/>
            <a:ext cx="1253667" cy="1254114"/>
            <a:chOff x="4641550" y="1440594"/>
            <a:chExt cx="587801" cy="587801"/>
          </a:xfrm>
        </p:grpSpPr>
        <p:grpSp>
          <p:nvGrpSpPr>
            <p:cNvPr id="23" name="组合 22"/>
            <p:cNvGrpSpPr/>
            <p:nvPr/>
          </p:nvGrpSpPr>
          <p:grpSpPr>
            <a:xfrm>
              <a:off x="4641550" y="1440594"/>
              <a:ext cx="587801" cy="587801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29" name="同心圆 28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30" name="椭圆 29"/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solidFill>
                <a:srgbClr val="009D8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4" name="组合 23"/>
            <p:cNvGrpSpPr/>
            <p:nvPr/>
          </p:nvGrpSpPr>
          <p:grpSpPr>
            <a:xfrm>
              <a:off x="4795215" y="1597882"/>
              <a:ext cx="286520" cy="248944"/>
              <a:chOff x="2601913" y="584200"/>
              <a:chExt cx="581025" cy="504825"/>
            </a:xfrm>
            <a:solidFill>
              <a:schemeClr val="accent1"/>
            </a:solidFill>
          </p:grpSpPr>
          <p:sp>
            <p:nvSpPr>
              <p:cNvPr id="25" name="Freeform 21"/>
              <p:cNvSpPr/>
              <p:nvPr/>
            </p:nvSpPr>
            <p:spPr bwMode="auto">
              <a:xfrm>
                <a:off x="2601913" y="1054100"/>
                <a:ext cx="581025" cy="34925"/>
              </a:xfrm>
              <a:custGeom>
                <a:avLst/>
                <a:gdLst>
                  <a:gd name="T0" fmla="*/ 352 w 366"/>
                  <a:gd name="T1" fmla="*/ 0 h 22"/>
                  <a:gd name="T2" fmla="*/ 14 w 366"/>
                  <a:gd name="T3" fmla="*/ 0 h 22"/>
                  <a:gd name="T4" fmla="*/ 14 w 366"/>
                  <a:gd name="T5" fmla="*/ 0 h 22"/>
                  <a:gd name="T6" fmla="*/ 8 w 366"/>
                  <a:gd name="T7" fmla="*/ 0 h 22"/>
                  <a:gd name="T8" fmla="*/ 4 w 366"/>
                  <a:gd name="T9" fmla="*/ 2 h 22"/>
                  <a:gd name="T10" fmla="*/ 0 w 366"/>
                  <a:gd name="T11" fmla="*/ 6 h 22"/>
                  <a:gd name="T12" fmla="*/ 0 w 366"/>
                  <a:gd name="T13" fmla="*/ 10 h 22"/>
                  <a:gd name="T14" fmla="*/ 0 w 366"/>
                  <a:gd name="T15" fmla="*/ 12 h 22"/>
                  <a:gd name="T16" fmla="*/ 0 w 366"/>
                  <a:gd name="T17" fmla="*/ 12 h 22"/>
                  <a:gd name="T18" fmla="*/ 0 w 366"/>
                  <a:gd name="T19" fmla="*/ 16 h 22"/>
                  <a:gd name="T20" fmla="*/ 4 w 366"/>
                  <a:gd name="T21" fmla="*/ 20 h 22"/>
                  <a:gd name="T22" fmla="*/ 8 w 366"/>
                  <a:gd name="T23" fmla="*/ 22 h 22"/>
                  <a:gd name="T24" fmla="*/ 14 w 366"/>
                  <a:gd name="T25" fmla="*/ 22 h 22"/>
                  <a:gd name="T26" fmla="*/ 352 w 366"/>
                  <a:gd name="T27" fmla="*/ 22 h 22"/>
                  <a:gd name="T28" fmla="*/ 352 w 366"/>
                  <a:gd name="T29" fmla="*/ 22 h 22"/>
                  <a:gd name="T30" fmla="*/ 358 w 366"/>
                  <a:gd name="T31" fmla="*/ 22 h 22"/>
                  <a:gd name="T32" fmla="*/ 362 w 366"/>
                  <a:gd name="T33" fmla="*/ 20 h 22"/>
                  <a:gd name="T34" fmla="*/ 366 w 366"/>
                  <a:gd name="T35" fmla="*/ 16 h 22"/>
                  <a:gd name="T36" fmla="*/ 366 w 366"/>
                  <a:gd name="T37" fmla="*/ 12 h 22"/>
                  <a:gd name="T38" fmla="*/ 366 w 366"/>
                  <a:gd name="T39" fmla="*/ 10 h 22"/>
                  <a:gd name="T40" fmla="*/ 366 w 366"/>
                  <a:gd name="T41" fmla="*/ 10 h 22"/>
                  <a:gd name="T42" fmla="*/ 366 w 366"/>
                  <a:gd name="T43" fmla="*/ 6 h 22"/>
                  <a:gd name="T44" fmla="*/ 362 w 366"/>
                  <a:gd name="T45" fmla="*/ 2 h 22"/>
                  <a:gd name="T46" fmla="*/ 358 w 366"/>
                  <a:gd name="T47" fmla="*/ 0 h 22"/>
                  <a:gd name="T48" fmla="*/ 352 w 366"/>
                  <a:gd name="T49" fmla="*/ 0 h 22"/>
                  <a:gd name="T50" fmla="*/ 352 w 366"/>
                  <a:gd name="T51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366" h="22">
                    <a:moveTo>
                      <a:pt x="352" y="0"/>
                    </a:moveTo>
                    <a:lnTo>
                      <a:pt x="14" y="0"/>
                    </a:lnTo>
                    <a:lnTo>
                      <a:pt x="14" y="0"/>
                    </a:lnTo>
                    <a:lnTo>
                      <a:pt x="8" y="0"/>
                    </a:lnTo>
                    <a:lnTo>
                      <a:pt x="4" y="2"/>
                    </a:lnTo>
                    <a:lnTo>
                      <a:pt x="0" y="6"/>
                    </a:lnTo>
                    <a:lnTo>
                      <a:pt x="0" y="10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6"/>
                    </a:lnTo>
                    <a:lnTo>
                      <a:pt x="4" y="20"/>
                    </a:lnTo>
                    <a:lnTo>
                      <a:pt x="8" y="22"/>
                    </a:lnTo>
                    <a:lnTo>
                      <a:pt x="14" y="22"/>
                    </a:lnTo>
                    <a:lnTo>
                      <a:pt x="352" y="22"/>
                    </a:lnTo>
                    <a:lnTo>
                      <a:pt x="352" y="22"/>
                    </a:lnTo>
                    <a:lnTo>
                      <a:pt x="358" y="22"/>
                    </a:lnTo>
                    <a:lnTo>
                      <a:pt x="362" y="20"/>
                    </a:lnTo>
                    <a:lnTo>
                      <a:pt x="366" y="16"/>
                    </a:lnTo>
                    <a:lnTo>
                      <a:pt x="366" y="12"/>
                    </a:lnTo>
                    <a:lnTo>
                      <a:pt x="366" y="10"/>
                    </a:lnTo>
                    <a:lnTo>
                      <a:pt x="366" y="10"/>
                    </a:lnTo>
                    <a:lnTo>
                      <a:pt x="366" y="6"/>
                    </a:lnTo>
                    <a:lnTo>
                      <a:pt x="362" y="2"/>
                    </a:lnTo>
                    <a:lnTo>
                      <a:pt x="358" y="0"/>
                    </a:lnTo>
                    <a:lnTo>
                      <a:pt x="352" y="0"/>
                    </a:lnTo>
                    <a:lnTo>
                      <a:pt x="352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" name="Freeform 22"/>
              <p:cNvSpPr>
                <a:spLocks noEditPoints="1"/>
              </p:cNvSpPr>
              <p:nvPr/>
            </p:nvSpPr>
            <p:spPr bwMode="auto">
              <a:xfrm>
                <a:off x="2687638" y="752475"/>
                <a:ext cx="409575" cy="206375"/>
              </a:xfrm>
              <a:custGeom>
                <a:avLst/>
                <a:gdLst>
                  <a:gd name="T0" fmla="*/ 118 w 258"/>
                  <a:gd name="T1" fmla="*/ 0 h 130"/>
                  <a:gd name="T2" fmla="*/ 112 w 258"/>
                  <a:gd name="T3" fmla="*/ 2 h 130"/>
                  <a:gd name="T4" fmla="*/ 104 w 258"/>
                  <a:gd name="T5" fmla="*/ 8 h 130"/>
                  <a:gd name="T6" fmla="*/ 104 w 258"/>
                  <a:gd name="T7" fmla="*/ 116 h 130"/>
                  <a:gd name="T8" fmla="*/ 104 w 258"/>
                  <a:gd name="T9" fmla="*/ 122 h 130"/>
                  <a:gd name="T10" fmla="*/ 112 w 258"/>
                  <a:gd name="T11" fmla="*/ 128 h 130"/>
                  <a:gd name="T12" fmla="*/ 140 w 258"/>
                  <a:gd name="T13" fmla="*/ 130 h 130"/>
                  <a:gd name="T14" fmla="*/ 146 w 258"/>
                  <a:gd name="T15" fmla="*/ 128 h 130"/>
                  <a:gd name="T16" fmla="*/ 154 w 258"/>
                  <a:gd name="T17" fmla="*/ 122 h 130"/>
                  <a:gd name="T18" fmla="*/ 154 w 258"/>
                  <a:gd name="T19" fmla="*/ 14 h 130"/>
                  <a:gd name="T20" fmla="*/ 154 w 258"/>
                  <a:gd name="T21" fmla="*/ 8 h 130"/>
                  <a:gd name="T22" fmla="*/ 146 w 258"/>
                  <a:gd name="T23" fmla="*/ 2 h 130"/>
                  <a:gd name="T24" fmla="*/ 140 w 258"/>
                  <a:gd name="T25" fmla="*/ 0 h 130"/>
                  <a:gd name="T26" fmla="*/ 14 w 258"/>
                  <a:gd name="T27" fmla="*/ 0 h 130"/>
                  <a:gd name="T28" fmla="*/ 8 w 258"/>
                  <a:gd name="T29" fmla="*/ 2 h 130"/>
                  <a:gd name="T30" fmla="*/ 2 w 258"/>
                  <a:gd name="T31" fmla="*/ 8 h 130"/>
                  <a:gd name="T32" fmla="*/ 0 w 258"/>
                  <a:gd name="T33" fmla="*/ 116 h 130"/>
                  <a:gd name="T34" fmla="*/ 2 w 258"/>
                  <a:gd name="T35" fmla="*/ 122 h 130"/>
                  <a:gd name="T36" fmla="*/ 8 w 258"/>
                  <a:gd name="T37" fmla="*/ 128 h 130"/>
                  <a:gd name="T38" fmla="*/ 38 w 258"/>
                  <a:gd name="T39" fmla="*/ 130 h 130"/>
                  <a:gd name="T40" fmla="*/ 42 w 258"/>
                  <a:gd name="T41" fmla="*/ 128 h 130"/>
                  <a:gd name="T42" fmla="*/ 50 w 258"/>
                  <a:gd name="T43" fmla="*/ 122 h 130"/>
                  <a:gd name="T44" fmla="*/ 52 w 258"/>
                  <a:gd name="T45" fmla="*/ 14 h 130"/>
                  <a:gd name="T46" fmla="*/ 50 w 258"/>
                  <a:gd name="T47" fmla="*/ 8 h 130"/>
                  <a:gd name="T48" fmla="*/ 42 w 258"/>
                  <a:gd name="T49" fmla="*/ 2 h 130"/>
                  <a:gd name="T50" fmla="*/ 38 w 258"/>
                  <a:gd name="T51" fmla="*/ 0 h 130"/>
                  <a:gd name="T52" fmla="*/ 220 w 258"/>
                  <a:gd name="T53" fmla="*/ 0 h 130"/>
                  <a:gd name="T54" fmla="*/ 216 w 258"/>
                  <a:gd name="T55" fmla="*/ 2 h 130"/>
                  <a:gd name="T56" fmla="*/ 208 w 258"/>
                  <a:gd name="T57" fmla="*/ 8 h 130"/>
                  <a:gd name="T58" fmla="*/ 206 w 258"/>
                  <a:gd name="T59" fmla="*/ 116 h 130"/>
                  <a:gd name="T60" fmla="*/ 208 w 258"/>
                  <a:gd name="T61" fmla="*/ 122 h 130"/>
                  <a:gd name="T62" fmla="*/ 216 w 258"/>
                  <a:gd name="T63" fmla="*/ 128 h 130"/>
                  <a:gd name="T64" fmla="*/ 244 w 258"/>
                  <a:gd name="T65" fmla="*/ 130 h 130"/>
                  <a:gd name="T66" fmla="*/ 250 w 258"/>
                  <a:gd name="T67" fmla="*/ 128 h 130"/>
                  <a:gd name="T68" fmla="*/ 256 w 258"/>
                  <a:gd name="T69" fmla="*/ 122 h 130"/>
                  <a:gd name="T70" fmla="*/ 258 w 258"/>
                  <a:gd name="T71" fmla="*/ 14 h 130"/>
                  <a:gd name="T72" fmla="*/ 256 w 258"/>
                  <a:gd name="T73" fmla="*/ 8 h 130"/>
                  <a:gd name="T74" fmla="*/ 250 w 258"/>
                  <a:gd name="T75" fmla="*/ 2 h 130"/>
                  <a:gd name="T76" fmla="*/ 244 w 258"/>
                  <a:gd name="T77" fmla="*/ 0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258" h="130">
                    <a:moveTo>
                      <a:pt x="140" y="0"/>
                    </a:moveTo>
                    <a:lnTo>
                      <a:pt x="118" y="0"/>
                    </a:lnTo>
                    <a:lnTo>
                      <a:pt x="118" y="0"/>
                    </a:lnTo>
                    <a:lnTo>
                      <a:pt x="112" y="2"/>
                    </a:lnTo>
                    <a:lnTo>
                      <a:pt x="108" y="4"/>
                    </a:lnTo>
                    <a:lnTo>
                      <a:pt x="104" y="8"/>
                    </a:lnTo>
                    <a:lnTo>
                      <a:pt x="104" y="14"/>
                    </a:lnTo>
                    <a:lnTo>
                      <a:pt x="104" y="116"/>
                    </a:lnTo>
                    <a:lnTo>
                      <a:pt x="104" y="116"/>
                    </a:lnTo>
                    <a:lnTo>
                      <a:pt x="104" y="122"/>
                    </a:lnTo>
                    <a:lnTo>
                      <a:pt x="108" y="126"/>
                    </a:lnTo>
                    <a:lnTo>
                      <a:pt x="112" y="128"/>
                    </a:lnTo>
                    <a:lnTo>
                      <a:pt x="118" y="130"/>
                    </a:lnTo>
                    <a:lnTo>
                      <a:pt x="140" y="130"/>
                    </a:lnTo>
                    <a:lnTo>
                      <a:pt x="140" y="130"/>
                    </a:lnTo>
                    <a:lnTo>
                      <a:pt x="146" y="128"/>
                    </a:lnTo>
                    <a:lnTo>
                      <a:pt x="150" y="126"/>
                    </a:lnTo>
                    <a:lnTo>
                      <a:pt x="154" y="122"/>
                    </a:lnTo>
                    <a:lnTo>
                      <a:pt x="154" y="116"/>
                    </a:lnTo>
                    <a:lnTo>
                      <a:pt x="154" y="14"/>
                    </a:lnTo>
                    <a:lnTo>
                      <a:pt x="154" y="14"/>
                    </a:lnTo>
                    <a:lnTo>
                      <a:pt x="154" y="8"/>
                    </a:lnTo>
                    <a:lnTo>
                      <a:pt x="150" y="4"/>
                    </a:lnTo>
                    <a:lnTo>
                      <a:pt x="146" y="2"/>
                    </a:lnTo>
                    <a:lnTo>
                      <a:pt x="140" y="0"/>
                    </a:lnTo>
                    <a:lnTo>
                      <a:pt x="140" y="0"/>
                    </a:lnTo>
                    <a:close/>
                    <a:moveTo>
                      <a:pt x="38" y="0"/>
                    </a:moveTo>
                    <a:lnTo>
                      <a:pt x="14" y="0"/>
                    </a:lnTo>
                    <a:lnTo>
                      <a:pt x="14" y="0"/>
                    </a:lnTo>
                    <a:lnTo>
                      <a:pt x="8" y="2"/>
                    </a:lnTo>
                    <a:lnTo>
                      <a:pt x="4" y="4"/>
                    </a:lnTo>
                    <a:lnTo>
                      <a:pt x="2" y="8"/>
                    </a:lnTo>
                    <a:lnTo>
                      <a:pt x="0" y="14"/>
                    </a:lnTo>
                    <a:lnTo>
                      <a:pt x="0" y="116"/>
                    </a:lnTo>
                    <a:lnTo>
                      <a:pt x="0" y="116"/>
                    </a:lnTo>
                    <a:lnTo>
                      <a:pt x="2" y="122"/>
                    </a:lnTo>
                    <a:lnTo>
                      <a:pt x="4" y="126"/>
                    </a:lnTo>
                    <a:lnTo>
                      <a:pt x="8" y="128"/>
                    </a:lnTo>
                    <a:lnTo>
                      <a:pt x="14" y="130"/>
                    </a:lnTo>
                    <a:lnTo>
                      <a:pt x="38" y="130"/>
                    </a:lnTo>
                    <a:lnTo>
                      <a:pt x="38" y="130"/>
                    </a:lnTo>
                    <a:lnTo>
                      <a:pt x="42" y="128"/>
                    </a:lnTo>
                    <a:lnTo>
                      <a:pt x="48" y="126"/>
                    </a:lnTo>
                    <a:lnTo>
                      <a:pt x="50" y="122"/>
                    </a:lnTo>
                    <a:lnTo>
                      <a:pt x="52" y="116"/>
                    </a:lnTo>
                    <a:lnTo>
                      <a:pt x="52" y="14"/>
                    </a:lnTo>
                    <a:lnTo>
                      <a:pt x="52" y="14"/>
                    </a:lnTo>
                    <a:lnTo>
                      <a:pt x="50" y="8"/>
                    </a:lnTo>
                    <a:lnTo>
                      <a:pt x="48" y="4"/>
                    </a:lnTo>
                    <a:lnTo>
                      <a:pt x="42" y="2"/>
                    </a:lnTo>
                    <a:lnTo>
                      <a:pt x="38" y="0"/>
                    </a:lnTo>
                    <a:lnTo>
                      <a:pt x="38" y="0"/>
                    </a:lnTo>
                    <a:close/>
                    <a:moveTo>
                      <a:pt x="244" y="0"/>
                    </a:moveTo>
                    <a:lnTo>
                      <a:pt x="220" y="0"/>
                    </a:lnTo>
                    <a:lnTo>
                      <a:pt x="220" y="0"/>
                    </a:lnTo>
                    <a:lnTo>
                      <a:pt x="216" y="2"/>
                    </a:lnTo>
                    <a:lnTo>
                      <a:pt x="210" y="4"/>
                    </a:lnTo>
                    <a:lnTo>
                      <a:pt x="208" y="8"/>
                    </a:lnTo>
                    <a:lnTo>
                      <a:pt x="206" y="14"/>
                    </a:lnTo>
                    <a:lnTo>
                      <a:pt x="206" y="116"/>
                    </a:lnTo>
                    <a:lnTo>
                      <a:pt x="206" y="116"/>
                    </a:lnTo>
                    <a:lnTo>
                      <a:pt x="208" y="122"/>
                    </a:lnTo>
                    <a:lnTo>
                      <a:pt x="210" y="126"/>
                    </a:lnTo>
                    <a:lnTo>
                      <a:pt x="216" y="128"/>
                    </a:lnTo>
                    <a:lnTo>
                      <a:pt x="220" y="130"/>
                    </a:lnTo>
                    <a:lnTo>
                      <a:pt x="244" y="130"/>
                    </a:lnTo>
                    <a:lnTo>
                      <a:pt x="244" y="130"/>
                    </a:lnTo>
                    <a:lnTo>
                      <a:pt x="250" y="128"/>
                    </a:lnTo>
                    <a:lnTo>
                      <a:pt x="254" y="126"/>
                    </a:lnTo>
                    <a:lnTo>
                      <a:pt x="256" y="122"/>
                    </a:lnTo>
                    <a:lnTo>
                      <a:pt x="258" y="116"/>
                    </a:lnTo>
                    <a:lnTo>
                      <a:pt x="258" y="14"/>
                    </a:lnTo>
                    <a:lnTo>
                      <a:pt x="258" y="14"/>
                    </a:lnTo>
                    <a:lnTo>
                      <a:pt x="256" y="8"/>
                    </a:lnTo>
                    <a:lnTo>
                      <a:pt x="254" y="4"/>
                    </a:lnTo>
                    <a:lnTo>
                      <a:pt x="250" y="2"/>
                    </a:lnTo>
                    <a:lnTo>
                      <a:pt x="244" y="0"/>
                    </a:lnTo>
                    <a:lnTo>
                      <a:pt x="244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" name="Freeform 23"/>
              <p:cNvSpPr/>
              <p:nvPr/>
            </p:nvSpPr>
            <p:spPr bwMode="auto">
              <a:xfrm>
                <a:off x="2601913" y="584200"/>
                <a:ext cx="581025" cy="136525"/>
              </a:xfrm>
              <a:custGeom>
                <a:avLst/>
                <a:gdLst>
                  <a:gd name="T0" fmla="*/ 358 w 366"/>
                  <a:gd name="T1" fmla="*/ 66 h 86"/>
                  <a:gd name="T2" fmla="*/ 186 w 366"/>
                  <a:gd name="T3" fmla="*/ 0 h 86"/>
                  <a:gd name="T4" fmla="*/ 186 w 366"/>
                  <a:gd name="T5" fmla="*/ 0 h 86"/>
                  <a:gd name="T6" fmla="*/ 180 w 366"/>
                  <a:gd name="T7" fmla="*/ 0 h 86"/>
                  <a:gd name="T8" fmla="*/ 8 w 366"/>
                  <a:gd name="T9" fmla="*/ 66 h 86"/>
                  <a:gd name="T10" fmla="*/ 8 w 366"/>
                  <a:gd name="T11" fmla="*/ 66 h 86"/>
                  <a:gd name="T12" fmla="*/ 4 w 366"/>
                  <a:gd name="T13" fmla="*/ 68 h 86"/>
                  <a:gd name="T14" fmla="*/ 2 w 366"/>
                  <a:gd name="T15" fmla="*/ 70 h 86"/>
                  <a:gd name="T16" fmla="*/ 0 w 366"/>
                  <a:gd name="T17" fmla="*/ 74 h 86"/>
                  <a:gd name="T18" fmla="*/ 0 w 366"/>
                  <a:gd name="T19" fmla="*/ 78 h 86"/>
                  <a:gd name="T20" fmla="*/ 0 w 366"/>
                  <a:gd name="T21" fmla="*/ 78 h 86"/>
                  <a:gd name="T22" fmla="*/ 2 w 366"/>
                  <a:gd name="T23" fmla="*/ 80 h 86"/>
                  <a:gd name="T24" fmla="*/ 4 w 366"/>
                  <a:gd name="T25" fmla="*/ 82 h 86"/>
                  <a:gd name="T26" fmla="*/ 6 w 366"/>
                  <a:gd name="T27" fmla="*/ 84 h 86"/>
                  <a:gd name="T28" fmla="*/ 10 w 366"/>
                  <a:gd name="T29" fmla="*/ 86 h 86"/>
                  <a:gd name="T30" fmla="*/ 356 w 366"/>
                  <a:gd name="T31" fmla="*/ 86 h 86"/>
                  <a:gd name="T32" fmla="*/ 356 w 366"/>
                  <a:gd name="T33" fmla="*/ 86 h 86"/>
                  <a:gd name="T34" fmla="*/ 360 w 366"/>
                  <a:gd name="T35" fmla="*/ 84 h 86"/>
                  <a:gd name="T36" fmla="*/ 362 w 366"/>
                  <a:gd name="T37" fmla="*/ 82 h 86"/>
                  <a:gd name="T38" fmla="*/ 364 w 366"/>
                  <a:gd name="T39" fmla="*/ 80 h 86"/>
                  <a:gd name="T40" fmla="*/ 366 w 366"/>
                  <a:gd name="T41" fmla="*/ 78 h 86"/>
                  <a:gd name="T42" fmla="*/ 366 w 366"/>
                  <a:gd name="T43" fmla="*/ 78 h 86"/>
                  <a:gd name="T44" fmla="*/ 366 w 366"/>
                  <a:gd name="T45" fmla="*/ 74 h 86"/>
                  <a:gd name="T46" fmla="*/ 364 w 366"/>
                  <a:gd name="T47" fmla="*/ 70 h 86"/>
                  <a:gd name="T48" fmla="*/ 362 w 366"/>
                  <a:gd name="T49" fmla="*/ 68 h 86"/>
                  <a:gd name="T50" fmla="*/ 358 w 366"/>
                  <a:gd name="T51" fmla="*/ 66 h 86"/>
                  <a:gd name="T52" fmla="*/ 358 w 366"/>
                  <a:gd name="T53" fmla="*/ 66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366" h="86">
                    <a:moveTo>
                      <a:pt x="358" y="66"/>
                    </a:moveTo>
                    <a:lnTo>
                      <a:pt x="186" y="0"/>
                    </a:lnTo>
                    <a:lnTo>
                      <a:pt x="186" y="0"/>
                    </a:lnTo>
                    <a:lnTo>
                      <a:pt x="180" y="0"/>
                    </a:lnTo>
                    <a:lnTo>
                      <a:pt x="8" y="66"/>
                    </a:lnTo>
                    <a:lnTo>
                      <a:pt x="8" y="66"/>
                    </a:lnTo>
                    <a:lnTo>
                      <a:pt x="4" y="68"/>
                    </a:lnTo>
                    <a:lnTo>
                      <a:pt x="2" y="70"/>
                    </a:lnTo>
                    <a:lnTo>
                      <a:pt x="0" y="74"/>
                    </a:lnTo>
                    <a:lnTo>
                      <a:pt x="0" y="78"/>
                    </a:lnTo>
                    <a:lnTo>
                      <a:pt x="0" y="78"/>
                    </a:lnTo>
                    <a:lnTo>
                      <a:pt x="2" y="80"/>
                    </a:lnTo>
                    <a:lnTo>
                      <a:pt x="4" y="82"/>
                    </a:lnTo>
                    <a:lnTo>
                      <a:pt x="6" y="84"/>
                    </a:lnTo>
                    <a:lnTo>
                      <a:pt x="10" y="86"/>
                    </a:lnTo>
                    <a:lnTo>
                      <a:pt x="356" y="86"/>
                    </a:lnTo>
                    <a:lnTo>
                      <a:pt x="356" y="86"/>
                    </a:lnTo>
                    <a:lnTo>
                      <a:pt x="360" y="84"/>
                    </a:lnTo>
                    <a:lnTo>
                      <a:pt x="362" y="82"/>
                    </a:lnTo>
                    <a:lnTo>
                      <a:pt x="364" y="80"/>
                    </a:lnTo>
                    <a:lnTo>
                      <a:pt x="366" y="78"/>
                    </a:lnTo>
                    <a:lnTo>
                      <a:pt x="366" y="78"/>
                    </a:lnTo>
                    <a:lnTo>
                      <a:pt x="366" y="74"/>
                    </a:lnTo>
                    <a:lnTo>
                      <a:pt x="364" y="70"/>
                    </a:lnTo>
                    <a:lnTo>
                      <a:pt x="362" y="68"/>
                    </a:lnTo>
                    <a:lnTo>
                      <a:pt x="358" y="66"/>
                    </a:lnTo>
                    <a:lnTo>
                      <a:pt x="358" y="66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" name="Freeform 84"/>
              <p:cNvSpPr/>
              <p:nvPr/>
            </p:nvSpPr>
            <p:spPr bwMode="auto">
              <a:xfrm>
                <a:off x="2630488" y="987425"/>
                <a:ext cx="523875" cy="38100"/>
              </a:xfrm>
              <a:custGeom>
                <a:avLst/>
                <a:gdLst>
                  <a:gd name="T0" fmla="*/ 330 w 330"/>
                  <a:gd name="T1" fmla="*/ 12 h 24"/>
                  <a:gd name="T2" fmla="*/ 330 w 330"/>
                  <a:gd name="T3" fmla="*/ 12 h 24"/>
                  <a:gd name="T4" fmla="*/ 330 w 330"/>
                  <a:gd name="T5" fmla="*/ 12 h 24"/>
                  <a:gd name="T6" fmla="*/ 330 w 330"/>
                  <a:gd name="T7" fmla="*/ 18 h 24"/>
                  <a:gd name="T8" fmla="*/ 326 w 330"/>
                  <a:gd name="T9" fmla="*/ 20 h 24"/>
                  <a:gd name="T10" fmla="*/ 322 w 330"/>
                  <a:gd name="T11" fmla="*/ 24 h 24"/>
                  <a:gd name="T12" fmla="*/ 316 w 330"/>
                  <a:gd name="T13" fmla="*/ 24 h 24"/>
                  <a:gd name="T14" fmla="*/ 14 w 330"/>
                  <a:gd name="T15" fmla="*/ 24 h 24"/>
                  <a:gd name="T16" fmla="*/ 14 w 330"/>
                  <a:gd name="T17" fmla="*/ 24 h 24"/>
                  <a:gd name="T18" fmla="*/ 8 w 330"/>
                  <a:gd name="T19" fmla="*/ 24 h 24"/>
                  <a:gd name="T20" fmla="*/ 4 w 330"/>
                  <a:gd name="T21" fmla="*/ 20 h 24"/>
                  <a:gd name="T22" fmla="*/ 0 w 330"/>
                  <a:gd name="T23" fmla="*/ 18 h 24"/>
                  <a:gd name="T24" fmla="*/ 0 w 330"/>
                  <a:gd name="T25" fmla="*/ 12 h 24"/>
                  <a:gd name="T26" fmla="*/ 0 w 330"/>
                  <a:gd name="T27" fmla="*/ 12 h 24"/>
                  <a:gd name="T28" fmla="*/ 0 w 330"/>
                  <a:gd name="T29" fmla="*/ 12 h 24"/>
                  <a:gd name="T30" fmla="*/ 0 w 330"/>
                  <a:gd name="T31" fmla="*/ 8 h 24"/>
                  <a:gd name="T32" fmla="*/ 4 w 330"/>
                  <a:gd name="T33" fmla="*/ 4 h 24"/>
                  <a:gd name="T34" fmla="*/ 8 w 330"/>
                  <a:gd name="T35" fmla="*/ 2 h 24"/>
                  <a:gd name="T36" fmla="*/ 14 w 330"/>
                  <a:gd name="T37" fmla="*/ 0 h 24"/>
                  <a:gd name="T38" fmla="*/ 316 w 330"/>
                  <a:gd name="T39" fmla="*/ 0 h 24"/>
                  <a:gd name="T40" fmla="*/ 316 w 330"/>
                  <a:gd name="T41" fmla="*/ 0 h 24"/>
                  <a:gd name="T42" fmla="*/ 322 w 330"/>
                  <a:gd name="T43" fmla="*/ 2 h 24"/>
                  <a:gd name="T44" fmla="*/ 326 w 330"/>
                  <a:gd name="T45" fmla="*/ 4 h 24"/>
                  <a:gd name="T46" fmla="*/ 330 w 330"/>
                  <a:gd name="T47" fmla="*/ 8 h 24"/>
                  <a:gd name="T48" fmla="*/ 330 w 330"/>
                  <a:gd name="T49" fmla="*/ 12 h 24"/>
                  <a:gd name="T50" fmla="*/ 330 w 330"/>
                  <a:gd name="T51" fmla="*/ 1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330" h="24">
                    <a:moveTo>
                      <a:pt x="330" y="12"/>
                    </a:moveTo>
                    <a:lnTo>
                      <a:pt x="330" y="12"/>
                    </a:lnTo>
                    <a:lnTo>
                      <a:pt x="330" y="12"/>
                    </a:lnTo>
                    <a:lnTo>
                      <a:pt x="330" y="18"/>
                    </a:lnTo>
                    <a:lnTo>
                      <a:pt x="326" y="20"/>
                    </a:lnTo>
                    <a:lnTo>
                      <a:pt x="322" y="24"/>
                    </a:lnTo>
                    <a:lnTo>
                      <a:pt x="316" y="24"/>
                    </a:lnTo>
                    <a:lnTo>
                      <a:pt x="14" y="24"/>
                    </a:lnTo>
                    <a:lnTo>
                      <a:pt x="14" y="24"/>
                    </a:lnTo>
                    <a:lnTo>
                      <a:pt x="8" y="24"/>
                    </a:lnTo>
                    <a:lnTo>
                      <a:pt x="4" y="20"/>
                    </a:lnTo>
                    <a:lnTo>
                      <a:pt x="0" y="18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8"/>
                    </a:lnTo>
                    <a:lnTo>
                      <a:pt x="4" y="4"/>
                    </a:lnTo>
                    <a:lnTo>
                      <a:pt x="8" y="2"/>
                    </a:lnTo>
                    <a:lnTo>
                      <a:pt x="14" y="0"/>
                    </a:lnTo>
                    <a:lnTo>
                      <a:pt x="316" y="0"/>
                    </a:lnTo>
                    <a:lnTo>
                      <a:pt x="316" y="0"/>
                    </a:lnTo>
                    <a:lnTo>
                      <a:pt x="322" y="2"/>
                    </a:lnTo>
                    <a:lnTo>
                      <a:pt x="326" y="4"/>
                    </a:lnTo>
                    <a:lnTo>
                      <a:pt x="330" y="8"/>
                    </a:lnTo>
                    <a:lnTo>
                      <a:pt x="330" y="12"/>
                    </a:lnTo>
                    <a:lnTo>
                      <a:pt x="330" y="12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31" name="组合 30"/>
          <p:cNvGrpSpPr/>
          <p:nvPr/>
        </p:nvGrpSpPr>
        <p:grpSpPr>
          <a:xfrm>
            <a:off x="3629275" y="2905891"/>
            <a:ext cx="1253667" cy="1254114"/>
            <a:chOff x="4641550" y="2233932"/>
            <a:chExt cx="587801" cy="587801"/>
          </a:xfrm>
        </p:grpSpPr>
        <p:grpSp>
          <p:nvGrpSpPr>
            <p:cNvPr id="32" name="组合 31"/>
            <p:cNvGrpSpPr/>
            <p:nvPr/>
          </p:nvGrpSpPr>
          <p:grpSpPr>
            <a:xfrm>
              <a:off x="4641550" y="2233932"/>
              <a:ext cx="587801" cy="587801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36" name="同心圆 35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37" name="椭圆 36"/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33" name="组合 32"/>
            <p:cNvGrpSpPr/>
            <p:nvPr/>
          </p:nvGrpSpPr>
          <p:grpSpPr>
            <a:xfrm>
              <a:off x="4817013" y="2396824"/>
              <a:ext cx="253510" cy="262016"/>
              <a:chOff x="2649538" y="2673350"/>
              <a:chExt cx="473075" cy="488950"/>
            </a:xfrm>
            <a:solidFill>
              <a:schemeClr val="accent2"/>
            </a:solidFill>
          </p:grpSpPr>
          <p:sp>
            <p:nvSpPr>
              <p:cNvPr id="34" name="Freeform 64"/>
              <p:cNvSpPr>
                <a:spLocks noEditPoints="1"/>
              </p:cNvSpPr>
              <p:nvPr/>
            </p:nvSpPr>
            <p:spPr bwMode="auto">
              <a:xfrm>
                <a:off x="2887663" y="2673350"/>
                <a:ext cx="234950" cy="488950"/>
              </a:xfrm>
              <a:custGeom>
                <a:avLst/>
                <a:gdLst>
                  <a:gd name="T0" fmla="*/ 148 w 148"/>
                  <a:gd name="T1" fmla="*/ 146 h 308"/>
                  <a:gd name="T2" fmla="*/ 146 w 148"/>
                  <a:gd name="T3" fmla="*/ 132 h 308"/>
                  <a:gd name="T4" fmla="*/ 140 w 148"/>
                  <a:gd name="T5" fmla="*/ 102 h 308"/>
                  <a:gd name="T6" fmla="*/ 80 w 148"/>
                  <a:gd name="T7" fmla="*/ 86 h 308"/>
                  <a:gd name="T8" fmla="*/ 86 w 148"/>
                  <a:gd name="T9" fmla="*/ 116 h 308"/>
                  <a:gd name="T10" fmla="*/ 88 w 148"/>
                  <a:gd name="T11" fmla="*/ 146 h 308"/>
                  <a:gd name="T12" fmla="*/ 48 w 148"/>
                  <a:gd name="T13" fmla="*/ 42 h 308"/>
                  <a:gd name="T14" fmla="*/ 26 w 148"/>
                  <a:gd name="T15" fmla="*/ 12 h 308"/>
                  <a:gd name="T16" fmla="*/ 0 w 148"/>
                  <a:gd name="T17" fmla="*/ 0 h 308"/>
                  <a:gd name="T18" fmla="*/ 62 w 148"/>
                  <a:gd name="T19" fmla="*/ 74 h 308"/>
                  <a:gd name="T20" fmla="*/ 56 w 148"/>
                  <a:gd name="T21" fmla="*/ 58 h 308"/>
                  <a:gd name="T22" fmla="*/ 48 w 148"/>
                  <a:gd name="T23" fmla="*/ 42 h 308"/>
                  <a:gd name="T24" fmla="*/ 0 w 148"/>
                  <a:gd name="T25" fmla="*/ 86 h 308"/>
                  <a:gd name="T26" fmla="*/ 72 w 148"/>
                  <a:gd name="T27" fmla="*/ 146 h 308"/>
                  <a:gd name="T28" fmla="*/ 70 w 148"/>
                  <a:gd name="T29" fmla="*/ 116 h 308"/>
                  <a:gd name="T30" fmla="*/ 64 w 148"/>
                  <a:gd name="T31" fmla="*/ 86 h 308"/>
                  <a:gd name="T32" fmla="*/ 126 w 148"/>
                  <a:gd name="T33" fmla="*/ 74 h 308"/>
                  <a:gd name="T34" fmla="*/ 120 w 148"/>
                  <a:gd name="T35" fmla="*/ 64 h 308"/>
                  <a:gd name="T36" fmla="*/ 100 w 148"/>
                  <a:gd name="T37" fmla="*/ 42 h 308"/>
                  <a:gd name="T38" fmla="*/ 80 w 148"/>
                  <a:gd name="T39" fmla="*/ 24 h 308"/>
                  <a:gd name="T40" fmla="*/ 54 w 148"/>
                  <a:gd name="T41" fmla="*/ 12 h 308"/>
                  <a:gd name="T42" fmla="*/ 42 w 148"/>
                  <a:gd name="T43" fmla="*/ 6 h 308"/>
                  <a:gd name="T44" fmla="*/ 62 w 148"/>
                  <a:gd name="T45" fmla="*/ 36 h 308"/>
                  <a:gd name="T46" fmla="*/ 70 w 148"/>
                  <a:gd name="T47" fmla="*/ 54 h 308"/>
                  <a:gd name="T48" fmla="*/ 78 w 148"/>
                  <a:gd name="T49" fmla="*/ 74 h 308"/>
                  <a:gd name="T50" fmla="*/ 62 w 148"/>
                  <a:gd name="T51" fmla="*/ 272 h 308"/>
                  <a:gd name="T52" fmla="*/ 42 w 148"/>
                  <a:gd name="T53" fmla="*/ 302 h 308"/>
                  <a:gd name="T54" fmla="*/ 54 w 148"/>
                  <a:gd name="T55" fmla="*/ 296 h 308"/>
                  <a:gd name="T56" fmla="*/ 80 w 148"/>
                  <a:gd name="T57" fmla="*/ 282 h 308"/>
                  <a:gd name="T58" fmla="*/ 102 w 148"/>
                  <a:gd name="T59" fmla="*/ 264 h 308"/>
                  <a:gd name="T60" fmla="*/ 120 w 148"/>
                  <a:gd name="T61" fmla="*/ 242 h 308"/>
                  <a:gd name="T62" fmla="*/ 78 w 148"/>
                  <a:gd name="T63" fmla="*/ 230 h 308"/>
                  <a:gd name="T64" fmla="*/ 70 w 148"/>
                  <a:gd name="T65" fmla="*/ 252 h 308"/>
                  <a:gd name="T66" fmla="*/ 62 w 148"/>
                  <a:gd name="T67" fmla="*/ 272 h 308"/>
                  <a:gd name="T68" fmla="*/ 88 w 148"/>
                  <a:gd name="T69" fmla="*/ 158 h 308"/>
                  <a:gd name="T70" fmla="*/ 80 w 148"/>
                  <a:gd name="T71" fmla="*/ 218 h 308"/>
                  <a:gd name="T72" fmla="*/ 134 w 148"/>
                  <a:gd name="T73" fmla="*/ 218 h 308"/>
                  <a:gd name="T74" fmla="*/ 144 w 148"/>
                  <a:gd name="T75" fmla="*/ 190 h 308"/>
                  <a:gd name="T76" fmla="*/ 148 w 148"/>
                  <a:gd name="T77" fmla="*/ 158 h 308"/>
                  <a:gd name="T78" fmla="*/ 72 w 148"/>
                  <a:gd name="T79" fmla="*/ 158 h 308"/>
                  <a:gd name="T80" fmla="*/ 0 w 148"/>
                  <a:gd name="T81" fmla="*/ 218 h 308"/>
                  <a:gd name="T82" fmla="*/ 66 w 148"/>
                  <a:gd name="T83" fmla="*/ 218 h 308"/>
                  <a:gd name="T84" fmla="*/ 72 w 148"/>
                  <a:gd name="T85" fmla="*/ 158 h 308"/>
                  <a:gd name="T86" fmla="*/ 62 w 148"/>
                  <a:gd name="T87" fmla="*/ 230 h 308"/>
                  <a:gd name="T88" fmla="*/ 0 w 148"/>
                  <a:gd name="T89" fmla="*/ 308 h 308"/>
                  <a:gd name="T90" fmla="*/ 14 w 148"/>
                  <a:gd name="T91" fmla="*/ 304 h 308"/>
                  <a:gd name="T92" fmla="*/ 38 w 148"/>
                  <a:gd name="T93" fmla="*/ 282 h 308"/>
                  <a:gd name="T94" fmla="*/ 48 w 148"/>
                  <a:gd name="T95" fmla="*/ 266 h 308"/>
                  <a:gd name="T96" fmla="*/ 62 w 148"/>
                  <a:gd name="T97" fmla="*/ 230 h 3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48" h="308">
                    <a:moveTo>
                      <a:pt x="88" y="146"/>
                    </a:moveTo>
                    <a:lnTo>
                      <a:pt x="148" y="146"/>
                    </a:lnTo>
                    <a:lnTo>
                      <a:pt x="148" y="146"/>
                    </a:lnTo>
                    <a:lnTo>
                      <a:pt x="146" y="132"/>
                    </a:lnTo>
                    <a:lnTo>
                      <a:pt x="144" y="116"/>
                    </a:lnTo>
                    <a:lnTo>
                      <a:pt x="140" y="102"/>
                    </a:lnTo>
                    <a:lnTo>
                      <a:pt x="134" y="86"/>
                    </a:lnTo>
                    <a:lnTo>
                      <a:pt x="80" y="86"/>
                    </a:lnTo>
                    <a:lnTo>
                      <a:pt x="80" y="86"/>
                    </a:lnTo>
                    <a:lnTo>
                      <a:pt x="86" y="116"/>
                    </a:lnTo>
                    <a:lnTo>
                      <a:pt x="88" y="146"/>
                    </a:lnTo>
                    <a:lnTo>
                      <a:pt x="88" y="146"/>
                    </a:lnTo>
                    <a:close/>
                    <a:moveTo>
                      <a:pt x="48" y="42"/>
                    </a:moveTo>
                    <a:lnTo>
                      <a:pt x="48" y="42"/>
                    </a:lnTo>
                    <a:lnTo>
                      <a:pt x="38" y="26"/>
                    </a:lnTo>
                    <a:lnTo>
                      <a:pt x="26" y="12"/>
                    </a:lnTo>
                    <a:lnTo>
                      <a:pt x="14" y="4"/>
                    </a:lnTo>
                    <a:lnTo>
                      <a:pt x="0" y="0"/>
                    </a:lnTo>
                    <a:lnTo>
                      <a:pt x="0" y="74"/>
                    </a:lnTo>
                    <a:lnTo>
                      <a:pt x="62" y="74"/>
                    </a:lnTo>
                    <a:lnTo>
                      <a:pt x="62" y="74"/>
                    </a:lnTo>
                    <a:lnTo>
                      <a:pt x="56" y="58"/>
                    </a:lnTo>
                    <a:lnTo>
                      <a:pt x="48" y="42"/>
                    </a:lnTo>
                    <a:lnTo>
                      <a:pt x="48" y="42"/>
                    </a:lnTo>
                    <a:close/>
                    <a:moveTo>
                      <a:pt x="64" y="86"/>
                    </a:moveTo>
                    <a:lnTo>
                      <a:pt x="0" y="86"/>
                    </a:lnTo>
                    <a:lnTo>
                      <a:pt x="0" y="146"/>
                    </a:lnTo>
                    <a:lnTo>
                      <a:pt x="72" y="146"/>
                    </a:lnTo>
                    <a:lnTo>
                      <a:pt x="72" y="146"/>
                    </a:lnTo>
                    <a:lnTo>
                      <a:pt x="70" y="116"/>
                    </a:lnTo>
                    <a:lnTo>
                      <a:pt x="64" y="86"/>
                    </a:lnTo>
                    <a:lnTo>
                      <a:pt x="64" y="86"/>
                    </a:lnTo>
                    <a:close/>
                    <a:moveTo>
                      <a:pt x="78" y="74"/>
                    </a:moveTo>
                    <a:lnTo>
                      <a:pt x="126" y="74"/>
                    </a:lnTo>
                    <a:lnTo>
                      <a:pt x="126" y="74"/>
                    </a:lnTo>
                    <a:lnTo>
                      <a:pt x="120" y="64"/>
                    </a:lnTo>
                    <a:lnTo>
                      <a:pt x="110" y="52"/>
                    </a:lnTo>
                    <a:lnTo>
                      <a:pt x="100" y="42"/>
                    </a:lnTo>
                    <a:lnTo>
                      <a:pt x="90" y="32"/>
                    </a:lnTo>
                    <a:lnTo>
                      <a:pt x="80" y="24"/>
                    </a:lnTo>
                    <a:lnTo>
                      <a:pt x="68" y="18"/>
                    </a:lnTo>
                    <a:lnTo>
                      <a:pt x="54" y="12"/>
                    </a:lnTo>
                    <a:lnTo>
                      <a:pt x="42" y="6"/>
                    </a:lnTo>
                    <a:lnTo>
                      <a:pt x="42" y="6"/>
                    </a:lnTo>
                    <a:lnTo>
                      <a:pt x="52" y="20"/>
                    </a:lnTo>
                    <a:lnTo>
                      <a:pt x="62" y="36"/>
                    </a:lnTo>
                    <a:lnTo>
                      <a:pt x="62" y="36"/>
                    </a:lnTo>
                    <a:lnTo>
                      <a:pt x="70" y="54"/>
                    </a:lnTo>
                    <a:lnTo>
                      <a:pt x="78" y="74"/>
                    </a:lnTo>
                    <a:lnTo>
                      <a:pt x="78" y="74"/>
                    </a:lnTo>
                    <a:close/>
                    <a:moveTo>
                      <a:pt x="62" y="272"/>
                    </a:moveTo>
                    <a:lnTo>
                      <a:pt x="62" y="272"/>
                    </a:lnTo>
                    <a:lnTo>
                      <a:pt x="52" y="288"/>
                    </a:lnTo>
                    <a:lnTo>
                      <a:pt x="42" y="302"/>
                    </a:lnTo>
                    <a:lnTo>
                      <a:pt x="42" y="302"/>
                    </a:lnTo>
                    <a:lnTo>
                      <a:pt x="54" y="296"/>
                    </a:lnTo>
                    <a:lnTo>
                      <a:pt x="68" y="290"/>
                    </a:lnTo>
                    <a:lnTo>
                      <a:pt x="80" y="282"/>
                    </a:lnTo>
                    <a:lnTo>
                      <a:pt x="92" y="274"/>
                    </a:lnTo>
                    <a:lnTo>
                      <a:pt x="102" y="264"/>
                    </a:lnTo>
                    <a:lnTo>
                      <a:pt x="112" y="254"/>
                    </a:lnTo>
                    <a:lnTo>
                      <a:pt x="120" y="242"/>
                    </a:lnTo>
                    <a:lnTo>
                      <a:pt x="128" y="230"/>
                    </a:lnTo>
                    <a:lnTo>
                      <a:pt x="78" y="230"/>
                    </a:lnTo>
                    <a:lnTo>
                      <a:pt x="78" y="230"/>
                    </a:lnTo>
                    <a:lnTo>
                      <a:pt x="70" y="252"/>
                    </a:lnTo>
                    <a:lnTo>
                      <a:pt x="62" y="272"/>
                    </a:lnTo>
                    <a:lnTo>
                      <a:pt x="62" y="272"/>
                    </a:lnTo>
                    <a:close/>
                    <a:moveTo>
                      <a:pt x="88" y="158"/>
                    </a:moveTo>
                    <a:lnTo>
                      <a:pt x="88" y="158"/>
                    </a:lnTo>
                    <a:lnTo>
                      <a:pt x="86" y="190"/>
                    </a:lnTo>
                    <a:lnTo>
                      <a:pt x="80" y="218"/>
                    </a:lnTo>
                    <a:lnTo>
                      <a:pt x="134" y="218"/>
                    </a:lnTo>
                    <a:lnTo>
                      <a:pt x="134" y="218"/>
                    </a:lnTo>
                    <a:lnTo>
                      <a:pt x="140" y="204"/>
                    </a:lnTo>
                    <a:lnTo>
                      <a:pt x="144" y="190"/>
                    </a:lnTo>
                    <a:lnTo>
                      <a:pt x="148" y="174"/>
                    </a:lnTo>
                    <a:lnTo>
                      <a:pt x="148" y="158"/>
                    </a:lnTo>
                    <a:lnTo>
                      <a:pt x="88" y="158"/>
                    </a:lnTo>
                    <a:close/>
                    <a:moveTo>
                      <a:pt x="72" y="158"/>
                    </a:moveTo>
                    <a:lnTo>
                      <a:pt x="0" y="158"/>
                    </a:lnTo>
                    <a:lnTo>
                      <a:pt x="0" y="218"/>
                    </a:lnTo>
                    <a:lnTo>
                      <a:pt x="66" y="218"/>
                    </a:lnTo>
                    <a:lnTo>
                      <a:pt x="66" y="218"/>
                    </a:lnTo>
                    <a:lnTo>
                      <a:pt x="70" y="190"/>
                    </a:lnTo>
                    <a:lnTo>
                      <a:pt x="72" y="158"/>
                    </a:lnTo>
                    <a:lnTo>
                      <a:pt x="72" y="158"/>
                    </a:lnTo>
                    <a:close/>
                    <a:moveTo>
                      <a:pt x="62" y="230"/>
                    </a:moveTo>
                    <a:lnTo>
                      <a:pt x="0" y="230"/>
                    </a:lnTo>
                    <a:lnTo>
                      <a:pt x="0" y="308"/>
                    </a:lnTo>
                    <a:lnTo>
                      <a:pt x="0" y="308"/>
                    </a:lnTo>
                    <a:lnTo>
                      <a:pt x="14" y="304"/>
                    </a:lnTo>
                    <a:lnTo>
                      <a:pt x="26" y="296"/>
                    </a:lnTo>
                    <a:lnTo>
                      <a:pt x="38" y="282"/>
                    </a:lnTo>
                    <a:lnTo>
                      <a:pt x="48" y="266"/>
                    </a:lnTo>
                    <a:lnTo>
                      <a:pt x="48" y="266"/>
                    </a:lnTo>
                    <a:lnTo>
                      <a:pt x="56" y="250"/>
                    </a:lnTo>
                    <a:lnTo>
                      <a:pt x="62" y="230"/>
                    </a:lnTo>
                    <a:lnTo>
                      <a:pt x="62" y="23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" name="Freeform 65"/>
              <p:cNvSpPr>
                <a:spLocks noEditPoints="1"/>
              </p:cNvSpPr>
              <p:nvPr/>
            </p:nvSpPr>
            <p:spPr bwMode="auto">
              <a:xfrm>
                <a:off x="2649538" y="2673350"/>
                <a:ext cx="203200" cy="488950"/>
              </a:xfrm>
              <a:custGeom>
                <a:avLst/>
                <a:gdLst>
                  <a:gd name="T0" fmla="*/ 128 w 128"/>
                  <a:gd name="T1" fmla="*/ 308 h 308"/>
                  <a:gd name="T2" fmla="*/ 128 w 128"/>
                  <a:gd name="T3" fmla="*/ 0 h 308"/>
                  <a:gd name="T4" fmla="*/ 102 w 128"/>
                  <a:gd name="T5" fmla="*/ 0 h 308"/>
                  <a:gd name="T6" fmla="*/ 102 w 128"/>
                  <a:gd name="T7" fmla="*/ 14 h 308"/>
                  <a:gd name="T8" fmla="*/ 102 w 128"/>
                  <a:gd name="T9" fmla="*/ 14 h 308"/>
                  <a:gd name="T10" fmla="*/ 80 w 128"/>
                  <a:gd name="T11" fmla="*/ 16 h 308"/>
                  <a:gd name="T12" fmla="*/ 62 w 128"/>
                  <a:gd name="T13" fmla="*/ 22 h 308"/>
                  <a:gd name="T14" fmla="*/ 46 w 128"/>
                  <a:gd name="T15" fmla="*/ 30 h 308"/>
                  <a:gd name="T16" fmla="*/ 34 w 128"/>
                  <a:gd name="T17" fmla="*/ 40 h 308"/>
                  <a:gd name="T18" fmla="*/ 34 w 128"/>
                  <a:gd name="T19" fmla="*/ 40 h 308"/>
                  <a:gd name="T20" fmla="*/ 24 w 128"/>
                  <a:gd name="T21" fmla="*/ 50 h 308"/>
                  <a:gd name="T22" fmla="*/ 16 w 128"/>
                  <a:gd name="T23" fmla="*/ 64 h 308"/>
                  <a:gd name="T24" fmla="*/ 12 w 128"/>
                  <a:gd name="T25" fmla="*/ 78 h 308"/>
                  <a:gd name="T26" fmla="*/ 10 w 128"/>
                  <a:gd name="T27" fmla="*/ 94 h 308"/>
                  <a:gd name="T28" fmla="*/ 10 w 128"/>
                  <a:gd name="T29" fmla="*/ 94 h 308"/>
                  <a:gd name="T30" fmla="*/ 12 w 128"/>
                  <a:gd name="T31" fmla="*/ 106 h 308"/>
                  <a:gd name="T32" fmla="*/ 14 w 128"/>
                  <a:gd name="T33" fmla="*/ 116 h 308"/>
                  <a:gd name="T34" fmla="*/ 18 w 128"/>
                  <a:gd name="T35" fmla="*/ 126 h 308"/>
                  <a:gd name="T36" fmla="*/ 22 w 128"/>
                  <a:gd name="T37" fmla="*/ 134 h 308"/>
                  <a:gd name="T38" fmla="*/ 22 w 128"/>
                  <a:gd name="T39" fmla="*/ 134 h 308"/>
                  <a:gd name="T40" fmla="*/ 34 w 128"/>
                  <a:gd name="T41" fmla="*/ 150 h 308"/>
                  <a:gd name="T42" fmla="*/ 42 w 128"/>
                  <a:gd name="T43" fmla="*/ 154 h 308"/>
                  <a:gd name="T44" fmla="*/ 50 w 128"/>
                  <a:gd name="T45" fmla="*/ 158 h 308"/>
                  <a:gd name="T46" fmla="*/ 50 w 128"/>
                  <a:gd name="T47" fmla="*/ 158 h 308"/>
                  <a:gd name="T48" fmla="*/ 70 w 128"/>
                  <a:gd name="T49" fmla="*/ 168 h 308"/>
                  <a:gd name="T50" fmla="*/ 102 w 128"/>
                  <a:gd name="T51" fmla="*/ 176 h 308"/>
                  <a:gd name="T52" fmla="*/ 102 w 128"/>
                  <a:gd name="T53" fmla="*/ 242 h 308"/>
                  <a:gd name="T54" fmla="*/ 102 w 128"/>
                  <a:gd name="T55" fmla="*/ 242 h 308"/>
                  <a:gd name="T56" fmla="*/ 90 w 128"/>
                  <a:gd name="T57" fmla="*/ 236 h 308"/>
                  <a:gd name="T58" fmla="*/ 84 w 128"/>
                  <a:gd name="T59" fmla="*/ 228 h 308"/>
                  <a:gd name="T60" fmla="*/ 84 w 128"/>
                  <a:gd name="T61" fmla="*/ 228 h 308"/>
                  <a:gd name="T62" fmla="*/ 78 w 128"/>
                  <a:gd name="T63" fmla="*/ 218 h 308"/>
                  <a:gd name="T64" fmla="*/ 74 w 128"/>
                  <a:gd name="T65" fmla="*/ 202 h 308"/>
                  <a:gd name="T66" fmla="*/ 0 w 128"/>
                  <a:gd name="T67" fmla="*/ 210 h 308"/>
                  <a:gd name="T68" fmla="*/ 0 w 128"/>
                  <a:gd name="T69" fmla="*/ 210 h 308"/>
                  <a:gd name="T70" fmla="*/ 4 w 128"/>
                  <a:gd name="T71" fmla="*/ 228 h 308"/>
                  <a:gd name="T72" fmla="*/ 10 w 128"/>
                  <a:gd name="T73" fmla="*/ 242 h 308"/>
                  <a:gd name="T74" fmla="*/ 10 w 128"/>
                  <a:gd name="T75" fmla="*/ 242 h 308"/>
                  <a:gd name="T76" fmla="*/ 18 w 128"/>
                  <a:gd name="T77" fmla="*/ 254 h 308"/>
                  <a:gd name="T78" fmla="*/ 28 w 128"/>
                  <a:gd name="T79" fmla="*/ 266 h 308"/>
                  <a:gd name="T80" fmla="*/ 28 w 128"/>
                  <a:gd name="T81" fmla="*/ 266 h 308"/>
                  <a:gd name="T82" fmla="*/ 42 w 128"/>
                  <a:gd name="T83" fmla="*/ 276 h 308"/>
                  <a:gd name="T84" fmla="*/ 58 w 128"/>
                  <a:gd name="T85" fmla="*/ 284 h 308"/>
                  <a:gd name="T86" fmla="*/ 58 w 128"/>
                  <a:gd name="T87" fmla="*/ 284 h 308"/>
                  <a:gd name="T88" fmla="*/ 78 w 128"/>
                  <a:gd name="T89" fmla="*/ 288 h 308"/>
                  <a:gd name="T90" fmla="*/ 102 w 128"/>
                  <a:gd name="T91" fmla="*/ 292 h 308"/>
                  <a:gd name="T92" fmla="*/ 102 w 128"/>
                  <a:gd name="T93" fmla="*/ 308 h 308"/>
                  <a:gd name="T94" fmla="*/ 128 w 128"/>
                  <a:gd name="T95" fmla="*/ 308 h 308"/>
                  <a:gd name="T96" fmla="*/ 86 w 128"/>
                  <a:gd name="T97" fmla="*/ 100 h 308"/>
                  <a:gd name="T98" fmla="*/ 86 w 128"/>
                  <a:gd name="T99" fmla="*/ 100 h 308"/>
                  <a:gd name="T100" fmla="*/ 82 w 128"/>
                  <a:gd name="T101" fmla="*/ 92 h 308"/>
                  <a:gd name="T102" fmla="*/ 80 w 128"/>
                  <a:gd name="T103" fmla="*/ 86 h 308"/>
                  <a:gd name="T104" fmla="*/ 80 w 128"/>
                  <a:gd name="T105" fmla="*/ 86 h 308"/>
                  <a:gd name="T106" fmla="*/ 82 w 128"/>
                  <a:gd name="T107" fmla="*/ 78 h 308"/>
                  <a:gd name="T108" fmla="*/ 86 w 128"/>
                  <a:gd name="T109" fmla="*/ 72 h 308"/>
                  <a:gd name="T110" fmla="*/ 86 w 128"/>
                  <a:gd name="T111" fmla="*/ 72 h 308"/>
                  <a:gd name="T112" fmla="*/ 92 w 128"/>
                  <a:gd name="T113" fmla="*/ 66 h 308"/>
                  <a:gd name="T114" fmla="*/ 102 w 128"/>
                  <a:gd name="T115" fmla="*/ 62 h 308"/>
                  <a:gd name="T116" fmla="*/ 102 w 128"/>
                  <a:gd name="T117" fmla="*/ 110 h 308"/>
                  <a:gd name="T118" fmla="*/ 102 w 128"/>
                  <a:gd name="T119" fmla="*/ 110 h 308"/>
                  <a:gd name="T120" fmla="*/ 92 w 128"/>
                  <a:gd name="T121" fmla="*/ 106 h 308"/>
                  <a:gd name="T122" fmla="*/ 86 w 128"/>
                  <a:gd name="T123" fmla="*/ 100 h 308"/>
                  <a:gd name="T124" fmla="*/ 86 w 128"/>
                  <a:gd name="T125" fmla="*/ 100 h 3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28" h="308">
                    <a:moveTo>
                      <a:pt x="128" y="308"/>
                    </a:moveTo>
                    <a:lnTo>
                      <a:pt x="128" y="0"/>
                    </a:lnTo>
                    <a:lnTo>
                      <a:pt x="102" y="0"/>
                    </a:lnTo>
                    <a:lnTo>
                      <a:pt x="102" y="14"/>
                    </a:lnTo>
                    <a:lnTo>
                      <a:pt x="102" y="14"/>
                    </a:lnTo>
                    <a:lnTo>
                      <a:pt x="80" y="16"/>
                    </a:lnTo>
                    <a:lnTo>
                      <a:pt x="62" y="22"/>
                    </a:lnTo>
                    <a:lnTo>
                      <a:pt x="46" y="30"/>
                    </a:lnTo>
                    <a:lnTo>
                      <a:pt x="34" y="40"/>
                    </a:lnTo>
                    <a:lnTo>
                      <a:pt x="34" y="40"/>
                    </a:lnTo>
                    <a:lnTo>
                      <a:pt x="24" y="50"/>
                    </a:lnTo>
                    <a:lnTo>
                      <a:pt x="16" y="64"/>
                    </a:lnTo>
                    <a:lnTo>
                      <a:pt x="12" y="78"/>
                    </a:lnTo>
                    <a:lnTo>
                      <a:pt x="10" y="94"/>
                    </a:lnTo>
                    <a:lnTo>
                      <a:pt x="10" y="94"/>
                    </a:lnTo>
                    <a:lnTo>
                      <a:pt x="12" y="106"/>
                    </a:lnTo>
                    <a:lnTo>
                      <a:pt x="14" y="116"/>
                    </a:lnTo>
                    <a:lnTo>
                      <a:pt x="18" y="126"/>
                    </a:lnTo>
                    <a:lnTo>
                      <a:pt x="22" y="134"/>
                    </a:lnTo>
                    <a:lnTo>
                      <a:pt x="22" y="134"/>
                    </a:lnTo>
                    <a:lnTo>
                      <a:pt x="34" y="150"/>
                    </a:lnTo>
                    <a:lnTo>
                      <a:pt x="42" y="154"/>
                    </a:lnTo>
                    <a:lnTo>
                      <a:pt x="50" y="158"/>
                    </a:lnTo>
                    <a:lnTo>
                      <a:pt x="50" y="158"/>
                    </a:lnTo>
                    <a:lnTo>
                      <a:pt x="70" y="168"/>
                    </a:lnTo>
                    <a:lnTo>
                      <a:pt x="102" y="176"/>
                    </a:lnTo>
                    <a:lnTo>
                      <a:pt x="102" y="242"/>
                    </a:lnTo>
                    <a:lnTo>
                      <a:pt x="102" y="242"/>
                    </a:lnTo>
                    <a:lnTo>
                      <a:pt x="90" y="236"/>
                    </a:lnTo>
                    <a:lnTo>
                      <a:pt x="84" y="228"/>
                    </a:lnTo>
                    <a:lnTo>
                      <a:pt x="84" y="228"/>
                    </a:lnTo>
                    <a:lnTo>
                      <a:pt x="78" y="218"/>
                    </a:lnTo>
                    <a:lnTo>
                      <a:pt x="74" y="202"/>
                    </a:lnTo>
                    <a:lnTo>
                      <a:pt x="0" y="210"/>
                    </a:lnTo>
                    <a:lnTo>
                      <a:pt x="0" y="210"/>
                    </a:lnTo>
                    <a:lnTo>
                      <a:pt x="4" y="228"/>
                    </a:lnTo>
                    <a:lnTo>
                      <a:pt x="10" y="242"/>
                    </a:lnTo>
                    <a:lnTo>
                      <a:pt x="10" y="242"/>
                    </a:lnTo>
                    <a:lnTo>
                      <a:pt x="18" y="254"/>
                    </a:lnTo>
                    <a:lnTo>
                      <a:pt x="28" y="266"/>
                    </a:lnTo>
                    <a:lnTo>
                      <a:pt x="28" y="266"/>
                    </a:lnTo>
                    <a:lnTo>
                      <a:pt x="42" y="276"/>
                    </a:lnTo>
                    <a:lnTo>
                      <a:pt x="58" y="284"/>
                    </a:lnTo>
                    <a:lnTo>
                      <a:pt x="58" y="284"/>
                    </a:lnTo>
                    <a:lnTo>
                      <a:pt x="78" y="288"/>
                    </a:lnTo>
                    <a:lnTo>
                      <a:pt x="102" y="292"/>
                    </a:lnTo>
                    <a:lnTo>
                      <a:pt x="102" y="308"/>
                    </a:lnTo>
                    <a:lnTo>
                      <a:pt x="128" y="308"/>
                    </a:lnTo>
                    <a:close/>
                    <a:moveTo>
                      <a:pt x="86" y="100"/>
                    </a:moveTo>
                    <a:lnTo>
                      <a:pt x="86" y="100"/>
                    </a:lnTo>
                    <a:lnTo>
                      <a:pt x="82" y="92"/>
                    </a:lnTo>
                    <a:lnTo>
                      <a:pt x="80" y="86"/>
                    </a:lnTo>
                    <a:lnTo>
                      <a:pt x="80" y="86"/>
                    </a:lnTo>
                    <a:lnTo>
                      <a:pt x="82" y="78"/>
                    </a:lnTo>
                    <a:lnTo>
                      <a:pt x="86" y="72"/>
                    </a:lnTo>
                    <a:lnTo>
                      <a:pt x="86" y="72"/>
                    </a:lnTo>
                    <a:lnTo>
                      <a:pt x="92" y="66"/>
                    </a:lnTo>
                    <a:lnTo>
                      <a:pt x="102" y="62"/>
                    </a:lnTo>
                    <a:lnTo>
                      <a:pt x="102" y="110"/>
                    </a:lnTo>
                    <a:lnTo>
                      <a:pt x="102" y="110"/>
                    </a:lnTo>
                    <a:lnTo>
                      <a:pt x="92" y="106"/>
                    </a:lnTo>
                    <a:lnTo>
                      <a:pt x="86" y="100"/>
                    </a:lnTo>
                    <a:lnTo>
                      <a:pt x="86" y="10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38" name="组合 37"/>
          <p:cNvGrpSpPr/>
          <p:nvPr/>
        </p:nvGrpSpPr>
        <p:grpSpPr>
          <a:xfrm>
            <a:off x="5452251" y="2905891"/>
            <a:ext cx="1253667" cy="1254114"/>
            <a:chOff x="4641550" y="3027270"/>
            <a:chExt cx="587801" cy="587801"/>
          </a:xfrm>
        </p:grpSpPr>
        <p:grpSp>
          <p:nvGrpSpPr>
            <p:cNvPr id="39" name="组合 38"/>
            <p:cNvGrpSpPr/>
            <p:nvPr/>
          </p:nvGrpSpPr>
          <p:grpSpPr>
            <a:xfrm>
              <a:off x="4641550" y="3027270"/>
              <a:ext cx="587801" cy="587801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43" name="同心圆 42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44" name="椭圆 43"/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solidFill>
                <a:srgbClr val="009D8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40" name="组合 39"/>
            <p:cNvGrpSpPr/>
            <p:nvPr/>
          </p:nvGrpSpPr>
          <p:grpSpPr>
            <a:xfrm>
              <a:off x="4790609" y="3178517"/>
              <a:ext cx="289682" cy="293110"/>
              <a:chOff x="2627313" y="1546225"/>
              <a:chExt cx="536575" cy="542925"/>
            </a:xfrm>
            <a:solidFill>
              <a:schemeClr val="accent3"/>
            </a:solidFill>
          </p:grpSpPr>
          <p:sp>
            <p:nvSpPr>
              <p:cNvPr id="41" name="Freeform 30"/>
              <p:cNvSpPr>
                <a:spLocks noEditPoints="1"/>
              </p:cNvSpPr>
              <p:nvPr/>
            </p:nvSpPr>
            <p:spPr bwMode="auto">
              <a:xfrm>
                <a:off x="2627313" y="1616075"/>
                <a:ext cx="536575" cy="473075"/>
              </a:xfrm>
              <a:custGeom>
                <a:avLst/>
                <a:gdLst>
                  <a:gd name="T0" fmla="*/ 310 w 338"/>
                  <a:gd name="T1" fmla="*/ 134 h 298"/>
                  <a:gd name="T2" fmla="*/ 296 w 338"/>
                  <a:gd name="T3" fmla="*/ 94 h 298"/>
                  <a:gd name="T4" fmla="*/ 270 w 338"/>
                  <a:gd name="T5" fmla="*/ 62 h 298"/>
                  <a:gd name="T6" fmla="*/ 248 w 338"/>
                  <a:gd name="T7" fmla="*/ 46 h 298"/>
                  <a:gd name="T8" fmla="*/ 208 w 338"/>
                  <a:gd name="T9" fmla="*/ 72 h 298"/>
                  <a:gd name="T10" fmla="*/ 182 w 338"/>
                  <a:gd name="T11" fmla="*/ 72 h 298"/>
                  <a:gd name="T12" fmla="*/ 152 w 338"/>
                  <a:gd name="T13" fmla="*/ 60 h 298"/>
                  <a:gd name="T14" fmla="*/ 132 w 338"/>
                  <a:gd name="T15" fmla="*/ 36 h 298"/>
                  <a:gd name="T16" fmla="*/ 94 w 338"/>
                  <a:gd name="T17" fmla="*/ 2 h 298"/>
                  <a:gd name="T18" fmla="*/ 86 w 338"/>
                  <a:gd name="T19" fmla="*/ 2 h 298"/>
                  <a:gd name="T20" fmla="*/ 80 w 338"/>
                  <a:gd name="T21" fmla="*/ 56 h 298"/>
                  <a:gd name="T22" fmla="*/ 48 w 338"/>
                  <a:gd name="T23" fmla="*/ 92 h 298"/>
                  <a:gd name="T24" fmla="*/ 18 w 338"/>
                  <a:gd name="T25" fmla="*/ 108 h 298"/>
                  <a:gd name="T26" fmla="*/ 2 w 338"/>
                  <a:gd name="T27" fmla="*/ 118 h 298"/>
                  <a:gd name="T28" fmla="*/ 0 w 338"/>
                  <a:gd name="T29" fmla="*/ 174 h 298"/>
                  <a:gd name="T30" fmla="*/ 10 w 338"/>
                  <a:gd name="T31" fmla="*/ 188 h 298"/>
                  <a:gd name="T32" fmla="*/ 36 w 338"/>
                  <a:gd name="T33" fmla="*/ 190 h 298"/>
                  <a:gd name="T34" fmla="*/ 74 w 338"/>
                  <a:gd name="T35" fmla="*/ 246 h 298"/>
                  <a:gd name="T36" fmla="*/ 92 w 338"/>
                  <a:gd name="T37" fmla="*/ 290 h 298"/>
                  <a:gd name="T38" fmla="*/ 136 w 338"/>
                  <a:gd name="T39" fmla="*/ 298 h 298"/>
                  <a:gd name="T40" fmla="*/ 144 w 338"/>
                  <a:gd name="T41" fmla="*/ 290 h 298"/>
                  <a:gd name="T42" fmla="*/ 156 w 338"/>
                  <a:gd name="T43" fmla="*/ 280 h 298"/>
                  <a:gd name="T44" fmla="*/ 184 w 338"/>
                  <a:gd name="T45" fmla="*/ 280 h 298"/>
                  <a:gd name="T46" fmla="*/ 198 w 338"/>
                  <a:gd name="T47" fmla="*/ 290 h 298"/>
                  <a:gd name="T48" fmla="*/ 242 w 338"/>
                  <a:gd name="T49" fmla="*/ 298 h 298"/>
                  <a:gd name="T50" fmla="*/ 248 w 338"/>
                  <a:gd name="T51" fmla="*/ 290 h 298"/>
                  <a:gd name="T52" fmla="*/ 262 w 338"/>
                  <a:gd name="T53" fmla="*/ 250 h 298"/>
                  <a:gd name="T54" fmla="*/ 290 w 338"/>
                  <a:gd name="T55" fmla="*/ 220 h 298"/>
                  <a:gd name="T56" fmla="*/ 308 w 338"/>
                  <a:gd name="T57" fmla="*/ 180 h 298"/>
                  <a:gd name="T58" fmla="*/ 322 w 338"/>
                  <a:gd name="T59" fmla="*/ 166 h 298"/>
                  <a:gd name="T60" fmla="*/ 336 w 338"/>
                  <a:gd name="T61" fmla="*/ 156 h 298"/>
                  <a:gd name="T62" fmla="*/ 336 w 338"/>
                  <a:gd name="T63" fmla="*/ 144 h 298"/>
                  <a:gd name="T64" fmla="*/ 322 w 338"/>
                  <a:gd name="T65" fmla="*/ 134 h 298"/>
                  <a:gd name="T66" fmla="*/ 96 w 338"/>
                  <a:gd name="T67" fmla="*/ 120 h 298"/>
                  <a:gd name="T68" fmla="*/ 78 w 338"/>
                  <a:gd name="T69" fmla="*/ 110 h 298"/>
                  <a:gd name="T70" fmla="*/ 80 w 338"/>
                  <a:gd name="T71" fmla="*/ 108 h 298"/>
                  <a:gd name="T72" fmla="*/ 92 w 338"/>
                  <a:gd name="T73" fmla="*/ 108 h 298"/>
                  <a:gd name="T74" fmla="*/ 102 w 338"/>
                  <a:gd name="T75" fmla="*/ 94 h 298"/>
                  <a:gd name="T76" fmla="*/ 98 w 338"/>
                  <a:gd name="T77" fmla="*/ 84 h 298"/>
                  <a:gd name="T78" fmla="*/ 88 w 338"/>
                  <a:gd name="T79" fmla="*/ 80 h 298"/>
                  <a:gd name="T80" fmla="*/ 90 w 338"/>
                  <a:gd name="T81" fmla="*/ 78 h 298"/>
                  <a:gd name="T82" fmla="*/ 104 w 338"/>
                  <a:gd name="T83" fmla="*/ 78 h 298"/>
                  <a:gd name="T84" fmla="*/ 116 w 338"/>
                  <a:gd name="T85" fmla="*/ 98 h 298"/>
                  <a:gd name="T86" fmla="*/ 110 w 338"/>
                  <a:gd name="T87" fmla="*/ 114 h 298"/>
                  <a:gd name="T88" fmla="*/ 96 w 338"/>
                  <a:gd name="T89" fmla="*/ 120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338" h="298">
                    <a:moveTo>
                      <a:pt x="322" y="134"/>
                    </a:moveTo>
                    <a:lnTo>
                      <a:pt x="310" y="134"/>
                    </a:lnTo>
                    <a:lnTo>
                      <a:pt x="310" y="134"/>
                    </a:lnTo>
                    <a:lnTo>
                      <a:pt x="306" y="120"/>
                    </a:lnTo>
                    <a:lnTo>
                      <a:pt x="302" y="108"/>
                    </a:lnTo>
                    <a:lnTo>
                      <a:pt x="296" y="94"/>
                    </a:lnTo>
                    <a:lnTo>
                      <a:pt x="288" y="84"/>
                    </a:lnTo>
                    <a:lnTo>
                      <a:pt x="280" y="72"/>
                    </a:lnTo>
                    <a:lnTo>
                      <a:pt x="270" y="62"/>
                    </a:lnTo>
                    <a:lnTo>
                      <a:pt x="260" y="54"/>
                    </a:lnTo>
                    <a:lnTo>
                      <a:pt x="248" y="46"/>
                    </a:lnTo>
                    <a:lnTo>
                      <a:pt x="248" y="46"/>
                    </a:lnTo>
                    <a:lnTo>
                      <a:pt x="236" y="58"/>
                    </a:lnTo>
                    <a:lnTo>
                      <a:pt x="224" y="66"/>
                    </a:lnTo>
                    <a:lnTo>
                      <a:pt x="208" y="72"/>
                    </a:lnTo>
                    <a:lnTo>
                      <a:pt x="192" y="74"/>
                    </a:lnTo>
                    <a:lnTo>
                      <a:pt x="192" y="74"/>
                    </a:lnTo>
                    <a:lnTo>
                      <a:pt x="182" y="72"/>
                    </a:lnTo>
                    <a:lnTo>
                      <a:pt x="172" y="70"/>
                    </a:lnTo>
                    <a:lnTo>
                      <a:pt x="162" y="66"/>
                    </a:lnTo>
                    <a:lnTo>
                      <a:pt x="152" y="60"/>
                    </a:lnTo>
                    <a:lnTo>
                      <a:pt x="144" y="54"/>
                    </a:lnTo>
                    <a:lnTo>
                      <a:pt x="138" y="46"/>
                    </a:lnTo>
                    <a:lnTo>
                      <a:pt x="132" y="36"/>
                    </a:lnTo>
                    <a:lnTo>
                      <a:pt x="128" y="28"/>
                    </a:lnTo>
                    <a:lnTo>
                      <a:pt x="94" y="2"/>
                    </a:lnTo>
                    <a:lnTo>
                      <a:pt x="94" y="2"/>
                    </a:lnTo>
                    <a:lnTo>
                      <a:pt x="90" y="0"/>
                    </a:lnTo>
                    <a:lnTo>
                      <a:pt x="88" y="0"/>
                    </a:lnTo>
                    <a:lnTo>
                      <a:pt x="86" y="2"/>
                    </a:lnTo>
                    <a:lnTo>
                      <a:pt x="86" y="6"/>
                    </a:lnTo>
                    <a:lnTo>
                      <a:pt x="80" y="56"/>
                    </a:lnTo>
                    <a:lnTo>
                      <a:pt x="80" y="56"/>
                    </a:lnTo>
                    <a:lnTo>
                      <a:pt x="68" y="66"/>
                    </a:lnTo>
                    <a:lnTo>
                      <a:pt x="56" y="80"/>
                    </a:lnTo>
                    <a:lnTo>
                      <a:pt x="48" y="92"/>
                    </a:lnTo>
                    <a:lnTo>
                      <a:pt x="40" y="108"/>
                    </a:lnTo>
                    <a:lnTo>
                      <a:pt x="18" y="108"/>
                    </a:lnTo>
                    <a:lnTo>
                      <a:pt x="18" y="108"/>
                    </a:lnTo>
                    <a:lnTo>
                      <a:pt x="10" y="108"/>
                    </a:lnTo>
                    <a:lnTo>
                      <a:pt x="6" y="112"/>
                    </a:lnTo>
                    <a:lnTo>
                      <a:pt x="2" y="118"/>
                    </a:lnTo>
                    <a:lnTo>
                      <a:pt x="0" y="124"/>
                    </a:lnTo>
                    <a:lnTo>
                      <a:pt x="0" y="174"/>
                    </a:lnTo>
                    <a:lnTo>
                      <a:pt x="0" y="174"/>
                    </a:lnTo>
                    <a:lnTo>
                      <a:pt x="2" y="180"/>
                    </a:lnTo>
                    <a:lnTo>
                      <a:pt x="6" y="184"/>
                    </a:lnTo>
                    <a:lnTo>
                      <a:pt x="10" y="188"/>
                    </a:lnTo>
                    <a:lnTo>
                      <a:pt x="18" y="190"/>
                    </a:lnTo>
                    <a:lnTo>
                      <a:pt x="36" y="190"/>
                    </a:lnTo>
                    <a:lnTo>
                      <a:pt x="36" y="190"/>
                    </a:lnTo>
                    <a:lnTo>
                      <a:pt x="46" y="210"/>
                    </a:lnTo>
                    <a:lnTo>
                      <a:pt x="58" y="228"/>
                    </a:lnTo>
                    <a:lnTo>
                      <a:pt x="74" y="246"/>
                    </a:lnTo>
                    <a:lnTo>
                      <a:pt x="92" y="258"/>
                    </a:lnTo>
                    <a:lnTo>
                      <a:pt x="92" y="290"/>
                    </a:lnTo>
                    <a:lnTo>
                      <a:pt x="92" y="290"/>
                    </a:lnTo>
                    <a:lnTo>
                      <a:pt x="96" y="296"/>
                    </a:lnTo>
                    <a:lnTo>
                      <a:pt x="100" y="298"/>
                    </a:lnTo>
                    <a:lnTo>
                      <a:pt x="136" y="298"/>
                    </a:lnTo>
                    <a:lnTo>
                      <a:pt x="136" y="298"/>
                    </a:lnTo>
                    <a:lnTo>
                      <a:pt x="142" y="296"/>
                    </a:lnTo>
                    <a:lnTo>
                      <a:pt x="144" y="290"/>
                    </a:lnTo>
                    <a:lnTo>
                      <a:pt x="144" y="278"/>
                    </a:lnTo>
                    <a:lnTo>
                      <a:pt x="144" y="278"/>
                    </a:lnTo>
                    <a:lnTo>
                      <a:pt x="156" y="280"/>
                    </a:lnTo>
                    <a:lnTo>
                      <a:pt x="170" y="280"/>
                    </a:lnTo>
                    <a:lnTo>
                      <a:pt x="170" y="280"/>
                    </a:lnTo>
                    <a:lnTo>
                      <a:pt x="184" y="280"/>
                    </a:lnTo>
                    <a:lnTo>
                      <a:pt x="198" y="278"/>
                    </a:lnTo>
                    <a:lnTo>
                      <a:pt x="198" y="290"/>
                    </a:lnTo>
                    <a:lnTo>
                      <a:pt x="198" y="290"/>
                    </a:lnTo>
                    <a:lnTo>
                      <a:pt x="200" y="296"/>
                    </a:lnTo>
                    <a:lnTo>
                      <a:pt x="206" y="298"/>
                    </a:lnTo>
                    <a:lnTo>
                      <a:pt x="242" y="298"/>
                    </a:lnTo>
                    <a:lnTo>
                      <a:pt x="242" y="298"/>
                    </a:lnTo>
                    <a:lnTo>
                      <a:pt x="246" y="296"/>
                    </a:lnTo>
                    <a:lnTo>
                      <a:pt x="248" y="290"/>
                    </a:lnTo>
                    <a:lnTo>
                      <a:pt x="248" y="258"/>
                    </a:lnTo>
                    <a:lnTo>
                      <a:pt x="248" y="258"/>
                    </a:lnTo>
                    <a:lnTo>
                      <a:pt x="262" y="250"/>
                    </a:lnTo>
                    <a:lnTo>
                      <a:pt x="272" y="242"/>
                    </a:lnTo>
                    <a:lnTo>
                      <a:pt x="282" y="230"/>
                    </a:lnTo>
                    <a:lnTo>
                      <a:pt x="290" y="220"/>
                    </a:lnTo>
                    <a:lnTo>
                      <a:pt x="298" y="208"/>
                    </a:lnTo>
                    <a:lnTo>
                      <a:pt x="304" y="194"/>
                    </a:lnTo>
                    <a:lnTo>
                      <a:pt x="308" y="180"/>
                    </a:lnTo>
                    <a:lnTo>
                      <a:pt x="310" y="166"/>
                    </a:lnTo>
                    <a:lnTo>
                      <a:pt x="322" y="166"/>
                    </a:lnTo>
                    <a:lnTo>
                      <a:pt x="322" y="166"/>
                    </a:lnTo>
                    <a:lnTo>
                      <a:pt x="328" y="166"/>
                    </a:lnTo>
                    <a:lnTo>
                      <a:pt x="332" y="162"/>
                    </a:lnTo>
                    <a:lnTo>
                      <a:pt x="336" y="156"/>
                    </a:lnTo>
                    <a:lnTo>
                      <a:pt x="338" y="150"/>
                    </a:lnTo>
                    <a:lnTo>
                      <a:pt x="338" y="150"/>
                    </a:lnTo>
                    <a:lnTo>
                      <a:pt x="336" y="144"/>
                    </a:lnTo>
                    <a:lnTo>
                      <a:pt x="332" y="138"/>
                    </a:lnTo>
                    <a:lnTo>
                      <a:pt x="328" y="136"/>
                    </a:lnTo>
                    <a:lnTo>
                      <a:pt x="322" y="134"/>
                    </a:lnTo>
                    <a:lnTo>
                      <a:pt x="322" y="134"/>
                    </a:lnTo>
                    <a:close/>
                    <a:moveTo>
                      <a:pt x="96" y="120"/>
                    </a:moveTo>
                    <a:lnTo>
                      <a:pt x="96" y="120"/>
                    </a:lnTo>
                    <a:lnTo>
                      <a:pt x="88" y="118"/>
                    </a:lnTo>
                    <a:lnTo>
                      <a:pt x="82" y="114"/>
                    </a:lnTo>
                    <a:lnTo>
                      <a:pt x="78" y="110"/>
                    </a:lnTo>
                    <a:lnTo>
                      <a:pt x="76" y="104"/>
                    </a:lnTo>
                    <a:lnTo>
                      <a:pt x="76" y="104"/>
                    </a:lnTo>
                    <a:lnTo>
                      <a:pt x="80" y="108"/>
                    </a:lnTo>
                    <a:lnTo>
                      <a:pt x="88" y="110"/>
                    </a:lnTo>
                    <a:lnTo>
                      <a:pt x="88" y="110"/>
                    </a:lnTo>
                    <a:lnTo>
                      <a:pt x="92" y="108"/>
                    </a:lnTo>
                    <a:lnTo>
                      <a:pt x="98" y="106"/>
                    </a:lnTo>
                    <a:lnTo>
                      <a:pt x="100" y="100"/>
                    </a:lnTo>
                    <a:lnTo>
                      <a:pt x="102" y="94"/>
                    </a:lnTo>
                    <a:lnTo>
                      <a:pt x="102" y="94"/>
                    </a:lnTo>
                    <a:lnTo>
                      <a:pt x="100" y="88"/>
                    </a:lnTo>
                    <a:lnTo>
                      <a:pt x="98" y="84"/>
                    </a:lnTo>
                    <a:lnTo>
                      <a:pt x="92" y="82"/>
                    </a:lnTo>
                    <a:lnTo>
                      <a:pt x="88" y="80"/>
                    </a:lnTo>
                    <a:lnTo>
                      <a:pt x="88" y="80"/>
                    </a:lnTo>
                    <a:lnTo>
                      <a:pt x="86" y="80"/>
                    </a:lnTo>
                    <a:lnTo>
                      <a:pt x="86" y="80"/>
                    </a:lnTo>
                    <a:lnTo>
                      <a:pt x="90" y="78"/>
                    </a:lnTo>
                    <a:lnTo>
                      <a:pt x="96" y="78"/>
                    </a:lnTo>
                    <a:lnTo>
                      <a:pt x="96" y="78"/>
                    </a:lnTo>
                    <a:lnTo>
                      <a:pt x="104" y="78"/>
                    </a:lnTo>
                    <a:lnTo>
                      <a:pt x="110" y="84"/>
                    </a:lnTo>
                    <a:lnTo>
                      <a:pt x="116" y="90"/>
                    </a:lnTo>
                    <a:lnTo>
                      <a:pt x="116" y="98"/>
                    </a:lnTo>
                    <a:lnTo>
                      <a:pt x="116" y="98"/>
                    </a:lnTo>
                    <a:lnTo>
                      <a:pt x="116" y="106"/>
                    </a:lnTo>
                    <a:lnTo>
                      <a:pt x="110" y="114"/>
                    </a:lnTo>
                    <a:lnTo>
                      <a:pt x="104" y="118"/>
                    </a:lnTo>
                    <a:lnTo>
                      <a:pt x="96" y="120"/>
                    </a:lnTo>
                    <a:lnTo>
                      <a:pt x="96" y="12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" name="Freeform 31"/>
              <p:cNvSpPr>
                <a:spLocks noEditPoints="1"/>
              </p:cNvSpPr>
              <p:nvPr/>
            </p:nvSpPr>
            <p:spPr bwMode="auto">
              <a:xfrm>
                <a:off x="2855913" y="1546225"/>
                <a:ext cx="155575" cy="155575"/>
              </a:xfrm>
              <a:custGeom>
                <a:avLst/>
                <a:gdLst>
                  <a:gd name="T0" fmla="*/ 48 w 98"/>
                  <a:gd name="T1" fmla="*/ 0 h 98"/>
                  <a:gd name="T2" fmla="*/ 30 w 98"/>
                  <a:gd name="T3" fmla="*/ 4 h 98"/>
                  <a:gd name="T4" fmla="*/ 14 w 98"/>
                  <a:gd name="T5" fmla="*/ 16 h 98"/>
                  <a:gd name="T6" fmla="*/ 4 w 98"/>
                  <a:gd name="T7" fmla="*/ 30 h 98"/>
                  <a:gd name="T8" fmla="*/ 0 w 98"/>
                  <a:gd name="T9" fmla="*/ 50 h 98"/>
                  <a:gd name="T10" fmla="*/ 0 w 98"/>
                  <a:gd name="T11" fmla="*/ 60 h 98"/>
                  <a:gd name="T12" fmla="*/ 8 w 98"/>
                  <a:gd name="T13" fmla="*/ 78 h 98"/>
                  <a:gd name="T14" fmla="*/ 22 w 98"/>
                  <a:gd name="T15" fmla="*/ 90 h 98"/>
                  <a:gd name="T16" fmla="*/ 38 w 98"/>
                  <a:gd name="T17" fmla="*/ 98 h 98"/>
                  <a:gd name="T18" fmla="*/ 48 w 98"/>
                  <a:gd name="T19" fmla="*/ 98 h 98"/>
                  <a:gd name="T20" fmla="*/ 68 w 98"/>
                  <a:gd name="T21" fmla="*/ 94 h 98"/>
                  <a:gd name="T22" fmla="*/ 84 w 98"/>
                  <a:gd name="T23" fmla="*/ 84 h 98"/>
                  <a:gd name="T24" fmla="*/ 94 w 98"/>
                  <a:gd name="T25" fmla="*/ 68 h 98"/>
                  <a:gd name="T26" fmla="*/ 98 w 98"/>
                  <a:gd name="T27" fmla="*/ 50 h 98"/>
                  <a:gd name="T28" fmla="*/ 96 w 98"/>
                  <a:gd name="T29" fmla="*/ 40 h 98"/>
                  <a:gd name="T30" fmla="*/ 90 w 98"/>
                  <a:gd name="T31" fmla="*/ 22 h 98"/>
                  <a:gd name="T32" fmla="*/ 76 w 98"/>
                  <a:gd name="T33" fmla="*/ 10 h 98"/>
                  <a:gd name="T34" fmla="*/ 58 w 98"/>
                  <a:gd name="T35" fmla="*/ 2 h 98"/>
                  <a:gd name="T36" fmla="*/ 48 w 98"/>
                  <a:gd name="T37" fmla="*/ 0 h 98"/>
                  <a:gd name="T38" fmla="*/ 52 w 98"/>
                  <a:gd name="T39" fmla="*/ 82 h 98"/>
                  <a:gd name="T40" fmla="*/ 42 w 98"/>
                  <a:gd name="T41" fmla="*/ 74 h 98"/>
                  <a:gd name="T42" fmla="*/ 34 w 98"/>
                  <a:gd name="T43" fmla="*/ 74 h 98"/>
                  <a:gd name="T44" fmla="*/ 30 w 98"/>
                  <a:gd name="T45" fmla="*/ 60 h 98"/>
                  <a:gd name="T46" fmla="*/ 36 w 98"/>
                  <a:gd name="T47" fmla="*/ 62 h 98"/>
                  <a:gd name="T48" fmla="*/ 46 w 98"/>
                  <a:gd name="T49" fmla="*/ 64 h 98"/>
                  <a:gd name="T50" fmla="*/ 52 w 98"/>
                  <a:gd name="T51" fmla="*/ 60 h 98"/>
                  <a:gd name="T52" fmla="*/ 50 w 98"/>
                  <a:gd name="T53" fmla="*/ 56 h 98"/>
                  <a:gd name="T54" fmla="*/ 44 w 98"/>
                  <a:gd name="T55" fmla="*/ 54 h 98"/>
                  <a:gd name="T56" fmla="*/ 32 w 98"/>
                  <a:gd name="T57" fmla="*/ 48 h 98"/>
                  <a:gd name="T58" fmla="*/ 28 w 98"/>
                  <a:gd name="T59" fmla="*/ 38 h 98"/>
                  <a:gd name="T60" fmla="*/ 28 w 98"/>
                  <a:gd name="T61" fmla="*/ 34 h 98"/>
                  <a:gd name="T62" fmla="*/ 36 w 98"/>
                  <a:gd name="T63" fmla="*/ 26 h 98"/>
                  <a:gd name="T64" fmla="*/ 42 w 98"/>
                  <a:gd name="T65" fmla="*/ 16 h 98"/>
                  <a:gd name="T66" fmla="*/ 52 w 98"/>
                  <a:gd name="T67" fmla="*/ 22 h 98"/>
                  <a:gd name="T68" fmla="*/ 60 w 98"/>
                  <a:gd name="T69" fmla="*/ 24 h 98"/>
                  <a:gd name="T70" fmla="*/ 64 w 98"/>
                  <a:gd name="T71" fmla="*/ 36 h 98"/>
                  <a:gd name="T72" fmla="*/ 58 w 98"/>
                  <a:gd name="T73" fmla="*/ 34 h 98"/>
                  <a:gd name="T74" fmla="*/ 50 w 98"/>
                  <a:gd name="T75" fmla="*/ 34 h 98"/>
                  <a:gd name="T76" fmla="*/ 44 w 98"/>
                  <a:gd name="T77" fmla="*/ 38 h 98"/>
                  <a:gd name="T78" fmla="*/ 46 w 98"/>
                  <a:gd name="T79" fmla="*/ 40 h 98"/>
                  <a:gd name="T80" fmla="*/ 54 w 98"/>
                  <a:gd name="T81" fmla="*/ 44 h 98"/>
                  <a:gd name="T82" fmla="*/ 66 w 98"/>
                  <a:gd name="T83" fmla="*/ 50 h 98"/>
                  <a:gd name="T84" fmla="*/ 70 w 98"/>
                  <a:gd name="T85" fmla="*/ 58 h 98"/>
                  <a:gd name="T86" fmla="*/ 68 w 98"/>
                  <a:gd name="T87" fmla="*/ 64 h 98"/>
                  <a:gd name="T88" fmla="*/ 60 w 98"/>
                  <a:gd name="T89" fmla="*/ 72 h 98"/>
                  <a:gd name="T90" fmla="*/ 52 w 98"/>
                  <a:gd name="T91" fmla="*/ 74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98" h="98">
                    <a:moveTo>
                      <a:pt x="48" y="0"/>
                    </a:moveTo>
                    <a:lnTo>
                      <a:pt x="48" y="0"/>
                    </a:lnTo>
                    <a:lnTo>
                      <a:pt x="38" y="2"/>
                    </a:lnTo>
                    <a:lnTo>
                      <a:pt x="30" y="4"/>
                    </a:lnTo>
                    <a:lnTo>
                      <a:pt x="22" y="10"/>
                    </a:lnTo>
                    <a:lnTo>
                      <a:pt x="14" y="16"/>
                    </a:lnTo>
                    <a:lnTo>
                      <a:pt x="8" y="22"/>
                    </a:lnTo>
                    <a:lnTo>
                      <a:pt x="4" y="30"/>
                    </a:lnTo>
                    <a:lnTo>
                      <a:pt x="0" y="40"/>
                    </a:lnTo>
                    <a:lnTo>
                      <a:pt x="0" y="50"/>
                    </a:lnTo>
                    <a:lnTo>
                      <a:pt x="0" y="50"/>
                    </a:lnTo>
                    <a:lnTo>
                      <a:pt x="0" y="60"/>
                    </a:lnTo>
                    <a:lnTo>
                      <a:pt x="4" y="68"/>
                    </a:lnTo>
                    <a:lnTo>
                      <a:pt x="8" y="78"/>
                    </a:lnTo>
                    <a:lnTo>
                      <a:pt x="14" y="84"/>
                    </a:lnTo>
                    <a:lnTo>
                      <a:pt x="22" y="90"/>
                    </a:lnTo>
                    <a:lnTo>
                      <a:pt x="30" y="94"/>
                    </a:lnTo>
                    <a:lnTo>
                      <a:pt x="38" y="98"/>
                    </a:lnTo>
                    <a:lnTo>
                      <a:pt x="48" y="98"/>
                    </a:lnTo>
                    <a:lnTo>
                      <a:pt x="48" y="98"/>
                    </a:lnTo>
                    <a:lnTo>
                      <a:pt x="58" y="98"/>
                    </a:lnTo>
                    <a:lnTo>
                      <a:pt x="68" y="94"/>
                    </a:lnTo>
                    <a:lnTo>
                      <a:pt x="76" y="90"/>
                    </a:lnTo>
                    <a:lnTo>
                      <a:pt x="84" y="84"/>
                    </a:lnTo>
                    <a:lnTo>
                      <a:pt x="90" y="78"/>
                    </a:lnTo>
                    <a:lnTo>
                      <a:pt x="94" y="68"/>
                    </a:lnTo>
                    <a:lnTo>
                      <a:pt x="96" y="60"/>
                    </a:lnTo>
                    <a:lnTo>
                      <a:pt x="98" y="50"/>
                    </a:lnTo>
                    <a:lnTo>
                      <a:pt x="98" y="50"/>
                    </a:lnTo>
                    <a:lnTo>
                      <a:pt x="96" y="40"/>
                    </a:lnTo>
                    <a:lnTo>
                      <a:pt x="94" y="30"/>
                    </a:lnTo>
                    <a:lnTo>
                      <a:pt x="90" y="22"/>
                    </a:lnTo>
                    <a:lnTo>
                      <a:pt x="84" y="16"/>
                    </a:lnTo>
                    <a:lnTo>
                      <a:pt x="76" y="10"/>
                    </a:lnTo>
                    <a:lnTo>
                      <a:pt x="68" y="4"/>
                    </a:lnTo>
                    <a:lnTo>
                      <a:pt x="58" y="2"/>
                    </a:lnTo>
                    <a:lnTo>
                      <a:pt x="48" y="0"/>
                    </a:lnTo>
                    <a:lnTo>
                      <a:pt x="48" y="0"/>
                    </a:lnTo>
                    <a:close/>
                    <a:moveTo>
                      <a:pt x="52" y="74"/>
                    </a:moveTo>
                    <a:lnTo>
                      <a:pt x="52" y="82"/>
                    </a:lnTo>
                    <a:lnTo>
                      <a:pt x="42" y="82"/>
                    </a:lnTo>
                    <a:lnTo>
                      <a:pt x="42" y="74"/>
                    </a:lnTo>
                    <a:lnTo>
                      <a:pt x="42" y="74"/>
                    </a:lnTo>
                    <a:lnTo>
                      <a:pt x="34" y="74"/>
                    </a:lnTo>
                    <a:lnTo>
                      <a:pt x="26" y="72"/>
                    </a:lnTo>
                    <a:lnTo>
                      <a:pt x="30" y="60"/>
                    </a:lnTo>
                    <a:lnTo>
                      <a:pt x="30" y="60"/>
                    </a:lnTo>
                    <a:lnTo>
                      <a:pt x="36" y="62"/>
                    </a:lnTo>
                    <a:lnTo>
                      <a:pt x="46" y="64"/>
                    </a:lnTo>
                    <a:lnTo>
                      <a:pt x="46" y="64"/>
                    </a:lnTo>
                    <a:lnTo>
                      <a:pt x="50" y="62"/>
                    </a:lnTo>
                    <a:lnTo>
                      <a:pt x="52" y="60"/>
                    </a:lnTo>
                    <a:lnTo>
                      <a:pt x="52" y="60"/>
                    </a:lnTo>
                    <a:lnTo>
                      <a:pt x="50" y="56"/>
                    </a:lnTo>
                    <a:lnTo>
                      <a:pt x="44" y="54"/>
                    </a:lnTo>
                    <a:lnTo>
                      <a:pt x="44" y="54"/>
                    </a:lnTo>
                    <a:lnTo>
                      <a:pt x="38" y="52"/>
                    </a:lnTo>
                    <a:lnTo>
                      <a:pt x="32" y="48"/>
                    </a:lnTo>
                    <a:lnTo>
                      <a:pt x="28" y="44"/>
                    </a:lnTo>
                    <a:lnTo>
                      <a:pt x="28" y="38"/>
                    </a:lnTo>
                    <a:lnTo>
                      <a:pt x="28" y="38"/>
                    </a:lnTo>
                    <a:lnTo>
                      <a:pt x="28" y="34"/>
                    </a:lnTo>
                    <a:lnTo>
                      <a:pt x="32" y="28"/>
                    </a:lnTo>
                    <a:lnTo>
                      <a:pt x="36" y="26"/>
                    </a:lnTo>
                    <a:lnTo>
                      <a:pt x="42" y="24"/>
                    </a:lnTo>
                    <a:lnTo>
                      <a:pt x="42" y="16"/>
                    </a:lnTo>
                    <a:lnTo>
                      <a:pt x="52" y="16"/>
                    </a:lnTo>
                    <a:lnTo>
                      <a:pt x="52" y="22"/>
                    </a:lnTo>
                    <a:lnTo>
                      <a:pt x="52" y="22"/>
                    </a:lnTo>
                    <a:lnTo>
                      <a:pt x="60" y="24"/>
                    </a:lnTo>
                    <a:lnTo>
                      <a:pt x="66" y="26"/>
                    </a:lnTo>
                    <a:lnTo>
                      <a:pt x="64" y="36"/>
                    </a:lnTo>
                    <a:lnTo>
                      <a:pt x="64" y="36"/>
                    </a:lnTo>
                    <a:lnTo>
                      <a:pt x="58" y="34"/>
                    </a:lnTo>
                    <a:lnTo>
                      <a:pt x="50" y="34"/>
                    </a:lnTo>
                    <a:lnTo>
                      <a:pt x="50" y="34"/>
                    </a:lnTo>
                    <a:lnTo>
                      <a:pt x="44" y="34"/>
                    </a:lnTo>
                    <a:lnTo>
                      <a:pt x="44" y="38"/>
                    </a:lnTo>
                    <a:lnTo>
                      <a:pt x="44" y="38"/>
                    </a:lnTo>
                    <a:lnTo>
                      <a:pt x="46" y="40"/>
                    </a:lnTo>
                    <a:lnTo>
                      <a:pt x="54" y="44"/>
                    </a:lnTo>
                    <a:lnTo>
                      <a:pt x="54" y="44"/>
                    </a:lnTo>
                    <a:lnTo>
                      <a:pt x="60" y="46"/>
                    </a:lnTo>
                    <a:lnTo>
                      <a:pt x="66" y="50"/>
                    </a:lnTo>
                    <a:lnTo>
                      <a:pt x="68" y="54"/>
                    </a:lnTo>
                    <a:lnTo>
                      <a:pt x="70" y="58"/>
                    </a:lnTo>
                    <a:lnTo>
                      <a:pt x="70" y="58"/>
                    </a:lnTo>
                    <a:lnTo>
                      <a:pt x="68" y="64"/>
                    </a:lnTo>
                    <a:lnTo>
                      <a:pt x="64" y="68"/>
                    </a:lnTo>
                    <a:lnTo>
                      <a:pt x="60" y="72"/>
                    </a:lnTo>
                    <a:lnTo>
                      <a:pt x="52" y="74"/>
                    </a:lnTo>
                    <a:lnTo>
                      <a:pt x="52" y="7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45" name="组合 44"/>
          <p:cNvGrpSpPr/>
          <p:nvPr/>
        </p:nvGrpSpPr>
        <p:grpSpPr>
          <a:xfrm>
            <a:off x="7275227" y="2905891"/>
            <a:ext cx="1253667" cy="1254114"/>
            <a:chOff x="4641550" y="3820609"/>
            <a:chExt cx="587801" cy="587801"/>
          </a:xfrm>
        </p:grpSpPr>
        <p:grpSp>
          <p:nvGrpSpPr>
            <p:cNvPr id="46" name="组合 45"/>
            <p:cNvGrpSpPr/>
            <p:nvPr/>
          </p:nvGrpSpPr>
          <p:grpSpPr>
            <a:xfrm>
              <a:off x="4641550" y="3820609"/>
              <a:ext cx="587801" cy="587801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52" name="同心圆 51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53" name="椭圆 52"/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47" name="组合 46"/>
            <p:cNvGrpSpPr/>
            <p:nvPr/>
          </p:nvGrpSpPr>
          <p:grpSpPr>
            <a:xfrm>
              <a:off x="4767685" y="3993961"/>
              <a:ext cx="335530" cy="285698"/>
              <a:chOff x="2570163" y="3632200"/>
              <a:chExt cx="641350" cy="546100"/>
            </a:xfrm>
            <a:solidFill>
              <a:schemeClr val="accent4"/>
            </a:solidFill>
          </p:grpSpPr>
          <p:sp>
            <p:nvSpPr>
              <p:cNvPr id="48" name="Freeform 80"/>
              <p:cNvSpPr/>
              <p:nvPr/>
            </p:nvSpPr>
            <p:spPr bwMode="auto">
              <a:xfrm>
                <a:off x="2970213" y="3632200"/>
                <a:ext cx="241300" cy="241300"/>
              </a:xfrm>
              <a:custGeom>
                <a:avLst/>
                <a:gdLst>
                  <a:gd name="T0" fmla="*/ 122 w 152"/>
                  <a:gd name="T1" fmla="*/ 148 h 152"/>
                  <a:gd name="T2" fmla="*/ 122 w 152"/>
                  <a:gd name="T3" fmla="*/ 148 h 152"/>
                  <a:gd name="T4" fmla="*/ 120 w 152"/>
                  <a:gd name="T5" fmla="*/ 150 h 152"/>
                  <a:gd name="T6" fmla="*/ 116 w 152"/>
                  <a:gd name="T7" fmla="*/ 152 h 152"/>
                  <a:gd name="T8" fmla="*/ 112 w 152"/>
                  <a:gd name="T9" fmla="*/ 150 h 152"/>
                  <a:gd name="T10" fmla="*/ 108 w 152"/>
                  <a:gd name="T11" fmla="*/ 148 h 152"/>
                  <a:gd name="T12" fmla="*/ 2 w 152"/>
                  <a:gd name="T13" fmla="*/ 42 h 152"/>
                  <a:gd name="T14" fmla="*/ 2 w 152"/>
                  <a:gd name="T15" fmla="*/ 42 h 152"/>
                  <a:gd name="T16" fmla="*/ 0 w 152"/>
                  <a:gd name="T17" fmla="*/ 40 h 152"/>
                  <a:gd name="T18" fmla="*/ 0 w 152"/>
                  <a:gd name="T19" fmla="*/ 36 h 152"/>
                  <a:gd name="T20" fmla="*/ 0 w 152"/>
                  <a:gd name="T21" fmla="*/ 32 h 152"/>
                  <a:gd name="T22" fmla="*/ 2 w 152"/>
                  <a:gd name="T23" fmla="*/ 28 h 152"/>
                  <a:gd name="T24" fmla="*/ 28 w 152"/>
                  <a:gd name="T25" fmla="*/ 2 h 152"/>
                  <a:gd name="T26" fmla="*/ 28 w 152"/>
                  <a:gd name="T27" fmla="*/ 2 h 152"/>
                  <a:gd name="T28" fmla="*/ 32 w 152"/>
                  <a:gd name="T29" fmla="*/ 0 h 152"/>
                  <a:gd name="T30" fmla="*/ 36 w 152"/>
                  <a:gd name="T31" fmla="*/ 0 h 152"/>
                  <a:gd name="T32" fmla="*/ 40 w 152"/>
                  <a:gd name="T33" fmla="*/ 0 h 152"/>
                  <a:gd name="T34" fmla="*/ 42 w 152"/>
                  <a:gd name="T35" fmla="*/ 2 h 152"/>
                  <a:gd name="T36" fmla="*/ 148 w 152"/>
                  <a:gd name="T37" fmla="*/ 108 h 152"/>
                  <a:gd name="T38" fmla="*/ 148 w 152"/>
                  <a:gd name="T39" fmla="*/ 108 h 152"/>
                  <a:gd name="T40" fmla="*/ 152 w 152"/>
                  <a:gd name="T41" fmla="*/ 112 h 152"/>
                  <a:gd name="T42" fmla="*/ 152 w 152"/>
                  <a:gd name="T43" fmla="*/ 116 h 152"/>
                  <a:gd name="T44" fmla="*/ 152 w 152"/>
                  <a:gd name="T45" fmla="*/ 118 h 152"/>
                  <a:gd name="T46" fmla="*/ 148 w 152"/>
                  <a:gd name="T47" fmla="*/ 122 h 152"/>
                  <a:gd name="T48" fmla="*/ 122 w 152"/>
                  <a:gd name="T49" fmla="*/ 148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52" h="152">
                    <a:moveTo>
                      <a:pt x="122" y="148"/>
                    </a:moveTo>
                    <a:lnTo>
                      <a:pt x="122" y="148"/>
                    </a:lnTo>
                    <a:lnTo>
                      <a:pt x="120" y="150"/>
                    </a:lnTo>
                    <a:lnTo>
                      <a:pt x="116" y="152"/>
                    </a:lnTo>
                    <a:lnTo>
                      <a:pt x="112" y="150"/>
                    </a:lnTo>
                    <a:lnTo>
                      <a:pt x="108" y="148"/>
                    </a:lnTo>
                    <a:lnTo>
                      <a:pt x="2" y="42"/>
                    </a:lnTo>
                    <a:lnTo>
                      <a:pt x="2" y="42"/>
                    </a:lnTo>
                    <a:lnTo>
                      <a:pt x="0" y="40"/>
                    </a:lnTo>
                    <a:lnTo>
                      <a:pt x="0" y="36"/>
                    </a:lnTo>
                    <a:lnTo>
                      <a:pt x="0" y="32"/>
                    </a:lnTo>
                    <a:lnTo>
                      <a:pt x="2" y="28"/>
                    </a:lnTo>
                    <a:lnTo>
                      <a:pt x="28" y="2"/>
                    </a:lnTo>
                    <a:lnTo>
                      <a:pt x="28" y="2"/>
                    </a:lnTo>
                    <a:lnTo>
                      <a:pt x="32" y="0"/>
                    </a:lnTo>
                    <a:lnTo>
                      <a:pt x="36" y="0"/>
                    </a:lnTo>
                    <a:lnTo>
                      <a:pt x="40" y="0"/>
                    </a:lnTo>
                    <a:lnTo>
                      <a:pt x="42" y="2"/>
                    </a:lnTo>
                    <a:lnTo>
                      <a:pt x="148" y="108"/>
                    </a:lnTo>
                    <a:lnTo>
                      <a:pt x="148" y="108"/>
                    </a:lnTo>
                    <a:lnTo>
                      <a:pt x="152" y="112"/>
                    </a:lnTo>
                    <a:lnTo>
                      <a:pt x="152" y="116"/>
                    </a:lnTo>
                    <a:lnTo>
                      <a:pt x="152" y="118"/>
                    </a:lnTo>
                    <a:lnTo>
                      <a:pt x="148" y="122"/>
                    </a:lnTo>
                    <a:lnTo>
                      <a:pt x="122" y="14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9" name="Freeform 81"/>
              <p:cNvSpPr/>
              <p:nvPr/>
            </p:nvSpPr>
            <p:spPr bwMode="auto">
              <a:xfrm>
                <a:off x="2671763" y="3794125"/>
                <a:ext cx="428625" cy="384175"/>
              </a:xfrm>
              <a:custGeom>
                <a:avLst/>
                <a:gdLst>
                  <a:gd name="T0" fmla="*/ 168 w 270"/>
                  <a:gd name="T1" fmla="*/ 24 h 242"/>
                  <a:gd name="T2" fmla="*/ 136 w 270"/>
                  <a:gd name="T3" fmla="*/ 54 h 242"/>
                  <a:gd name="T4" fmla="*/ 134 w 270"/>
                  <a:gd name="T5" fmla="*/ 60 h 242"/>
                  <a:gd name="T6" fmla="*/ 124 w 270"/>
                  <a:gd name="T7" fmla="*/ 70 h 242"/>
                  <a:gd name="T8" fmla="*/ 118 w 270"/>
                  <a:gd name="T9" fmla="*/ 74 h 242"/>
                  <a:gd name="T10" fmla="*/ 106 w 270"/>
                  <a:gd name="T11" fmla="*/ 78 h 242"/>
                  <a:gd name="T12" fmla="*/ 92 w 270"/>
                  <a:gd name="T13" fmla="*/ 76 h 242"/>
                  <a:gd name="T14" fmla="*/ 84 w 270"/>
                  <a:gd name="T15" fmla="*/ 72 h 242"/>
                  <a:gd name="T16" fmla="*/ 78 w 270"/>
                  <a:gd name="T17" fmla="*/ 68 h 242"/>
                  <a:gd name="T18" fmla="*/ 70 w 270"/>
                  <a:gd name="T19" fmla="*/ 50 h 242"/>
                  <a:gd name="T20" fmla="*/ 70 w 270"/>
                  <a:gd name="T21" fmla="*/ 32 h 242"/>
                  <a:gd name="T22" fmla="*/ 4 w 270"/>
                  <a:gd name="T23" fmla="*/ 78 h 242"/>
                  <a:gd name="T24" fmla="*/ 2 w 270"/>
                  <a:gd name="T25" fmla="*/ 80 h 242"/>
                  <a:gd name="T26" fmla="*/ 2 w 270"/>
                  <a:gd name="T27" fmla="*/ 86 h 242"/>
                  <a:gd name="T28" fmla="*/ 10 w 270"/>
                  <a:gd name="T29" fmla="*/ 98 h 242"/>
                  <a:gd name="T30" fmla="*/ 26 w 270"/>
                  <a:gd name="T31" fmla="*/ 82 h 242"/>
                  <a:gd name="T32" fmla="*/ 42 w 270"/>
                  <a:gd name="T33" fmla="*/ 76 h 242"/>
                  <a:gd name="T34" fmla="*/ 60 w 270"/>
                  <a:gd name="T35" fmla="*/ 82 h 242"/>
                  <a:gd name="T36" fmla="*/ 66 w 270"/>
                  <a:gd name="T37" fmla="*/ 90 h 242"/>
                  <a:gd name="T38" fmla="*/ 66 w 270"/>
                  <a:gd name="T39" fmla="*/ 100 h 242"/>
                  <a:gd name="T40" fmla="*/ 84 w 270"/>
                  <a:gd name="T41" fmla="*/ 108 h 242"/>
                  <a:gd name="T42" fmla="*/ 90 w 270"/>
                  <a:gd name="T43" fmla="*/ 116 h 242"/>
                  <a:gd name="T44" fmla="*/ 92 w 270"/>
                  <a:gd name="T45" fmla="*/ 124 h 242"/>
                  <a:gd name="T46" fmla="*/ 108 w 270"/>
                  <a:gd name="T47" fmla="*/ 132 h 242"/>
                  <a:gd name="T48" fmla="*/ 114 w 270"/>
                  <a:gd name="T49" fmla="*/ 140 h 242"/>
                  <a:gd name="T50" fmla="*/ 116 w 270"/>
                  <a:gd name="T51" fmla="*/ 148 h 242"/>
                  <a:gd name="T52" fmla="*/ 132 w 270"/>
                  <a:gd name="T53" fmla="*/ 156 h 242"/>
                  <a:gd name="T54" fmla="*/ 138 w 270"/>
                  <a:gd name="T55" fmla="*/ 164 h 242"/>
                  <a:gd name="T56" fmla="*/ 138 w 270"/>
                  <a:gd name="T57" fmla="*/ 182 h 242"/>
                  <a:gd name="T58" fmla="*/ 118 w 270"/>
                  <a:gd name="T59" fmla="*/ 204 h 242"/>
                  <a:gd name="T60" fmla="*/ 150 w 270"/>
                  <a:gd name="T61" fmla="*/ 236 h 242"/>
                  <a:gd name="T62" fmla="*/ 162 w 270"/>
                  <a:gd name="T63" fmla="*/ 242 h 242"/>
                  <a:gd name="T64" fmla="*/ 172 w 270"/>
                  <a:gd name="T65" fmla="*/ 236 h 242"/>
                  <a:gd name="T66" fmla="*/ 176 w 270"/>
                  <a:gd name="T67" fmla="*/ 232 h 242"/>
                  <a:gd name="T68" fmla="*/ 176 w 270"/>
                  <a:gd name="T69" fmla="*/ 218 h 242"/>
                  <a:gd name="T70" fmla="*/ 148 w 270"/>
                  <a:gd name="T71" fmla="*/ 188 h 242"/>
                  <a:gd name="T72" fmla="*/ 146 w 270"/>
                  <a:gd name="T73" fmla="*/ 184 h 242"/>
                  <a:gd name="T74" fmla="*/ 148 w 270"/>
                  <a:gd name="T75" fmla="*/ 180 h 242"/>
                  <a:gd name="T76" fmla="*/ 156 w 270"/>
                  <a:gd name="T77" fmla="*/ 180 h 242"/>
                  <a:gd name="T78" fmla="*/ 180 w 270"/>
                  <a:gd name="T79" fmla="*/ 206 h 242"/>
                  <a:gd name="T80" fmla="*/ 192 w 270"/>
                  <a:gd name="T81" fmla="*/ 210 h 242"/>
                  <a:gd name="T82" fmla="*/ 204 w 270"/>
                  <a:gd name="T83" fmla="*/ 206 h 242"/>
                  <a:gd name="T84" fmla="*/ 208 w 270"/>
                  <a:gd name="T85" fmla="*/ 200 h 242"/>
                  <a:gd name="T86" fmla="*/ 208 w 270"/>
                  <a:gd name="T87" fmla="*/ 188 h 242"/>
                  <a:gd name="T88" fmla="*/ 178 w 270"/>
                  <a:gd name="T89" fmla="*/ 158 h 242"/>
                  <a:gd name="T90" fmla="*/ 176 w 270"/>
                  <a:gd name="T91" fmla="*/ 154 h 242"/>
                  <a:gd name="T92" fmla="*/ 178 w 270"/>
                  <a:gd name="T93" fmla="*/ 150 h 242"/>
                  <a:gd name="T94" fmla="*/ 186 w 270"/>
                  <a:gd name="T95" fmla="*/ 150 h 242"/>
                  <a:gd name="T96" fmla="*/ 212 w 270"/>
                  <a:gd name="T97" fmla="*/ 174 h 242"/>
                  <a:gd name="T98" fmla="*/ 224 w 270"/>
                  <a:gd name="T99" fmla="*/ 180 h 242"/>
                  <a:gd name="T100" fmla="*/ 234 w 270"/>
                  <a:gd name="T101" fmla="*/ 174 h 242"/>
                  <a:gd name="T102" fmla="*/ 238 w 270"/>
                  <a:gd name="T103" fmla="*/ 170 h 242"/>
                  <a:gd name="T104" fmla="*/ 238 w 270"/>
                  <a:gd name="T105" fmla="*/ 158 h 242"/>
                  <a:gd name="T106" fmla="*/ 210 w 270"/>
                  <a:gd name="T107" fmla="*/ 126 h 242"/>
                  <a:gd name="T108" fmla="*/ 208 w 270"/>
                  <a:gd name="T109" fmla="*/ 122 h 242"/>
                  <a:gd name="T110" fmla="*/ 210 w 270"/>
                  <a:gd name="T111" fmla="*/ 118 h 242"/>
                  <a:gd name="T112" fmla="*/ 218 w 270"/>
                  <a:gd name="T113" fmla="*/ 118 h 242"/>
                  <a:gd name="T114" fmla="*/ 242 w 270"/>
                  <a:gd name="T115" fmla="*/ 144 h 242"/>
                  <a:gd name="T116" fmla="*/ 254 w 270"/>
                  <a:gd name="T117" fmla="*/ 148 h 242"/>
                  <a:gd name="T118" fmla="*/ 266 w 270"/>
                  <a:gd name="T119" fmla="*/ 144 h 242"/>
                  <a:gd name="T120" fmla="*/ 270 w 270"/>
                  <a:gd name="T121" fmla="*/ 138 h 242"/>
                  <a:gd name="T122" fmla="*/ 270 w 270"/>
                  <a:gd name="T123" fmla="*/ 126 h 242"/>
                  <a:gd name="T124" fmla="*/ 266 w 270"/>
                  <a:gd name="T125" fmla="*/ 120 h 2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270" h="242">
                    <a:moveTo>
                      <a:pt x="266" y="120"/>
                    </a:moveTo>
                    <a:lnTo>
                      <a:pt x="168" y="24"/>
                    </a:lnTo>
                    <a:lnTo>
                      <a:pt x="144" y="34"/>
                    </a:lnTo>
                    <a:lnTo>
                      <a:pt x="136" y="54"/>
                    </a:lnTo>
                    <a:lnTo>
                      <a:pt x="136" y="54"/>
                    </a:lnTo>
                    <a:lnTo>
                      <a:pt x="134" y="60"/>
                    </a:lnTo>
                    <a:lnTo>
                      <a:pt x="130" y="66"/>
                    </a:lnTo>
                    <a:lnTo>
                      <a:pt x="124" y="70"/>
                    </a:lnTo>
                    <a:lnTo>
                      <a:pt x="118" y="74"/>
                    </a:lnTo>
                    <a:lnTo>
                      <a:pt x="118" y="74"/>
                    </a:lnTo>
                    <a:lnTo>
                      <a:pt x="112" y="76"/>
                    </a:lnTo>
                    <a:lnTo>
                      <a:pt x="106" y="78"/>
                    </a:lnTo>
                    <a:lnTo>
                      <a:pt x="98" y="78"/>
                    </a:lnTo>
                    <a:lnTo>
                      <a:pt x="92" y="76"/>
                    </a:lnTo>
                    <a:lnTo>
                      <a:pt x="92" y="76"/>
                    </a:lnTo>
                    <a:lnTo>
                      <a:pt x="84" y="72"/>
                    </a:lnTo>
                    <a:lnTo>
                      <a:pt x="78" y="68"/>
                    </a:lnTo>
                    <a:lnTo>
                      <a:pt x="78" y="68"/>
                    </a:lnTo>
                    <a:lnTo>
                      <a:pt x="72" y="60"/>
                    </a:lnTo>
                    <a:lnTo>
                      <a:pt x="70" y="50"/>
                    </a:lnTo>
                    <a:lnTo>
                      <a:pt x="68" y="42"/>
                    </a:lnTo>
                    <a:lnTo>
                      <a:pt x="70" y="32"/>
                    </a:lnTo>
                    <a:lnTo>
                      <a:pt x="82" y="0"/>
                    </a:lnTo>
                    <a:lnTo>
                      <a:pt x="4" y="78"/>
                    </a:lnTo>
                    <a:lnTo>
                      <a:pt x="4" y="78"/>
                    </a:lnTo>
                    <a:lnTo>
                      <a:pt x="2" y="80"/>
                    </a:lnTo>
                    <a:lnTo>
                      <a:pt x="0" y="84"/>
                    </a:lnTo>
                    <a:lnTo>
                      <a:pt x="2" y="86"/>
                    </a:lnTo>
                    <a:lnTo>
                      <a:pt x="4" y="90"/>
                    </a:lnTo>
                    <a:lnTo>
                      <a:pt x="10" y="98"/>
                    </a:lnTo>
                    <a:lnTo>
                      <a:pt x="26" y="82"/>
                    </a:lnTo>
                    <a:lnTo>
                      <a:pt x="26" y="82"/>
                    </a:lnTo>
                    <a:lnTo>
                      <a:pt x="34" y="78"/>
                    </a:lnTo>
                    <a:lnTo>
                      <a:pt x="42" y="76"/>
                    </a:lnTo>
                    <a:lnTo>
                      <a:pt x="52" y="78"/>
                    </a:lnTo>
                    <a:lnTo>
                      <a:pt x="60" y="82"/>
                    </a:lnTo>
                    <a:lnTo>
                      <a:pt x="60" y="82"/>
                    </a:lnTo>
                    <a:lnTo>
                      <a:pt x="66" y="90"/>
                    </a:lnTo>
                    <a:lnTo>
                      <a:pt x="66" y="100"/>
                    </a:lnTo>
                    <a:lnTo>
                      <a:pt x="66" y="100"/>
                    </a:lnTo>
                    <a:lnTo>
                      <a:pt x="76" y="102"/>
                    </a:lnTo>
                    <a:lnTo>
                      <a:pt x="84" y="108"/>
                    </a:lnTo>
                    <a:lnTo>
                      <a:pt x="84" y="108"/>
                    </a:lnTo>
                    <a:lnTo>
                      <a:pt x="90" y="116"/>
                    </a:lnTo>
                    <a:lnTo>
                      <a:pt x="92" y="124"/>
                    </a:lnTo>
                    <a:lnTo>
                      <a:pt x="92" y="124"/>
                    </a:lnTo>
                    <a:lnTo>
                      <a:pt x="100" y="126"/>
                    </a:lnTo>
                    <a:lnTo>
                      <a:pt x="108" y="132"/>
                    </a:lnTo>
                    <a:lnTo>
                      <a:pt x="108" y="132"/>
                    </a:lnTo>
                    <a:lnTo>
                      <a:pt x="114" y="140"/>
                    </a:lnTo>
                    <a:lnTo>
                      <a:pt x="116" y="148"/>
                    </a:lnTo>
                    <a:lnTo>
                      <a:pt x="116" y="148"/>
                    </a:lnTo>
                    <a:lnTo>
                      <a:pt x="124" y="150"/>
                    </a:lnTo>
                    <a:lnTo>
                      <a:pt x="132" y="156"/>
                    </a:lnTo>
                    <a:lnTo>
                      <a:pt x="132" y="156"/>
                    </a:lnTo>
                    <a:lnTo>
                      <a:pt x="138" y="164"/>
                    </a:lnTo>
                    <a:lnTo>
                      <a:pt x="140" y="174"/>
                    </a:lnTo>
                    <a:lnTo>
                      <a:pt x="138" y="182"/>
                    </a:lnTo>
                    <a:lnTo>
                      <a:pt x="132" y="190"/>
                    </a:lnTo>
                    <a:lnTo>
                      <a:pt x="118" y="204"/>
                    </a:lnTo>
                    <a:lnTo>
                      <a:pt x="150" y="236"/>
                    </a:lnTo>
                    <a:lnTo>
                      <a:pt x="150" y="236"/>
                    </a:lnTo>
                    <a:lnTo>
                      <a:pt x="156" y="240"/>
                    </a:lnTo>
                    <a:lnTo>
                      <a:pt x="162" y="242"/>
                    </a:lnTo>
                    <a:lnTo>
                      <a:pt x="168" y="240"/>
                    </a:lnTo>
                    <a:lnTo>
                      <a:pt x="172" y="236"/>
                    </a:lnTo>
                    <a:lnTo>
                      <a:pt x="172" y="236"/>
                    </a:lnTo>
                    <a:lnTo>
                      <a:pt x="176" y="232"/>
                    </a:lnTo>
                    <a:lnTo>
                      <a:pt x="178" y="224"/>
                    </a:lnTo>
                    <a:lnTo>
                      <a:pt x="176" y="218"/>
                    </a:lnTo>
                    <a:lnTo>
                      <a:pt x="172" y="214"/>
                    </a:lnTo>
                    <a:lnTo>
                      <a:pt x="148" y="188"/>
                    </a:lnTo>
                    <a:lnTo>
                      <a:pt x="148" y="188"/>
                    </a:lnTo>
                    <a:lnTo>
                      <a:pt x="146" y="184"/>
                    </a:lnTo>
                    <a:lnTo>
                      <a:pt x="148" y="180"/>
                    </a:lnTo>
                    <a:lnTo>
                      <a:pt x="148" y="180"/>
                    </a:lnTo>
                    <a:lnTo>
                      <a:pt x="152" y="178"/>
                    </a:lnTo>
                    <a:lnTo>
                      <a:pt x="156" y="180"/>
                    </a:lnTo>
                    <a:lnTo>
                      <a:pt x="180" y="206"/>
                    </a:lnTo>
                    <a:lnTo>
                      <a:pt x="180" y="206"/>
                    </a:lnTo>
                    <a:lnTo>
                      <a:pt x="186" y="210"/>
                    </a:lnTo>
                    <a:lnTo>
                      <a:pt x="192" y="210"/>
                    </a:lnTo>
                    <a:lnTo>
                      <a:pt x="198" y="210"/>
                    </a:lnTo>
                    <a:lnTo>
                      <a:pt x="204" y="206"/>
                    </a:lnTo>
                    <a:lnTo>
                      <a:pt x="204" y="206"/>
                    </a:lnTo>
                    <a:lnTo>
                      <a:pt x="208" y="200"/>
                    </a:lnTo>
                    <a:lnTo>
                      <a:pt x="208" y="194"/>
                    </a:lnTo>
                    <a:lnTo>
                      <a:pt x="208" y="188"/>
                    </a:lnTo>
                    <a:lnTo>
                      <a:pt x="204" y="182"/>
                    </a:lnTo>
                    <a:lnTo>
                      <a:pt x="178" y="158"/>
                    </a:lnTo>
                    <a:lnTo>
                      <a:pt x="178" y="158"/>
                    </a:lnTo>
                    <a:lnTo>
                      <a:pt x="176" y="154"/>
                    </a:lnTo>
                    <a:lnTo>
                      <a:pt x="178" y="150"/>
                    </a:lnTo>
                    <a:lnTo>
                      <a:pt x="178" y="150"/>
                    </a:lnTo>
                    <a:lnTo>
                      <a:pt x="182" y="148"/>
                    </a:lnTo>
                    <a:lnTo>
                      <a:pt x="186" y="150"/>
                    </a:lnTo>
                    <a:lnTo>
                      <a:pt x="212" y="174"/>
                    </a:lnTo>
                    <a:lnTo>
                      <a:pt x="212" y="174"/>
                    </a:lnTo>
                    <a:lnTo>
                      <a:pt x="218" y="178"/>
                    </a:lnTo>
                    <a:lnTo>
                      <a:pt x="224" y="180"/>
                    </a:lnTo>
                    <a:lnTo>
                      <a:pt x="230" y="178"/>
                    </a:lnTo>
                    <a:lnTo>
                      <a:pt x="234" y="174"/>
                    </a:lnTo>
                    <a:lnTo>
                      <a:pt x="234" y="174"/>
                    </a:lnTo>
                    <a:lnTo>
                      <a:pt x="238" y="170"/>
                    </a:lnTo>
                    <a:lnTo>
                      <a:pt x="240" y="164"/>
                    </a:lnTo>
                    <a:lnTo>
                      <a:pt x="238" y="158"/>
                    </a:lnTo>
                    <a:lnTo>
                      <a:pt x="234" y="152"/>
                    </a:lnTo>
                    <a:lnTo>
                      <a:pt x="210" y="126"/>
                    </a:lnTo>
                    <a:lnTo>
                      <a:pt x="210" y="126"/>
                    </a:lnTo>
                    <a:lnTo>
                      <a:pt x="208" y="122"/>
                    </a:lnTo>
                    <a:lnTo>
                      <a:pt x="210" y="118"/>
                    </a:lnTo>
                    <a:lnTo>
                      <a:pt x="210" y="118"/>
                    </a:lnTo>
                    <a:lnTo>
                      <a:pt x="214" y="116"/>
                    </a:lnTo>
                    <a:lnTo>
                      <a:pt x="218" y="118"/>
                    </a:lnTo>
                    <a:lnTo>
                      <a:pt x="242" y="144"/>
                    </a:lnTo>
                    <a:lnTo>
                      <a:pt x="242" y="144"/>
                    </a:lnTo>
                    <a:lnTo>
                      <a:pt x="248" y="148"/>
                    </a:lnTo>
                    <a:lnTo>
                      <a:pt x="254" y="148"/>
                    </a:lnTo>
                    <a:lnTo>
                      <a:pt x="260" y="148"/>
                    </a:lnTo>
                    <a:lnTo>
                      <a:pt x="266" y="144"/>
                    </a:lnTo>
                    <a:lnTo>
                      <a:pt x="266" y="144"/>
                    </a:lnTo>
                    <a:lnTo>
                      <a:pt x="270" y="138"/>
                    </a:lnTo>
                    <a:lnTo>
                      <a:pt x="270" y="132"/>
                    </a:lnTo>
                    <a:lnTo>
                      <a:pt x="270" y="126"/>
                    </a:lnTo>
                    <a:lnTo>
                      <a:pt x="266" y="120"/>
                    </a:lnTo>
                    <a:lnTo>
                      <a:pt x="266" y="12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0" name="Freeform 82"/>
              <p:cNvSpPr/>
              <p:nvPr/>
            </p:nvSpPr>
            <p:spPr bwMode="auto">
              <a:xfrm>
                <a:off x="2570163" y="3663950"/>
                <a:ext cx="260350" cy="260350"/>
              </a:xfrm>
              <a:custGeom>
                <a:avLst/>
                <a:gdLst>
                  <a:gd name="T0" fmla="*/ 160 w 164"/>
                  <a:gd name="T1" fmla="*/ 32 h 164"/>
                  <a:gd name="T2" fmla="*/ 160 w 164"/>
                  <a:gd name="T3" fmla="*/ 32 h 164"/>
                  <a:gd name="T4" fmla="*/ 162 w 164"/>
                  <a:gd name="T5" fmla="*/ 34 h 164"/>
                  <a:gd name="T6" fmla="*/ 164 w 164"/>
                  <a:gd name="T7" fmla="*/ 38 h 164"/>
                  <a:gd name="T8" fmla="*/ 162 w 164"/>
                  <a:gd name="T9" fmla="*/ 42 h 164"/>
                  <a:gd name="T10" fmla="*/ 160 w 164"/>
                  <a:gd name="T11" fmla="*/ 46 h 164"/>
                  <a:gd name="T12" fmla="*/ 44 w 164"/>
                  <a:gd name="T13" fmla="*/ 162 h 164"/>
                  <a:gd name="T14" fmla="*/ 44 w 164"/>
                  <a:gd name="T15" fmla="*/ 162 h 164"/>
                  <a:gd name="T16" fmla="*/ 42 w 164"/>
                  <a:gd name="T17" fmla="*/ 164 h 164"/>
                  <a:gd name="T18" fmla="*/ 38 w 164"/>
                  <a:gd name="T19" fmla="*/ 164 h 164"/>
                  <a:gd name="T20" fmla="*/ 34 w 164"/>
                  <a:gd name="T21" fmla="*/ 164 h 164"/>
                  <a:gd name="T22" fmla="*/ 30 w 164"/>
                  <a:gd name="T23" fmla="*/ 162 h 164"/>
                  <a:gd name="T24" fmla="*/ 2 w 164"/>
                  <a:gd name="T25" fmla="*/ 132 h 164"/>
                  <a:gd name="T26" fmla="*/ 2 w 164"/>
                  <a:gd name="T27" fmla="*/ 132 h 164"/>
                  <a:gd name="T28" fmla="*/ 0 w 164"/>
                  <a:gd name="T29" fmla="*/ 130 h 164"/>
                  <a:gd name="T30" fmla="*/ 0 w 164"/>
                  <a:gd name="T31" fmla="*/ 126 h 164"/>
                  <a:gd name="T32" fmla="*/ 0 w 164"/>
                  <a:gd name="T33" fmla="*/ 122 h 164"/>
                  <a:gd name="T34" fmla="*/ 2 w 164"/>
                  <a:gd name="T35" fmla="*/ 118 h 164"/>
                  <a:gd name="T36" fmla="*/ 118 w 164"/>
                  <a:gd name="T37" fmla="*/ 2 h 164"/>
                  <a:gd name="T38" fmla="*/ 118 w 164"/>
                  <a:gd name="T39" fmla="*/ 2 h 164"/>
                  <a:gd name="T40" fmla="*/ 122 w 164"/>
                  <a:gd name="T41" fmla="*/ 0 h 164"/>
                  <a:gd name="T42" fmla="*/ 124 w 164"/>
                  <a:gd name="T43" fmla="*/ 0 h 164"/>
                  <a:gd name="T44" fmla="*/ 128 w 164"/>
                  <a:gd name="T45" fmla="*/ 0 h 164"/>
                  <a:gd name="T46" fmla="*/ 132 w 164"/>
                  <a:gd name="T47" fmla="*/ 2 h 164"/>
                  <a:gd name="T48" fmla="*/ 160 w 164"/>
                  <a:gd name="T49" fmla="*/ 32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64" h="164">
                    <a:moveTo>
                      <a:pt x="160" y="32"/>
                    </a:moveTo>
                    <a:lnTo>
                      <a:pt x="160" y="32"/>
                    </a:lnTo>
                    <a:lnTo>
                      <a:pt x="162" y="34"/>
                    </a:lnTo>
                    <a:lnTo>
                      <a:pt x="164" y="38"/>
                    </a:lnTo>
                    <a:lnTo>
                      <a:pt x="162" y="42"/>
                    </a:lnTo>
                    <a:lnTo>
                      <a:pt x="160" y="46"/>
                    </a:lnTo>
                    <a:lnTo>
                      <a:pt x="44" y="162"/>
                    </a:lnTo>
                    <a:lnTo>
                      <a:pt x="44" y="162"/>
                    </a:lnTo>
                    <a:lnTo>
                      <a:pt x="42" y="164"/>
                    </a:lnTo>
                    <a:lnTo>
                      <a:pt x="38" y="164"/>
                    </a:lnTo>
                    <a:lnTo>
                      <a:pt x="34" y="164"/>
                    </a:lnTo>
                    <a:lnTo>
                      <a:pt x="30" y="162"/>
                    </a:lnTo>
                    <a:lnTo>
                      <a:pt x="2" y="132"/>
                    </a:lnTo>
                    <a:lnTo>
                      <a:pt x="2" y="132"/>
                    </a:lnTo>
                    <a:lnTo>
                      <a:pt x="0" y="130"/>
                    </a:lnTo>
                    <a:lnTo>
                      <a:pt x="0" y="126"/>
                    </a:lnTo>
                    <a:lnTo>
                      <a:pt x="0" y="122"/>
                    </a:lnTo>
                    <a:lnTo>
                      <a:pt x="2" y="118"/>
                    </a:lnTo>
                    <a:lnTo>
                      <a:pt x="118" y="2"/>
                    </a:lnTo>
                    <a:lnTo>
                      <a:pt x="118" y="2"/>
                    </a:lnTo>
                    <a:lnTo>
                      <a:pt x="122" y="0"/>
                    </a:lnTo>
                    <a:lnTo>
                      <a:pt x="124" y="0"/>
                    </a:lnTo>
                    <a:lnTo>
                      <a:pt x="128" y="0"/>
                    </a:lnTo>
                    <a:lnTo>
                      <a:pt x="132" y="2"/>
                    </a:lnTo>
                    <a:lnTo>
                      <a:pt x="160" y="32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1" name="Freeform 83"/>
              <p:cNvSpPr>
                <a:spLocks noEditPoints="1"/>
              </p:cNvSpPr>
              <p:nvPr/>
            </p:nvSpPr>
            <p:spPr bwMode="auto">
              <a:xfrm>
                <a:off x="2687638" y="3724275"/>
                <a:ext cx="406400" cy="396875"/>
              </a:xfrm>
              <a:custGeom>
                <a:avLst/>
                <a:gdLst>
                  <a:gd name="T0" fmla="*/ 186 w 256"/>
                  <a:gd name="T1" fmla="*/ 8 h 250"/>
                  <a:gd name="T2" fmla="*/ 166 w 256"/>
                  <a:gd name="T3" fmla="*/ 0 h 250"/>
                  <a:gd name="T4" fmla="*/ 100 w 256"/>
                  <a:gd name="T5" fmla="*/ 30 h 250"/>
                  <a:gd name="T6" fmla="*/ 86 w 256"/>
                  <a:gd name="T7" fmla="*/ 44 h 250"/>
                  <a:gd name="T8" fmla="*/ 72 w 256"/>
                  <a:gd name="T9" fmla="*/ 86 h 250"/>
                  <a:gd name="T10" fmla="*/ 80 w 256"/>
                  <a:gd name="T11" fmla="*/ 104 h 250"/>
                  <a:gd name="T12" fmla="*/ 88 w 256"/>
                  <a:gd name="T13" fmla="*/ 108 h 250"/>
                  <a:gd name="T14" fmla="*/ 112 w 256"/>
                  <a:gd name="T15" fmla="*/ 102 h 250"/>
                  <a:gd name="T16" fmla="*/ 162 w 256"/>
                  <a:gd name="T17" fmla="*/ 56 h 250"/>
                  <a:gd name="T18" fmla="*/ 250 w 256"/>
                  <a:gd name="T19" fmla="*/ 106 h 250"/>
                  <a:gd name="T20" fmla="*/ 254 w 256"/>
                  <a:gd name="T21" fmla="*/ 78 h 250"/>
                  <a:gd name="T22" fmla="*/ 42 w 256"/>
                  <a:gd name="T23" fmla="*/ 136 h 250"/>
                  <a:gd name="T24" fmla="*/ 32 w 256"/>
                  <a:gd name="T25" fmla="*/ 132 h 250"/>
                  <a:gd name="T26" fmla="*/ 4 w 256"/>
                  <a:gd name="T27" fmla="*/ 156 h 250"/>
                  <a:gd name="T28" fmla="*/ 0 w 256"/>
                  <a:gd name="T29" fmla="*/ 164 h 250"/>
                  <a:gd name="T30" fmla="*/ 4 w 256"/>
                  <a:gd name="T31" fmla="*/ 174 h 250"/>
                  <a:gd name="T32" fmla="*/ 18 w 256"/>
                  <a:gd name="T33" fmla="*/ 176 h 250"/>
                  <a:gd name="T34" fmla="*/ 42 w 256"/>
                  <a:gd name="T35" fmla="*/ 154 h 250"/>
                  <a:gd name="T36" fmla="*/ 44 w 256"/>
                  <a:gd name="T37" fmla="*/ 140 h 250"/>
                  <a:gd name="T38" fmla="*/ 66 w 256"/>
                  <a:gd name="T39" fmla="*/ 160 h 250"/>
                  <a:gd name="T40" fmla="*/ 56 w 256"/>
                  <a:gd name="T41" fmla="*/ 156 h 250"/>
                  <a:gd name="T42" fmla="*/ 28 w 256"/>
                  <a:gd name="T43" fmla="*/ 180 h 250"/>
                  <a:gd name="T44" fmla="*/ 24 w 256"/>
                  <a:gd name="T45" fmla="*/ 188 h 250"/>
                  <a:gd name="T46" fmla="*/ 28 w 256"/>
                  <a:gd name="T47" fmla="*/ 198 h 250"/>
                  <a:gd name="T48" fmla="*/ 42 w 256"/>
                  <a:gd name="T49" fmla="*/ 200 h 250"/>
                  <a:gd name="T50" fmla="*/ 66 w 256"/>
                  <a:gd name="T51" fmla="*/ 178 h 250"/>
                  <a:gd name="T52" fmla="*/ 68 w 256"/>
                  <a:gd name="T53" fmla="*/ 164 h 250"/>
                  <a:gd name="T54" fmla="*/ 96 w 256"/>
                  <a:gd name="T55" fmla="*/ 208 h 250"/>
                  <a:gd name="T56" fmla="*/ 74 w 256"/>
                  <a:gd name="T57" fmla="*/ 232 h 250"/>
                  <a:gd name="T58" fmla="*/ 76 w 256"/>
                  <a:gd name="T59" fmla="*/ 246 h 250"/>
                  <a:gd name="T60" fmla="*/ 86 w 256"/>
                  <a:gd name="T61" fmla="*/ 250 h 250"/>
                  <a:gd name="T62" fmla="*/ 114 w 256"/>
                  <a:gd name="T63" fmla="*/ 226 h 250"/>
                  <a:gd name="T64" fmla="*/ 118 w 256"/>
                  <a:gd name="T65" fmla="*/ 218 h 250"/>
                  <a:gd name="T66" fmla="*/ 114 w 256"/>
                  <a:gd name="T67" fmla="*/ 208 h 250"/>
                  <a:gd name="T68" fmla="*/ 100 w 256"/>
                  <a:gd name="T69" fmla="*/ 206 h 250"/>
                  <a:gd name="T70" fmla="*/ 90 w 256"/>
                  <a:gd name="T71" fmla="*/ 184 h 250"/>
                  <a:gd name="T72" fmla="*/ 82 w 256"/>
                  <a:gd name="T73" fmla="*/ 180 h 250"/>
                  <a:gd name="T74" fmla="*/ 52 w 256"/>
                  <a:gd name="T75" fmla="*/ 204 h 250"/>
                  <a:gd name="T76" fmla="*/ 48 w 256"/>
                  <a:gd name="T77" fmla="*/ 212 h 250"/>
                  <a:gd name="T78" fmla="*/ 52 w 256"/>
                  <a:gd name="T79" fmla="*/ 222 h 250"/>
                  <a:gd name="T80" fmla="*/ 66 w 256"/>
                  <a:gd name="T81" fmla="*/ 224 h 250"/>
                  <a:gd name="T82" fmla="*/ 90 w 256"/>
                  <a:gd name="T83" fmla="*/ 202 h 250"/>
                  <a:gd name="T84" fmla="*/ 92 w 256"/>
                  <a:gd name="T85" fmla="*/ 188 h 2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56" h="250">
                    <a:moveTo>
                      <a:pt x="250" y="70"/>
                    </a:moveTo>
                    <a:lnTo>
                      <a:pt x="186" y="8"/>
                    </a:lnTo>
                    <a:lnTo>
                      <a:pt x="186" y="8"/>
                    </a:lnTo>
                    <a:lnTo>
                      <a:pt x="180" y="4"/>
                    </a:lnTo>
                    <a:lnTo>
                      <a:pt x="174" y="0"/>
                    </a:lnTo>
                    <a:lnTo>
                      <a:pt x="166" y="0"/>
                    </a:lnTo>
                    <a:lnTo>
                      <a:pt x="158" y="4"/>
                    </a:lnTo>
                    <a:lnTo>
                      <a:pt x="158" y="4"/>
                    </a:lnTo>
                    <a:lnTo>
                      <a:pt x="100" y="30"/>
                    </a:lnTo>
                    <a:lnTo>
                      <a:pt x="100" y="30"/>
                    </a:lnTo>
                    <a:lnTo>
                      <a:pt x="92" y="36"/>
                    </a:lnTo>
                    <a:lnTo>
                      <a:pt x="86" y="44"/>
                    </a:lnTo>
                    <a:lnTo>
                      <a:pt x="74" y="80"/>
                    </a:lnTo>
                    <a:lnTo>
                      <a:pt x="74" y="80"/>
                    </a:lnTo>
                    <a:lnTo>
                      <a:pt x="72" y="86"/>
                    </a:lnTo>
                    <a:lnTo>
                      <a:pt x="74" y="92"/>
                    </a:lnTo>
                    <a:lnTo>
                      <a:pt x="76" y="98"/>
                    </a:lnTo>
                    <a:lnTo>
                      <a:pt x="80" y="104"/>
                    </a:lnTo>
                    <a:lnTo>
                      <a:pt x="80" y="104"/>
                    </a:lnTo>
                    <a:lnTo>
                      <a:pt x="88" y="108"/>
                    </a:lnTo>
                    <a:lnTo>
                      <a:pt x="88" y="108"/>
                    </a:lnTo>
                    <a:lnTo>
                      <a:pt x="96" y="110"/>
                    </a:lnTo>
                    <a:lnTo>
                      <a:pt x="104" y="108"/>
                    </a:lnTo>
                    <a:lnTo>
                      <a:pt x="112" y="102"/>
                    </a:lnTo>
                    <a:lnTo>
                      <a:pt x="116" y="94"/>
                    </a:lnTo>
                    <a:lnTo>
                      <a:pt x="126" y="68"/>
                    </a:lnTo>
                    <a:lnTo>
                      <a:pt x="162" y="56"/>
                    </a:lnTo>
                    <a:lnTo>
                      <a:pt x="232" y="124"/>
                    </a:lnTo>
                    <a:lnTo>
                      <a:pt x="250" y="106"/>
                    </a:lnTo>
                    <a:lnTo>
                      <a:pt x="250" y="106"/>
                    </a:lnTo>
                    <a:lnTo>
                      <a:pt x="254" y="98"/>
                    </a:lnTo>
                    <a:lnTo>
                      <a:pt x="256" y="88"/>
                    </a:lnTo>
                    <a:lnTo>
                      <a:pt x="254" y="78"/>
                    </a:lnTo>
                    <a:lnTo>
                      <a:pt x="250" y="70"/>
                    </a:lnTo>
                    <a:lnTo>
                      <a:pt x="250" y="70"/>
                    </a:lnTo>
                    <a:close/>
                    <a:moveTo>
                      <a:pt x="42" y="136"/>
                    </a:moveTo>
                    <a:lnTo>
                      <a:pt x="42" y="136"/>
                    </a:lnTo>
                    <a:lnTo>
                      <a:pt x="38" y="132"/>
                    </a:lnTo>
                    <a:lnTo>
                      <a:pt x="32" y="132"/>
                    </a:lnTo>
                    <a:lnTo>
                      <a:pt x="28" y="132"/>
                    </a:lnTo>
                    <a:lnTo>
                      <a:pt x="24" y="136"/>
                    </a:lnTo>
                    <a:lnTo>
                      <a:pt x="4" y="156"/>
                    </a:lnTo>
                    <a:lnTo>
                      <a:pt x="4" y="156"/>
                    </a:lnTo>
                    <a:lnTo>
                      <a:pt x="0" y="160"/>
                    </a:lnTo>
                    <a:lnTo>
                      <a:pt x="0" y="164"/>
                    </a:lnTo>
                    <a:lnTo>
                      <a:pt x="0" y="170"/>
                    </a:lnTo>
                    <a:lnTo>
                      <a:pt x="4" y="174"/>
                    </a:lnTo>
                    <a:lnTo>
                      <a:pt x="4" y="174"/>
                    </a:lnTo>
                    <a:lnTo>
                      <a:pt x="8" y="176"/>
                    </a:lnTo>
                    <a:lnTo>
                      <a:pt x="12" y="178"/>
                    </a:lnTo>
                    <a:lnTo>
                      <a:pt x="18" y="176"/>
                    </a:lnTo>
                    <a:lnTo>
                      <a:pt x="22" y="174"/>
                    </a:lnTo>
                    <a:lnTo>
                      <a:pt x="42" y="154"/>
                    </a:lnTo>
                    <a:lnTo>
                      <a:pt x="42" y="154"/>
                    </a:lnTo>
                    <a:lnTo>
                      <a:pt x="44" y="150"/>
                    </a:lnTo>
                    <a:lnTo>
                      <a:pt x="46" y="144"/>
                    </a:lnTo>
                    <a:lnTo>
                      <a:pt x="44" y="140"/>
                    </a:lnTo>
                    <a:lnTo>
                      <a:pt x="42" y="136"/>
                    </a:lnTo>
                    <a:lnTo>
                      <a:pt x="42" y="136"/>
                    </a:lnTo>
                    <a:close/>
                    <a:moveTo>
                      <a:pt x="66" y="160"/>
                    </a:moveTo>
                    <a:lnTo>
                      <a:pt x="66" y="160"/>
                    </a:lnTo>
                    <a:lnTo>
                      <a:pt x="62" y="156"/>
                    </a:lnTo>
                    <a:lnTo>
                      <a:pt x="56" y="156"/>
                    </a:lnTo>
                    <a:lnTo>
                      <a:pt x="52" y="156"/>
                    </a:lnTo>
                    <a:lnTo>
                      <a:pt x="48" y="160"/>
                    </a:lnTo>
                    <a:lnTo>
                      <a:pt x="28" y="180"/>
                    </a:lnTo>
                    <a:lnTo>
                      <a:pt x="28" y="180"/>
                    </a:lnTo>
                    <a:lnTo>
                      <a:pt x="24" y="184"/>
                    </a:lnTo>
                    <a:lnTo>
                      <a:pt x="24" y="188"/>
                    </a:lnTo>
                    <a:lnTo>
                      <a:pt x="24" y="194"/>
                    </a:lnTo>
                    <a:lnTo>
                      <a:pt x="28" y="198"/>
                    </a:lnTo>
                    <a:lnTo>
                      <a:pt x="28" y="198"/>
                    </a:lnTo>
                    <a:lnTo>
                      <a:pt x="32" y="200"/>
                    </a:lnTo>
                    <a:lnTo>
                      <a:pt x="36" y="202"/>
                    </a:lnTo>
                    <a:lnTo>
                      <a:pt x="42" y="200"/>
                    </a:lnTo>
                    <a:lnTo>
                      <a:pt x="46" y="198"/>
                    </a:lnTo>
                    <a:lnTo>
                      <a:pt x="66" y="178"/>
                    </a:lnTo>
                    <a:lnTo>
                      <a:pt x="66" y="178"/>
                    </a:lnTo>
                    <a:lnTo>
                      <a:pt x="68" y="174"/>
                    </a:lnTo>
                    <a:lnTo>
                      <a:pt x="70" y="168"/>
                    </a:lnTo>
                    <a:lnTo>
                      <a:pt x="68" y="164"/>
                    </a:lnTo>
                    <a:lnTo>
                      <a:pt x="66" y="160"/>
                    </a:lnTo>
                    <a:lnTo>
                      <a:pt x="66" y="160"/>
                    </a:lnTo>
                    <a:close/>
                    <a:moveTo>
                      <a:pt x="96" y="208"/>
                    </a:moveTo>
                    <a:lnTo>
                      <a:pt x="76" y="228"/>
                    </a:lnTo>
                    <a:lnTo>
                      <a:pt x="76" y="228"/>
                    </a:lnTo>
                    <a:lnTo>
                      <a:pt x="74" y="232"/>
                    </a:lnTo>
                    <a:lnTo>
                      <a:pt x="72" y="238"/>
                    </a:lnTo>
                    <a:lnTo>
                      <a:pt x="74" y="242"/>
                    </a:lnTo>
                    <a:lnTo>
                      <a:pt x="76" y="246"/>
                    </a:lnTo>
                    <a:lnTo>
                      <a:pt x="76" y="246"/>
                    </a:lnTo>
                    <a:lnTo>
                      <a:pt x="80" y="250"/>
                    </a:lnTo>
                    <a:lnTo>
                      <a:pt x="86" y="250"/>
                    </a:lnTo>
                    <a:lnTo>
                      <a:pt x="90" y="250"/>
                    </a:lnTo>
                    <a:lnTo>
                      <a:pt x="94" y="246"/>
                    </a:lnTo>
                    <a:lnTo>
                      <a:pt x="114" y="226"/>
                    </a:lnTo>
                    <a:lnTo>
                      <a:pt x="114" y="226"/>
                    </a:lnTo>
                    <a:lnTo>
                      <a:pt x="118" y="222"/>
                    </a:lnTo>
                    <a:lnTo>
                      <a:pt x="118" y="218"/>
                    </a:lnTo>
                    <a:lnTo>
                      <a:pt x="118" y="212"/>
                    </a:lnTo>
                    <a:lnTo>
                      <a:pt x="114" y="208"/>
                    </a:lnTo>
                    <a:lnTo>
                      <a:pt x="114" y="208"/>
                    </a:lnTo>
                    <a:lnTo>
                      <a:pt x="110" y="206"/>
                    </a:lnTo>
                    <a:lnTo>
                      <a:pt x="106" y="204"/>
                    </a:lnTo>
                    <a:lnTo>
                      <a:pt x="100" y="206"/>
                    </a:lnTo>
                    <a:lnTo>
                      <a:pt x="96" y="208"/>
                    </a:lnTo>
                    <a:lnTo>
                      <a:pt x="96" y="208"/>
                    </a:lnTo>
                    <a:close/>
                    <a:moveTo>
                      <a:pt x="90" y="184"/>
                    </a:moveTo>
                    <a:lnTo>
                      <a:pt x="90" y="184"/>
                    </a:lnTo>
                    <a:lnTo>
                      <a:pt x="86" y="180"/>
                    </a:lnTo>
                    <a:lnTo>
                      <a:pt x="82" y="180"/>
                    </a:lnTo>
                    <a:lnTo>
                      <a:pt x="76" y="180"/>
                    </a:lnTo>
                    <a:lnTo>
                      <a:pt x="72" y="184"/>
                    </a:lnTo>
                    <a:lnTo>
                      <a:pt x="52" y="204"/>
                    </a:lnTo>
                    <a:lnTo>
                      <a:pt x="52" y="204"/>
                    </a:lnTo>
                    <a:lnTo>
                      <a:pt x="50" y="208"/>
                    </a:lnTo>
                    <a:lnTo>
                      <a:pt x="48" y="212"/>
                    </a:lnTo>
                    <a:lnTo>
                      <a:pt x="50" y="218"/>
                    </a:lnTo>
                    <a:lnTo>
                      <a:pt x="52" y="222"/>
                    </a:lnTo>
                    <a:lnTo>
                      <a:pt x="52" y="222"/>
                    </a:lnTo>
                    <a:lnTo>
                      <a:pt x="56" y="224"/>
                    </a:lnTo>
                    <a:lnTo>
                      <a:pt x="60" y="226"/>
                    </a:lnTo>
                    <a:lnTo>
                      <a:pt x="66" y="224"/>
                    </a:lnTo>
                    <a:lnTo>
                      <a:pt x="70" y="222"/>
                    </a:lnTo>
                    <a:lnTo>
                      <a:pt x="90" y="202"/>
                    </a:lnTo>
                    <a:lnTo>
                      <a:pt x="90" y="202"/>
                    </a:lnTo>
                    <a:lnTo>
                      <a:pt x="92" y="198"/>
                    </a:lnTo>
                    <a:lnTo>
                      <a:pt x="94" y="192"/>
                    </a:lnTo>
                    <a:lnTo>
                      <a:pt x="92" y="188"/>
                    </a:lnTo>
                    <a:lnTo>
                      <a:pt x="90" y="184"/>
                    </a:lnTo>
                    <a:lnTo>
                      <a:pt x="90" y="1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54" name="组合 53"/>
          <p:cNvGrpSpPr/>
          <p:nvPr/>
        </p:nvGrpSpPr>
        <p:grpSpPr>
          <a:xfrm>
            <a:off x="9098200" y="2905891"/>
            <a:ext cx="1253667" cy="1254114"/>
            <a:chOff x="7062319" y="4078969"/>
            <a:chExt cx="940373" cy="940368"/>
          </a:xfrm>
        </p:grpSpPr>
        <p:grpSp>
          <p:nvGrpSpPr>
            <p:cNvPr id="55" name="组合 54"/>
            <p:cNvGrpSpPr/>
            <p:nvPr/>
          </p:nvGrpSpPr>
          <p:grpSpPr>
            <a:xfrm>
              <a:off x="7062319" y="4078969"/>
              <a:ext cx="940373" cy="940368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63" name="同心圆 62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64" name="椭圆 63"/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solidFill>
                <a:srgbClr val="009D8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56" name="组合 55"/>
            <p:cNvGrpSpPr/>
            <p:nvPr/>
          </p:nvGrpSpPr>
          <p:grpSpPr>
            <a:xfrm>
              <a:off x="7259991" y="4339991"/>
              <a:ext cx="520413" cy="358206"/>
              <a:chOff x="5840413" y="590550"/>
              <a:chExt cx="733425" cy="504825"/>
            </a:xfrm>
            <a:solidFill>
              <a:schemeClr val="accent5"/>
            </a:solidFill>
          </p:grpSpPr>
          <p:sp>
            <p:nvSpPr>
              <p:cNvPr id="57" name="Freeform 24"/>
              <p:cNvSpPr>
                <a:spLocks noEditPoints="1"/>
              </p:cNvSpPr>
              <p:nvPr/>
            </p:nvSpPr>
            <p:spPr bwMode="auto">
              <a:xfrm>
                <a:off x="5840413" y="590550"/>
                <a:ext cx="568325" cy="438150"/>
              </a:xfrm>
              <a:custGeom>
                <a:avLst/>
                <a:gdLst>
                  <a:gd name="T0" fmla="*/ 334 w 358"/>
                  <a:gd name="T1" fmla="*/ 8 h 276"/>
                  <a:gd name="T2" fmla="*/ 334 w 358"/>
                  <a:gd name="T3" fmla="*/ 8 h 276"/>
                  <a:gd name="T4" fmla="*/ 332 w 358"/>
                  <a:gd name="T5" fmla="*/ 4 h 276"/>
                  <a:gd name="T6" fmla="*/ 328 w 358"/>
                  <a:gd name="T7" fmla="*/ 0 h 276"/>
                  <a:gd name="T8" fmla="*/ 324 w 358"/>
                  <a:gd name="T9" fmla="*/ 0 h 276"/>
                  <a:gd name="T10" fmla="*/ 320 w 358"/>
                  <a:gd name="T11" fmla="*/ 0 h 276"/>
                  <a:gd name="T12" fmla="*/ 84 w 358"/>
                  <a:gd name="T13" fmla="*/ 78 h 276"/>
                  <a:gd name="T14" fmla="*/ 154 w 358"/>
                  <a:gd name="T15" fmla="*/ 78 h 276"/>
                  <a:gd name="T16" fmla="*/ 284 w 358"/>
                  <a:gd name="T17" fmla="*/ 34 h 276"/>
                  <a:gd name="T18" fmla="*/ 284 w 358"/>
                  <a:gd name="T19" fmla="*/ 34 h 276"/>
                  <a:gd name="T20" fmla="*/ 292 w 358"/>
                  <a:gd name="T21" fmla="*/ 44 h 276"/>
                  <a:gd name="T22" fmla="*/ 302 w 358"/>
                  <a:gd name="T23" fmla="*/ 52 h 276"/>
                  <a:gd name="T24" fmla="*/ 314 w 358"/>
                  <a:gd name="T25" fmla="*/ 56 h 276"/>
                  <a:gd name="T26" fmla="*/ 328 w 358"/>
                  <a:gd name="T27" fmla="*/ 56 h 276"/>
                  <a:gd name="T28" fmla="*/ 334 w 358"/>
                  <a:gd name="T29" fmla="*/ 78 h 276"/>
                  <a:gd name="T30" fmla="*/ 358 w 358"/>
                  <a:gd name="T31" fmla="*/ 78 h 276"/>
                  <a:gd name="T32" fmla="*/ 334 w 358"/>
                  <a:gd name="T33" fmla="*/ 8 h 276"/>
                  <a:gd name="T34" fmla="*/ 2 w 358"/>
                  <a:gd name="T35" fmla="*/ 118 h 276"/>
                  <a:gd name="T36" fmla="*/ 54 w 358"/>
                  <a:gd name="T37" fmla="*/ 276 h 276"/>
                  <a:gd name="T38" fmla="*/ 54 w 358"/>
                  <a:gd name="T39" fmla="*/ 208 h 276"/>
                  <a:gd name="T40" fmla="*/ 36 w 358"/>
                  <a:gd name="T41" fmla="*/ 152 h 276"/>
                  <a:gd name="T42" fmla="*/ 36 w 358"/>
                  <a:gd name="T43" fmla="*/ 152 h 276"/>
                  <a:gd name="T44" fmla="*/ 42 w 358"/>
                  <a:gd name="T45" fmla="*/ 148 h 276"/>
                  <a:gd name="T46" fmla="*/ 46 w 358"/>
                  <a:gd name="T47" fmla="*/ 142 h 276"/>
                  <a:gd name="T48" fmla="*/ 50 w 358"/>
                  <a:gd name="T49" fmla="*/ 136 h 276"/>
                  <a:gd name="T50" fmla="*/ 54 w 358"/>
                  <a:gd name="T51" fmla="*/ 130 h 276"/>
                  <a:gd name="T52" fmla="*/ 54 w 358"/>
                  <a:gd name="T53" fmla="*/ 102 h 276"/>
                  <a:gd name="T54" fmla="*/ 54 w 358"/>
                  <a:gd name="T55" fmla="*/ 102 h 276"/>
                  <a:gd name="T56" fmla="*/ 56 w 358"/>
                  <a:gd name="T57" fmla="*/ 92 h 276"/>
                  <a:gd name="T58" fmla="*/ 62 w 358"/>
                  <a:gd name="T59" fmla="*/ 84 h 276"/>
                  <a:gd name="T60" fmla="*/ 10 w 358"/>
                  <a:gd name="T61" fmla="*/ 102 h 276"/>
                  <a:gd name="T62" fmla="*/ 10 w 358"/>
                  <a:gd name="T63" fmla="*/ 102 h 276"/>
                  <a:gd name="T64" fmla="*/ 4 w 358"/>
                  <a:gd name="T65" fmla="*/ 104 h 276"/>
                  <a:gd name="T66" fmla="*/ 2 w 358"/>
                  <a:gd name="T67" fmla="*/ 108 h 276"/>
                  <a:gd name="T68" fmla="*/ 0 w 358"/>
                  <a:gd name="T69" fmla="*/ 112 h 276"/>
                  <a:gd name="T70" fmla="*/ 2 w 358"/>
                  <a:gd name="T71" fmla="*/ 118 h 276"/>
                  <a:gd name="T72" fmla="*/ 2 w 358"/>
                  <a:gd name="T73" fmla="*/ 118 h 2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358" h="276">
                    <a:moveTo>
                      <a:pt x="334" y="8"/>
                    </a:moveTo>
                    <a:lnTo>
                      <a:pt x="334" y="8"/>
                    </a:lnTo>
                    <a:lnTo>
                      <a:pt x="332" y="4"/>
                    </a:lnTo>
                    <a:lnTo>
                      <a:pt x="328" y="0"/>
                    </a:lnTo>
                    <a:lnTo>
                      <a:pt x="324" y="0"/>
                    </a:lnTo>
                    <a:lnTo>
                      <a:pt x="320" y="0"/>
                    </a:lnTo>
                    <a:lnTo>
                      <a:pt x="84" y="78"/>
                    </a:lnTo>
                    <a:lnTo>
                      <a:pt x="154" y="78"/>
                    </a:lnTo>
                    <a:lnTo>
                      <a:pt x="284" y="34"/>
                    </a:lnTo>
                    <a:lnTo>
                      <a:pt x="284" y="34"/>
                    </a:lnTo>
                    <a:lnTo>
                      <a:pt x="292" y="44"/>
                    </a:lnTo>
                    <a:lnTo>
                      <a:pt x="302" y="52"/>
                    </a:lnTo>
                    <a:lnTo>
                      <a:pt x="314" y="56"/>
                    </a:lnTo>
                    <a:lnTo>
                      <a:pt x="328" y="56"/>
                    </a:lnTo>
                    <a:lnTo>
                      <a:pt x="334" y="78"/>
                    </a:lnTo>
                    <a:lnTo>
                      <a:pt x="358" y="78"/>
                    </a:lnTo>
                    <a:lnTo>
                      <a:pt x="334" y="8"/>
                    </a:lnTo>
                    <a:close/>
                    <a:moveTo>
                      <a:pt x="2" y="118"/>
                    </a:moveTo>
                    <a:lnTo>
                      <a:pt x="54" y="276"/>
                    </a:lnTo>
                    <a:lnTo>
                      <a:pt x="54" y="208"/>
                    </a:lnTo>
                    <a:lnTo>
                      <a:pt x="36" y="152"/>
                    </a:lnTo>
                    <a:lnTo>
                      <a:pt x="36" y="152"/>
                    </a:lnTo>
                    <a:lnTo>
                      <a:pt x="42" y="148"/>
                    </a:lnTo>
                    <a:lnTo>
                      <a:pt x="46" y="142"/>
                    </a:lnTo>
                    <a:lnTo>
                      <a:pt x="50" y="136"/>
                    </a:lnTo>
                    <a:lnTo>
                      <a:pt x="54" y="130"/>
                    </a:lnTo>
                    <a:lnTo>
                      <a:pt x="54" y="102"/>
                    </a:lnTo>
                    <a:lnTo>
                      <a:pt x="54" y="102"/>
                    </a:lnTo>
                    <a:lnTo>
                      <a:pt x="56" y="92"/>
                    </a:lnTo>
                    <a:lnTo>
                      <a:pt x="62" y="84"/>
                    </a:lnTo>
                    <a:lnTo>
                      <a:pt x="10" y="102"/>
                    </a:lnTo>
                    <a:lnTo>
                      <a:pt x="10" y="102"/>
                    </a:lnTo>
                    <a:lnTo>
                      <a:pt x="4" y="104"/>
                    </a:lnTo>
                    <a:lnTo>
                      <a:pt x="2" y="108"/>
                    </a:lnTo>
                    <a:lnTo>
                      <a:pt x="0" y="112"/>
                    </a:lnTo>
                    <a:lnTo>
                      <a:pt x="2" y="118"/>
                    </a:lnTo>
                    <a:lnTo>
                      <a:pt x="2" y="11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8" name="Freeform 25"/>
              <p:cNvSpPr>
                <a:spLocks noEditPoints="1"/>
              </p:cNvSpPr>
              <p:nvPr/>
            </p:nvSpPr>
            <p:spPr bwMode="auto">
              <a:xfrm>
                <a:off x="6024563" y="793750"/>
                <a:ext cx="403225" cy="234950"/>
              </a:xfrm>
              <a:custGeom>
                <a:avLst/>
                <a:gdLst>
                  <a:gd name="T0" fmla="*/ 226 w 254"/>
                  <a:gd name="T1" fmla="*/ 56 h 148"/>
                  <a:gd name="T2" fmla="*/ 214 w 254"/>
                  <a:gd name="T3" fmla="*/ 74 h 148"/>
                  <a:gd name="T4" fmla="*/ 220 w 254"/>
                  <a:gd name="T5" fmla="*/ 88 h 148"/>
                  <a:gd name="T6" fmla="*/ 234 w 254"/>
                  <a:gd name="T7" fmla="*/ 94 h 148"/>
                  <a:gd name="T8" fmla="*/ 252 w 254"/>
                  <a:gd name="T9" fmla="*/ 82 h 148"/>
                  <a:gd name="T10" fmla="*/ 252 w 254"/>
                  <a:gd name="T11" fmla="*/ 66 h 148"/>
                  <a:gd name="T12" fmla="*/ 234 w 254"/>
                  <a:gd name="T13" fmla="*/ 54 h 148"/>
                  <a:gd name="T14" fmla="*/ 20 w 254"/>
                  <a:gd name="T15" fmla="*/ 54 h 148"/>
                  <a:gd name="T16" fmla="*/ 2 w 254"/>
                  <a:gd name="T17" fmla="*/ 66 h 148"/>
                  <a:gd name="T18" fmla="*/ 2 w 254"/>
                  <a:gd name="T19" fmla="*/ 82 h 148"/>
                  <a:gd name="T20" fmla="*/ 20 w 254"/>
                  <a:gd name="T21" fmla="*/ 94 h 148"/>
                  <a:gd name="T22" fmla="*/ 34 w 254"/>
                  <a:gd name="T23" fmla="*/ 88 h 148"/>
                  <a:gd name="T24" fmla="*/ 40 w 254"/>
                  <a:gd name="T25" fmla="*/ 74 h 148"/>
                  <a:gd name="T26" fmla="*/ 28 w 254"/>
                  <a:gd name="T27" fmla="*/ 56 h 148"/>
                  <a:gd name="T28" fmla="*/ 126 w 254"/>
                  <a:gd name="T29" fmla="*/ 0 h 148"/>
                  <a:gd name="T30" fmla="*/ 102 w 254"/>
                  <a:gd name="T31" fmla="*/ 6 h 148"/>
                  <a:gd name="T32" fmla="*/ 72 w 254"/>
                  <a:gd name="T33" fmla="*/ 32 h 148"/>
                  <a:gd name="T34" fmla="*/ 62 w 254"/>
                  <a:gd name="T35" fmla="*/ 74 h 148"/>
                  <a:gd name="T36" fmla="*/ 66 w 254"/>
                  <a:gd name="T37" fmla="*/ 104 h 148"/>
                  <a:gd name="T38" fmla="*/ 90 w 254"/>
                  <a:gd name="T39" fmla="*/ 136 h 148"/>
                  <a:gd name="T40" fmla="*/ 126 w 254"/>
                  <a:gd name="T41" fmla="*/ 148 h 148"/>
                  <a:gd name="T42" fmla="*/ 152 w 254"/>
                  <a:gd name="T43" fmla="*/ 142 h 148"/>
                  <a:gd name="T44" fmla="*/ 182 w 254"/>
                  <a:gd name="T45" fmla="*/ 116 h 148"/>
                  <a:gd name="T46" fmla="*/ 192 w 254"/>
                  <a:gd name="T47" fmla="*/ 74 h 148"/>
                  <a:gd name="T48" fmla="*/ 188 w 254"/>
                  <a:gd name="T49" fmla="*/ 46 h 148"/>
                  <a:gd name="T50" fmla="*/ 164 w 254"/>
                  <a:gd name="T51" fmla="*/ 12 h 148"/>
                  <a:gd name="T52" fmla="*/ 126 w 254"/>
                  <a:gd name="T53" fmla="*/ 0 h 148"/>
                  <a:gd name="T54" fmla="*/ 134 w 254"/>
                  <a:gd name="T55" fmla="*/ 118 h 148"/>
                  <a:gd name="T56" fmla="*/ 120 w 254"/>
                  <a:gd name="T57" fmla="*/ 108 h 148"/>
                  <a:gd name="T58" fmla="*/ 102 w 254"/>
                  <a:gd name="T59" fmla="*/ 88 h 148"/>
                  <a:gd name="T60" fmla="*/ 122 w 254"/>
                  <a:gd name="T61" fmla="*/ 94 h 148"/>
                  <a:gd name="T62" fmla="*/ 132 w 254"/>
                  <a:gd name="T63" fmla="*/ 90 h 148"/>
                  <a:gd name="T64" fmla="*/ 132 w 254"/>
                  <a:gd name="T65" fmla="*/ 86 h 148"/>
                  <a:gd name="T66" fmla="*/ 120 w 254"/>
                  <a:gd name="T67" fmla="*/ 80 h 148"/>
                  <a:gd name="T68" fmla="*/ 100 w 254"/>
                  <a:gd name="T69" fmla="*/ 68 h 148"/>
                  <a:gd name="T70" fmla="*/ 100 w 254"/>
                  <a:gd name="T71" fmla="*/ 54 h 148"/>
                  <a:gd name="T72" fmla="*/ 120 w 254"/>
                  <a:gd name="T73" fmla="*/ 40 h 148"/>
                  <a:gd name="T74" fmla="*/ 134 w 254"/>
                  <a:gd name="T75" fmla="*/ 40 h 148"/>
                  <a:gd name="T76" fmla="*/ 152 w 254"/>
                  <a:gd name="T77" fmla="*/ 42 h 148"/>
                  <a:gd name="T78" fmla="*/ 142 w 254"/>
                  <a:gd name="T79" fmla="*/ 54 h 148"/>
                  <a:gd name="T80" fmla="*/ 122 w 254"/>
                  <a:gd name="T81" fmla="*/ 54 h 148"/>
                  <a:gd name="T82" fmla="*/ 122 w 254"/>
                  <a:gd name="T83" fmla="*/ 60 h 148"/>
                  <a:gd name="T84" fmla="*/ 134 w 254"/>
                  <a:gd name="T85" fmla="*/ 66 h 148"/>
                  <a:gd name="T86" fmla="*/ 154 w 254"/>
                  <a:gd name="T87" fmla="*/ 80 h 148"/>
                  <a:gd name="T88" fmla="*/ 154 w 254"/>
                  <a:gd name="T89" fmla="*/ 94 h 148"/>
                  <a:gd name="T90" fmla="*/ 134 w 254"/>
                  <a:gd name="T91" fmla="*/ 108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254" h="148">
                    <a:moveTo>
                      <a:pt x="234" y="54"/>
                    </a:moveTo>
                    <a:lnTo>
                      <a:pt x="234" y="54"/>
                    </a:lnTo>
                    <a:lnTo>
                      <a:pt x="226" y="56"/>
                    </a:lnTo>
                    <a:lnTo>
                      <a:pt x="220" y="60"/>
                    </a:lnTo>
                    <a:lnTo>
                      <a:pt x="216" y="66"/>
                    </a:lnTo>
                    <a:lnTo>
                      <a:pt x="214" y="74"/>
                    </a:lnTo>
                    <a:lnTo>
                      <a:pt x="214" y="74"/>
                    </a:lnTo>
                    <a:lnTo>
                      <a:pt x="216" y="82"/>
                    </a:lnTo>
                    <a:lnTo>
                      <a:pt x="220" y="88"/>
                    </a:lnTo>
                    <a:lnTo>
                      <a:pt x="226" y="92"/>
                    </a:lnTo>
                    <a:lnTo>
                      <a:pt x="234" y="94"/>
                    </a:lnTo>
                    <a:lnTo>
                      <a:pt x="234" y="94"/>
                    </a:lnTo>
                    <a:lnTo>
                      <a:pt x="242" y="92"/>
                    </a:lnTo>
                    <a:lnTo>
                      <a:pt x="248" y="88"/>
                    </a:lnTo>
                    <a:lnTo>
                      <a:pt x="252" y="82"/>
                    </a:lnTo>
                    <a:lnTo>
                      <a:pt x="254" y="74"/>
                    </a:lnTo>
                    <a:lnTo>
                      <a:pt x="254" y="74"/>
                    </a:lnTo>
                    <a:lnTo>
                      <a:pt x="252" y="66"/>
                    </a:lnTo>
                    <a:lnTo>
                      <a:pt x="248" y="60"/>
                    </a:lnTo>
                    <a:lnTo>
                      <a:pt x="242" y="56"/>
                    </a:lnTo>
                    <a:lnTo>
                      <a:pt x="234" y="54"/>
                    </a:lnTo>
                    <a:lnTo>
                      <a:pt x="234" y="54"/>
                    </a:lnTo>
                    <a:close/>
                    <a:moveTo>
                      <a:pt x="20" y="54"/>
                    </a:moveTo>
                    <a:lnTo>
                      <a:pt x="20" y="54"/>
                    </a:lnTo>
                    <a:lnTo>
                      <a:pt x="12" y="56"/>
                    </a:lnTo>
                    <a:lnTo>
                      <a:pt x="6" y="60"/>
                    </a:lnTo>
                    <a:lnTo>
                      <a:pt x="2" y="66"/>
                    </a:lnTo>
                    <a:lnTo>
                      <a:pt x="0" y="74"/>
                    </a:lnTo>
                    <a:lnTo>
                      <a:pt x="0" y="74"/>
                    </a:lnTo>
                    <a:lnTo>
                      <a:pt x="2" y="82"/>
                    </a:lnTo>
                    <a:lnTo>
                      <a:pt x="6" y="88"/>
                    </a:lnTo>
                    <a:lnTo>
                      <a:pt x="12" y="92"/>
                    </a:lnTo>
                    <a:lnTo>
                      <a:pt x="20" y="94"/>
                    </a:lnTo>
                    <a:lnTo>
                      <a:pt x="20" y="94"/>
                    </a:lnTo>
                    <a:lnTo>
                      <a:pt x="28" y="92"/>
                    </a:lnTo>
                    <a:lnTo>
                      <a:pt x="34" y="88"/>
                    </a:lnTo>
                    <a:lnTo>
                      <a:pt x="38" y="82"/>
                    </a:lnTo>
                    <a:lnTo>
                      <a:pt x="40" y="74"/>
                    </a:lnTo>
                    <a:lnTo>
                      <a:pt x="40" y="74"/>
                    </a:lnTo>
                    <a:lnTo>
                      <a:pt x="38" y="66"/>
                    </a:lnTo>
                    <a:lnTo>
                      <a:pt x="34" y="60"/>
                    </a:lnTo>
                    <a:lnTo>
                      <a:pt x="28" y="56"/>
                    </a:lnTo>
                    <a:lnTo>
                      <a:pt x="20" y="54"/>
                    </a:lnTo>
                    <a:lnTo>
                      <a:pt x="20" y="54"/>
                    </a:lnTo>
                    <a:close/>
                    <a:moveTo>
                      <a:pt x="126" y="0"/>
                    </a:moveTo>
                    <a:lnTo>
                      <a:pt x="126" y="0"/>
                    </a:lnTo>
                    <a:lnTo>
                      <a:pt x="114" y="2"/>
                    </a:lnTo>
                    <a:lnTo>
                      <a:pt x="102" y="6"/>
                    </a:lnTo>
                    <a:lnTo>
                      <a:pt x="90" y="12"/>
                    </a:lnTo>
                    <a:lnTo>
                      <a:pt x="80" y="22"/>
                    </a:lnTo>
                    <a:lnTo>
                      <a:pt x="72" y="32"/>
                    </a:lnTo>
                    <a:lnTo>
                      <a:pt x="66" y="46"/>
                    </a:lnTo>
                    <a:lnTo>
                      <a:pt x="62" y="60"/>
                    </a:lnTo>
                    <a:lnTo>
                      <a:pt x="62" y="74"/>
                    </a:lnTo>
                    <a:lnTo>
                      <a:pt x="62" y="74"/>
                    </a:lnTo>
                    <a:lnTo>
                      <a:pt x="62" y="90"/>
                    </a:lnTo>
                    <a:lnTo>
                      <a:pt x="66" y="104"/>
                    </a:lnTo>
                    <a:lnTo>
                      <a:pt x="72" y="116"/>
                    </a:lnTo>
                    <a:lnTo>
                      <a:pt x="80" y="126"/>
                    </a:lnTo>
                    <a:lnTo>
                      <a:pt x="90" y="136"/>
                    </a:lnTo>
                    <a:lnTo>
                      <a:pt x="102" y="142"/>
                    </a:lnTo>
                    <a:lnTo>
                      <a:pt x="114" y="146"/>
                    </a:lnTo>
                    <a:lnTo>
                      <a:pt x="126" y="148"/>
                    </a:lnTo>
                    <a:lnTo>
                      <a:pt x="126" y="148"/>
                    </a:lnTo>
                    <a:lnTo>
                      <a:pt x="140" y="146"/>
                    </a:lnTo>
                    <a:lnTo>
                      <a:pt x="152" y="142"/>
                    </a:lnTo>
                    <a:lnTo>
                      <a:pt x="164" y="136"/>
                    </a:lnTo>
                    <a:lnTo>
                      <a:pt x="174" y="126"/>
                    </a:lnTo>
                    <a:lnTo>
                      <a:pt x="182" y="116"/>
                    </a:lnTo>
                    <a:lnTo>
                      <a:pt x="188" y="104"/>
                    </a:lnTo>
                    <a:lnTo>
                      <a:pt x="192" y="90"/>
                    </a:lnTo>
                    <a:lnTo>
                      <a:pt x="192" y="74"/>
                    </a:lnTo>
                    <a:lnTo>
                      <a:pt x="192" y="74"/>
                    </a:lnTo>
                    <a:lnTo>
                      <a:pt x="192" y="60"/>
                    </a:lnTo>
                    <a:lnTo>
                      <a:pt x="188" y="46"/>
                    </a:lnTo>
                    <a:lnTo>
                      <a:pt x="182" y="32"/>
                    </a:lnTo>
                    <a:lnTo>
                      <a:pt x="174" y="22"/>
                    </a:lnTo>
                    <a:lnTo>
                      <a:pt x="164" y="12"/>
                    </a:lnTo>
                    <a:lnTo>
                      <a:pt x="152" y="6"/>
                    </a:lnTo>
                    <a:lnTo>
                      <a:pt x="140" y="2"/>
                    </a:lnTo>
                    <a:lnTo>
                      <a:pt x="126" y="0"/>
                    </a:lnTo>
                    <a:lnTo>
                      <a:pt x="126" y="0"/>
                    </a:lnTo>
                    <a:close/>
                    <a:moveTo>
                      <a:pt x="134" y="108"/>
                    </a:moveTo>
                    <a:lnTo>
                      <a:pt x="134" y="118"/>
                    </a:lnTo>
                    <a:lnTo>
                      <a:pt x="120" y="118"/>
                    </a:lnTo>
                    <a:lnTo>
                      <a:pt x="120" y="108"/>
                    </a:lnTo>
                    <a:lnTo>
                      <a:pt x="120" y="108"/>
                    </a:lnTo>
                    <a:lnTo>
                      <a:pt x="106" y="106"/>
                    </a:lnTo>
                    <a:lnTo>
                      <a:pt x="98" y="104"/>
                    </a:lnTo>
                    <a:lnTo>
                      <a:pt x="102" y="88"/>
                    </a:lnTo>
                    <a:lnTo>
                      <a:pt x="102" y="88"/>
                    </a:lnTo>
                    <a:lnTo>
                      <a:pt x="112" y="92"/>
                    </a:lnTo>
                    <a:lnTo>
                      <a:pt x="122" y="94"/>
                    </a:lnTo>
                    <a:lnTo>
                      <a:pt x="122" y="94"/>
                    </a:lnTo>
                    <a:lnTo>
                      <a:pt x="130" y="92"/>
                    </a:lnTo>
                    <a:lnTo>
                      <a:pt x="132" y="90"/>
                    </a:lnTo>
                    <a:lnTo>
                      <a:pt x="134" y="88"/>
                    </a:lnTo>
                    <a:lnTo>
                      <a:pt x="134" y="88"/>
                    </a:lnTo>
                    <a:lnTo>
                      <a:pt x="132" y="86"/>
                    </a:lnTo>
                    <a:lnTo>
                      <a:pt x="130" y="84"/>
                    </a:lnTo>
                    <a:lnTo>
                      <a:pt x="120" y="80"/>
                    </a:lnTo>
                    <a:lnTo>
                      <a:pt x="120" y="80"/>
                    </a:lnTo>
                    <a:lnTo>
                      <a:pt x="112" y="78"/>
                    </a:lnTo>
                    <a:lnTo>
                      <a:pt x="104" y="74"/>
                    </a:lnTo>
                    <a:lnTo>
                      <a:pt x="100" y="68"/>
                    </a:lnTo>
                    <a:lnTo>
                      <a:pt x="98" y="60"/>
                    </a:lnTo>
                    <a:lnTo>
                      <a:pt x="98" y="60"/>
                    </a:lnTo>
                    <a:lnTo>
                      <a:pt x="100" y="54"/>
                    </a:lnTo>
                    <a:lnTo>
                      <a:pt x="104" y="48"/>
                    </a:lnTo>
                    <a:lnTo>
                      <a:pt x="110" y="42"/>
                    </a:lnTo>
                    <a:lnTo>
                      <a:pt x="120" y="40"/>
                    </a:lnTo>
                    <a:lnTo>
                      <a:pt x="120" y="30"/>
                    </a:lnTo>
                    <a:lnTo>
                      <a:pt x="134" y="30"/>
                    </a:lnTo>
                    <a:lnTo>
                      <a:pt x="134" y="40"/>
                    </a:lnTo>
                    <a:lnTo>
                      <a:pt x="134" y="40"/>
                    </a:lnTo>
                    <a:lnTo>
                      <a:pt x="144" y="40"/>
                    </a:lnTo>
                    <a:lnTo>
                      <a:pt x="152" y="42"/>
                    </a:lnTo>
                    <a:lnTo>
                      <a:pt x="148" y="58"/>
                    </a:lnTo>
                    <a:lnTo>
                      <a:pt x="148" y="58"/>
                    </a:lnTo>
                    <a:lnTo>
                      <a:pt x="142" y="54"/>
                    </a:lnTo>
                    <a:lnTo>
                      <a:pt x="130" y="54"/>
                    </a:lnTo>
                    <a:lnTo>
                      <a:pt x="130" y="54"/>
                    </a:lnTo>
                    <a:lnTo>
                      <a:pt x="122" y="54"/>
                    </a:lnTo>
                    <a:lnTo>
                      <a:pt x="120" y="58"/>
                    </a:lnTo>
                    <a:lnTo>
                      <a:pt x="120" y="58"/>
                    </a:lnTo>
                    <a:lnTo>
                      <a:pt x="122" y="60"/>
                    </a:lnTo>
                    <a:lnTo>
                      <a:pt x="124" y="62"/>
                    </a:lnTo>
                    <a:lnTo>
                      <a:pt x="134" y="66"/>
                    </a:lnTo>
                    <a:lnTo>
                      <a:pt x="134" y="66"/>
                    </a:lnTo>
                    <a:lnTo>
                      <a:pt x="144" y="70"/>
                    </a:lnTo>
                    <a:lnTo>
                      <a:pt x="150" y="74"/>
                    </a:lnTo>
                    <a:lnTo>
                      <a:pt x="154" y="80"/>
                    </a:lnTo>
                    <a:lnTo>
                      <a:pt x="156" y="86"/>
                    </a:lnTo>
                    <a:lnTo>
                      <a:pt x="156" y="86"/>
                    </a:lnTo>
                    <a:lnTo>
                      <a:pt x="154" y="94"/>
                    </a:lnTo>
                    <a:lnTo>
                      <a:pt x="150" y="100"/>
                    </a:lnTo>
                    <a:lnTo>
                      <a:pt x="142" y="104"/>
                    </a:lnTo>
                    <a:lnTo>
                      <a:pt x="134" y="108"/>
                    </a:lnTo>
                    <a:lnTo>
                      <a:pt x="134" y="10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9" name="Freeform 26"/>
              <p:cNvSpPr/>
              <p:nvPr/>
            </p:nvSpPr>
            <p:spPr bwMode="auto">
              <a:xfrm>
                <a:off x="5948363" y="733425"/>
                <a:ext cx="555625" cy="358775"/>
              </a:xfrm>
              <a:custGeom>
                <a:avLst/>
                <a:gdLst>
                  <a:gd name="T0" fmla="*/ 254 w 350"/>
                  <a:gd name="T1" fmla="*/ 218 h 226"/>
                  <a:gd name="T2" fmla="*/ 254 w 350"/>
                  <a:gd name="T3" fmla="*/ 218 h 226"/>
                  <a:gd name="T4" fmla="*/ 254 w 350"/>
                  <a:gd name="T5" fmla="*/ 210 h 226"/>
                  <a:gd name="T6" fmla="*/ 258 w 350"/>
                  <a:gd name="T7" fmla="*/ 204 h 226"/>
                  <a:gd name="T8" fmla="*/ 54 w 350"/>
                  <a:gd name="T9" fmla="*/ 204 h 226"/>
                  <a:gd name="T10" fmla="*/ 54 w 350"/>
                  <a:gd name="T11" fmla="*/ 204 h 226"/>
                  <a:gd name="T12" fmla="*/ 50 w 350"/>
                  <a:gd name="T13" fmla="*/ 192 h 226"/>
                  <a:gd name="T14" fmla="*/ 42 w 350"/>
                  <a:gd name="T15" fmla="*/ 182 h 226"/>
                  <a:gd name="T16" fmla="*/ 34 w 350"/>
                  <a:gd name="T17" fmla="*/ 176 h 226"/>
                  <a:gd name="T18" fmla="*/ 22 w 350"/>
                  <a:gd name="T19" fmla="*/ 172 h 226"/>
                  <a:gd name="T20" fmla="*/ 22 w 350"/>
                  <a:gd name="T21" fmla="*/ 56 h 226"/>
                  <a:gd name="T22" fmla="*/ 22 w 350"/>
                  <a:gd name="T23" fmla="*/ 56 h 226"/>
                  <a:gd name="T24" fmla="*/ 34 w 350"/>
                  <a:gd name="T25" fmla="*/ 52 h 226"/>
                  <a:gd name="T26" fmla="*/ 44 w 350"/>
                  <a:gd name="T27" fmla="*/ 44 h 226"/>
                  <a:gd name="T28" fmla="*/ 50 w 350"/>
                  <a:gd name="T29" fmla="*/ 34 h 226"/>
                  <a:gd name="T30" fmla="*/ 54 w 350"/>
                  <a:gd name="T31" fmla="*/ 22 h 226"/>
                  <a:gd name="T32" fmla="*/ 294 w 350"/>
                  <a:gd name="T33" fmla="*/ 22 h 226"/>
                  <a:gd name="T34" fmla="*/ 294 w 350"/>
                  <a:gd name="T35" fmla="*/ 22 h 226"/>
                  <a:gd name="T36" fmla="*/ 300 w 350"/>
                  <a:gd name="T37" fmla="*/ 34 h 226"/>
                  <a:gd name="T38" fmla="*/ 306 w 350"/>
                  <a:gd name="T39" fmla="*/ 44 h 226"/>
                  <a:gd name="T40" fmla="*/ 316 w 350"/>
                  <a:gd name="T41" fmla="*/ 52 h 226"/>
                  <a:gd name="T42" fmla="*/ 328 w 350"/>
                  <a:gd name="T43" fmla="*/ 56 h 226"/>
                  <a:gd name="T44" fmla="*/ 328 w 350"/>
                  <a:gd name="T45" fmla="*/ 134 h 226"/>
                  <a:gd name="T46" fmla="*/ 350 w 350"/>
                  <a:gd name="T47" fmla="*/ 134 h 226"/>
                  <a:gd name="T48" fmla="*/ 350 w 350"/>
                  <a:gd name="T49" fmla="*/ 12 h 226"/>
                  <a:gd name="T50" fmla="*/ 350 w 350"/>
                  <a:gd name="T51" fmla="*/ 12 h 226"/>
                  <a:gd name="T52" fmla="*/ 350 w 350"/>
                  <a:gd name="T53" fmla="*/ 8 h 226"/>
                  <a:gd name="T54" fmla="*/ 346 w 350"/>
                  <a:gd name="T55" fmla="*/ 4 h 226"/>
                  <a:gd name="T56" fmla="*/ 342 w 350"/>
                  <a:gd name="T57" fmla="*/ 2 h 226"/>
                  <a:gd name="T58" fmla="*/ 338 w 350"/>
                  <a:gd name="T59" fmla="*/ 0 h 226"/>
                  <a:gd name="T60" fmla="*/ 12 w 350"/>
                  <a:gd name="T61" fmla="*/ 0 h 226"/>
                  <a:gd name="T62" fmla="*/ 12 w 350"/>
                  <a:gd name="T63" fmla="*/ 0 h 226"/>
                  <a:gd name="T64" fmla="*/ 8 w 350"/>
                  <a:gd name="T65" fmla="*/ 2 h 226"/>
                  <a:gd name="T66" fmla="*/ 4 w 350"/>
                  <a:gd name="T67" fmla="*/ 4 h 226"/>
                  <a:gd name="T68" fmla="*/ 0 w 350"/>
                  <a:gd name="T69" fmla="*/ 8 h 226"/>
                  <a:gd name="T70" fmla="*/ 0 w 350"/>
                  <a:gd name="T71" fmla="*/ 12 h 226"/>
                  <a:gd name="T72" fmla="*/ 0 w 350"/>
                  <a:gd name="T73" fmla="*/ 214 h 226"/>
                  <a:gd name="T74" fmla="*/ 0 w 350"/>
                  <a:gd name="T75" fmla="*/ 214 h 226"/>
                  <a:gd name="T76" fmla="*/ 0 w 350"/>
                  <a:gd name="T77" fmla="*/ 218 h 226"/>
                  <a:gd name="T78" fmla="*/ 4 w 350"/>
                  <a:gd name="T79" fmla="*/ 222 h 226"/>
                  <a:gd name="T80" fmla="*/ 8 w 350"/>
                  <a:gd name="T81" fmla="*/ 226 h 226"/>
                  <a:gd name="T82" fmla="*/ 12 w 350"/>
                  <a:gd name="T83" fmla="*/ 226 h 226"/>
                  <a:gd name="T84" fmla="*/ 256 w 350"/>
                  <a:gd name="T85" fmla="*/ 226 h 226"/>
                  <a:gd name="T86" fmla="*/ 256 w 350"/>
                  <a:gd name="T87" fmla="*/ 226 h 226"/>
                  <a:gd name="T88" fmla="*/ 254 w 350"/>
                  <a:gd name="T89" fmla="*/ 218 h 226"/>
                  <a:gd name="T90" fmla="*/ 254 w 350"/>
                  <a:gd name="T91" fmla="*/ 218 h 2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350" h="226">
                    <a:moveTo>
                      <a:pt x="254" y="218"/>
                    </a:moveTo>
                    <a:lnTo>
                      <a:pt x="254" y="218"/>
                    </a:lnTo>
                    <a:lnTo>
                      <a:pt x="254" y="210"/>
                    </a:lnTo>
                    <a:lnTo>
                      <a:pt x="258" y="204"/>
                    </a:lnTo>
                    <a:lnTo>
                      <a:pt x="54" y="204"/>
                    </a:lnTo>
                    <a:lnTo>
                      <a:pt x="54" y="204"/>
                    </a:lnTo>
                    <a:lnTo>
                      <a:pt x="50" y="192"/>
                    </a:lnTo>
                    <a:lnTo>
                      <a:pt x="42" y="182"/>
                    </a:lnTo>
                    <a:lnTo>
                      <a:pt x="34" y="176"/>
                    </a:lnTo>
                    <a:lnTo>
                      <a:pt x="22" y="172"/>
                    </a:lnTo>
                    <a:lnTo>
                      <a:pt x="22" y="56"/>
                    </a:lnTo>
                    <a:lnTo>
                      <a:pt x="22" y="56"/>
                    </a:lnTo>
                    <a:lnTo>
                      <a:pt x="34" y="52"/>
                    </a:lnTo>
                    <a:lnTo>
                      <a:pt x="44" y="44"/>
                    </a:lnTo>
                    <a:lnTo>
                      <a:pt x="50" y="34"/>
                    </a:lnTo>
                    <a:lnTo>
                      <a:pt x="54" y="22"/>
                    </a:lnTo>
                    <a:lnTo>
                      <a:pt x="294" y="22"/>
                    </a:lnTo>
                    <a:lnTo>
                      <a:pt x="294" y="22"/>
                    </a:lnTo>
                    <a:lnTo>
                      <a:pt x="300" y="34"/>
                    </a:lnTo>
                    <a:lnTo>
                      <a:pt x="306" y="44"/>
                    </a:lnTo>
                    <a:lnTo>
                      <a:pt x="316" y="52"/>
                    </a:lnTo>
                    <a:lnTo>
                      <a:pt x="328" y="56"/>
                    </a:lnTo>
                    <a:lnTo>
                      <a:pt x="328" y="134"/>
                    </a:lnTo>
                    <a:lnTo>
                      <a:pt x="350" y="134"/>
                    </a:lnTo>
                    <a:lnTo>
                      <a:pt x="350" y="12"/>
                    </a:lnTo>
                    <a:lnTo>
                      <a:pt x="350" y="12"/>
                    </a:lnTo>
                    <a:lnTo>
                      <a:pt x="350" y="8"/>
                    </a:lnTo>
                    <a:lnTo>
                      <a:pt x="346" y="4"/>
                    </a:lnTo>
                    <a:lnTo>
                      <a:pt x="342" y="2"/>
                    </a:lnTo>
                    <a:lnTo>
                      <a:pt x="338" y="0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8" y="2"/>
                    </a:lnTo>
                    <a:lnTo>
                      <a:pt x="4" y="4"/>
                    </a:lnTo>
                    <a:lnTo>
                      <a:pt x="0" y="8"/>
                    </a:lnTo>
                    <a:lnTo>
                      <a:pt x="0" y="12"/>
                    </a:lnTo>
                    <a:lnTo>
                      <a:pt x="0" y="214"/>
                    </a:lnTo>
                    <a:lnTo>
                      <a:pt x="0" y="214"/>
                    </a:lnTo>
                    <a:lnTo>
                      <a:pt x="0" y="218"/>
                    </a:lnTo>
                    <a:lnTo>
                      <a:pt x="4" y="222"/>
                    </a:lnTo>
                    <a:lnTo>
                      <a:pt x="8" y="226"/>
                    </a:lnTo>
                    <a:lnTo>
                      <a:pt x="12" y="226"/>
                    </a:lnTo>
                    <a:lnTo>
                      <a:pt x="256" y="226"/>
                    </a:lnTo>
                    <a:lnTo>
                      <a:pt x="256" y="226"/>
                    </a:lnTo>
                    <a:lnTo>
                      <a:pt x="254" y="218"/>
                    </a:lnTo>
                    <a:lnTo>
                      <a:pt x="254" y="21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0" name="Freeform 27"/>
              <p:cNvSpPr/>
              <p:nvPr/>
            </p:nvSpPr>
            <p:spPr bwMode="auto">
              <a:xfrm>
                <a:off x="6373813" y="965200"/>
                <a:ext cx="200025" cy="34925"/>
              </a:xfrm>
              <a:custGeom>
                <a:avLst/>
                <a:gdLst>
                  <a:gd name="T0" fmla="*/ 12 w 126"/>
                  <a:gd name="T1" fmla="*/ 22 h 22"/>
                  <a:gd name="T2" fmla="*/ 12 w 126"/>
                  <a:gd name="T3" fmla="*/ 22 h 22"/>
                  <a:gd name="T4" fmla="*/ 8 w 126"/>
                  <a:gd name="T5" fmla="*/ 20 h 22"/>
                  <a:gd name="T6" fmla="*/ 4 w 126"/>
                  <a:gd name="T7" fmla="*/ 18 h 22"/>
                  <a:gd name="T8" fmla="*/ 2 w 126"/>
                  <a:gd name="T9" fmla="*/ 16 h 22"/>
                  <a:gd name="T10" fmla="*/ 0 w 126"/>
                  <a:gd name="T11" fmla="*/ 10 h 22"/>
                  <a:gd name="T12" fmla="*/ 0 w 126"/>
                  <a:gd name="T13" fmla="*/ 10 h 22"/>
                  <a:gd name="T14" fmla="*/ 0 w 126"/>
                  <a:gd name="T15" fmla="*/ 10 h 22"/>
                  <a:gd name="T16" fmla="*/ 2 w 126"/>
                  <a:gd name="T17" fmla="*/ 6 h 22"/>
                  <a:gd name="T18" fmla="*/ 4 w 126"/>
                  <a:gd name="T19" fmla="*/ 4 h 22"/>
                  <a:gd name="T20" fmla="*/ 8 w 126"/>
                  <a:gd name="T21" fmla="*/ 2 h 22"/>
                  <a:gd name="T22" fmla="*/ 12 w 126"/>
                  <a:gd name="T23" fmla="*/ 0 h 22"/>
                  <a:gd name="T24" fmla="*/ 12 w 126"/>
                  <a:gd name="T25" fmla="*/ 0 h 22"/>
                  <a:gd name="T26" fmla="*/ 116 w 126"/>
                  <a:gd name="T27" fmla="*/ 0 h 22"/>
                  <a:gd name="T28" fmla="*/ 116 w 126"/>
                  <a:gd name="T29" fmla="*/ 0 h 22"/>
                  <a:gd name="T30" fmla="*/ 120 w 126"/>
                  <a:gd name="T31" fmla="*/ 2 h 22"/>
                  <a:gd name="T32" fmla="*/ 124 w 126"/>
                  <a:gd name="T33" fmla="*/ 4 h 22"/>
                  <a:gd name="T34" fmla="*/ 126 w 126"/>
                  <a:gd name="T35" fmla="*/ 6 h 22"/>
                  <a:gd name="T36" fmla="*/ 126 w 126"/>
                  <a:gd name="T37" fmla="*/ 10 h 22"/>
                  <a:gd name="T38" fmla="*/ 126 w 126"/>
                  <a:gd name="T39" fmla="*/ 10 h 22"/>
                  <a:gd name="T40" fmla="*/ 126 w 126"/>
                  <a:gd name="T41" fmla="*/ 10 h 22"/>
                  <a:gd name="T42" fmla="*/ 126 w 126"/>
                  <a:gd name="T43" fmla="*/ 16 h 22"/>
                  <a:gd name="T44" fmla="*/ 124 w 126"/>
                  <a:gd name="T45" fmla="*/ 18 h 22"/>
                  <a:gd name="T46" fmla="*/ 120 w 126"/>
                  <a:gd name="T47" fmla="*/ 20 h 22"/>
                  <a:gd name="T48" fmla="*/ 116 w 126"/>
                  <a:gd name="T49" fmla="*/ 22 h 22"/>
                  <a:gd name="T50" fmla="*/ 116 w 126"/>
                  <a:gd name="T51" fmla="*/ 22 h 22"/>
                  <a:gd name="T52" fmla="*/ 12 w 126"/>
                  <a:gd name="T53" fmla="*/ 22 h 22"/>
                  <a:gd name="T54" fmla="*/ 12 w 126"/>
                  <a:gd name="T55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26" h="22">
                    <a:moveTo>
                      <a:pt x="12" y="22"/>
                    </a:moveTo>
                    <a:lnTo>
                      <a:pt x="12" y="22"/>
                    </a:lnTo>
                    <a:lnTo>
                      <a:pt x="8" y="20"/>
                    </a:lnTo>
                    <a:lnTo>
                      <a:pt x="4" y="18"/>
                    </a:lnTo>
                    <a:lnTo>
                      <a:pt x="2" y="16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2" y="6"/>
                    </a:lnTo>
                    <a:lnTo>
                      <a:pt x="4" y="4"/>
                    </a:lnTo>
                    <a:lnTo>
                      <a:pt x="8" y="2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116" y="0"/>
                    </a:lnTo>
                    <a:lnTo>
                      <a:pt x="116" y="0"/>
                    </a:lnTo>
                    <a:lnTo>
                      <a:pt x="120" y="2"/>
                    </a:lnTo>
                    <a:lnTo>
                      <a:pt x="124" y="4"/>
                    </a:lnTo>
                    <a:lnTo>
                      <a:pt x="126" y="6"/>
                    </a:lnTo>
                    <a:lnTo>
                      <a:pt x="126" y="10"/>
                    </a:lnTo>
                    <a:lnTo>
                      <a:pt x="126" y="10"/>
                    </a:lnTo>
                    <a:lnTo>
                      <a:pt x="126" y="10"/>
                    </a:lnTo>
                    <a:lnTo>
                      <a:pt x="126" y="16"/>
                    </a:lnTo>
                    <a:lnTo>
                      <a:pt x="124" y="18"/>
                    </a:lnTo>
                    <a:lnTo>
                      <a:pt x="120" y="20"/>
                    </a:lnTo>
                    <a:lnTo>
                      <a:pt x="116" y="22"/>
                    </a:lnTo>
                    <a:lnTo>
                      <a:pt x="116" y="22"/>
                    </a:lnTo>
                    <a:lnTo>
                      <a:pt x="12" y="22"/>
                    </a:lnTo>
                    <a:lnTo>
                      <a:pt x="12" y="22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1" name="Freeform 28"/>
              <p:cNvSpPr/>
              <p:nvPr/>
            </p:nvSpPr>
            <p:spPr bwMode="auto">
              <a:xfrm>
                <a:off x="6367463" y="1012825"/>
                <a:ext cx="200025" cy="34925"/>
              </a:xfrm>
              <a:custGeom>
                <a:avLst/>
                <a:gdLst>
                  <a:gd name="T0" fmla="*/ 10 w 126"/>
                  <a:gd name="T1" fmla="*/ 22 h 22"/>
                  <a:gd name="T2" fmla="*/ 10 w 126"/>
                  <a:gd name="T3" fmla="*/ 22 h 22"/>
                  <a:gd name="T4" fmla="*/ 6 w 126"/>
                  <a:gd name="T5" fmla="*/ 20 h 22"/>
                  <a:gd name="T6" fmla="*/ 4 w 126"/>
                  <a:gd name="T7" fmla="*/ 18 h 22"/>
                  <a:gd name="T8" fmla="*/ 0 w 126"/>
                  <a:gd name="T9" fmla="*/ 16 h 22"/>
                  <a:gd name="T10" fmla="*/ 0 w 126"/>
                  <a:gd name="T11" fmla="*/ 12 h 22"/>
                  <a:gd name="T12" fmla="*/ 0 w 126"/>
                  <a:gd name="T13" fmla="*/ 12 h 22"/>
                  <a:gd name="T14" fmla="*/ 0 w 126"/>
                  <a:gd name="T15" fmla="*/ 12 h 22"/>
                  <a:gd name="T16" fmla="*/ 0 w 126"/>
                  <a:gd name="T17" fmla="*/ 6 h 22"/>
                  <a:gd name="T18" fmla="*/ 4 w 126"/>
                  <a:gd name="T19" fmla="*/ 4 h 22"/>
                  <a:gd name="T20" fmla="*/ 6 w 126"/>
                  <a:gd name="T21" fmla="*/ 2 h 22"/>
                  <a:gd name="T22" fmla="*/ 10 w 126"/>
                  <a:gd name="T23" fmla="*/ 0 h 22"/>
                  <a:gd name="T24" fmla="*/ 10 w 126"/>
                  <a:gd name="T25" fmla="*/ 0 h 22"/>
                  <a:gd name="T26" fmla="*/ 116 w 126"/>
                  <a:gd name="T27" fmla="*/ 0 h 22"/>
                  <a:gd name="T28" fmla="*/ 116 w 126"/>
                  <a:gd name="T29" fmla="*/ 0 h 22"/>
                  <a:gd name="T30" fmla="*/ 120 w 126"/>
                  <a:gd name="T31" fmla="*/ 2 h 22"/>
                  <a:gd name="T32" fmla="*/ 122 w 126"/>
                  <a:gd name="T33" fmla="*/ 4 h 22"/>
                  <a:gd name="T34" fmla="*/ 124 w 126"/>
                  <a:gd name="T35" fmla="*/ 6 h 22"/>
                  <a:gd name="T36" fmla="*/ 126 w 126"/>
                  <a:gd name="T37" fmla="*/ 12 h 22"/>
                  <a:gd name="T38" fmla="*/ 126 w 126"/>
                  <a:gd name="T39" fmla="*/ 12 h 22"/>
                  <a:gd name="T40" fmla="*/ 126 w 126"/>
                  <a:gd name="T41" fmla="*/ 12 h 22"/>
                  <a:gd name="T42" fmla="*/ 124 w 126"/>
                  <a:gd name="T43" fmla="*/ 16 h 22"/>
                  <a:gd name="T44" fmla="*/ 122 w 126"/>
                  <a:gd name="T45" fmla="*/ 18 h 22"/>
                  <a:gd name="T46" fmla="*/ 120 w 126"/>
                  <a:gd name="T47" fmla="*/ 20 h 22"/>
                  <a:gd name="T48" fmla="*/ 116 w 126"/>
                  <a:gd name="T49" fmla="*/ 22 h 22"/>
                  <a:gd name="T50" fmla="*/ 116 w 126"/>
                  <a:gd name="T51" fmla="*/ 22 h 22"/>
                  <a:gd name="T52" fmla="*/ 10 w 126"/>
                  <a:gd name="T53" fmla="*/ 22 h 22"/>
                  <a:gd name="T54" fmla="*/ 10 w 126"/>
                  <a:gd name="T55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26" h="22">
                    <a:moveTo>
                      <a:pt x="10" y="22"/>
                    </a:moveTo>
                    <a:lnTo>
                      <a:pt x="10" y="22"/>
                    </a:lnTo>
                    <a:lnTo>
                      <a:pt x="6" y="20"/>
                    </a:lnTo>
                    <a:lnTo>
                      <a:pt x="4" y="18"/>
                    </a:lnTo>
                    <a:lnTo>
                      <a:pt x="0" y="16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6"/>
                    </a:lnTo>
                    <a:lnTo>
                      <a:pt x="4" y="4"/>
                    </a:lnTo>
                    <a:lnTo>
                      <a:pt x="6" y="2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16" y="0"/>
                    </a:lnTo>
                    <a:lnTo>
                      <a:pt x="116" y="0"/>
                    </a:lnTo>
                    <a:lnTo>
                      <a:pt x="120" y="2"/>
                    </a:lnTo>
                    <a:lnTo>
                      <a:pt x="122" y="4"/>
                    </a:lnTo>
                    <a:lnTo>
                      <a:pt x="124" y="6"/>
                    </a:lnTo>
                    <a:lnTo>
                      <a:pt x="126" y="12"/>
                    </a:lnTo>
                    <a:lnTo>
                      <a:pt x="126" y="12"/>
                    </a:lnTo>
                    <a:lnTo>
                      <a:pt x="126" y="12"/>
                    </a:lnTo>
                    <a:lnTo>
                      <a:pt x="124" y="16"/>
                    </a:lnTo>
                    <a:lnTo>
                      <a:pt x="122" y="18"/>
                    </a:lnTo>
                    <a:lnTo>
                      <a:pt x="120" y="20"/>
                    </a:lnTo>
                    <a:lnTo>
                      <a:pt x="116" y="22"/>
                    </a:lnTo>
                    <a:lnTo>
                      <a:pt x="116" y="22"/>
                    </a:lnTo>
                    <a:lnTo>
                      <a:pt x="10" y="22"/>
                    </a:lnTo>
                    <a:lnTo>
                      <a:pt x="10" y="22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2" name="Freeform 29"/>
              <p:cNvSpPr/>
              <p:nvPr/>
            </p:nvSpPr>
            <p:spPr bwMode="auto">
              <a:xfrm>
                <a:off x="6370638" y="1060450"/>
                <a:ext cx="200025" cy="34925"/>
              </a:xfrm>
              <a:custGeom>
                <a:avLst/>
                <a:gdLst>
                  <a:gd name="T0" fmla="*/ 12 w 126"/>
                  <a:gd name="T1" fmla="*/ 22 h 22"/>
                  <a:gd name="T2" fmla="*/ 12 w 126"/>
                  <a:gd name="T3" fmla="*/ 22 h 22"/>
                  <a:gd name="T4" fmla="*/ 8 w 126"/>
                  <a:gd name="T5" fmla="*/ 20 h 22"/>
                  <a:gd name="T6" fmla="*/ 4 w 126"/>
                  <a:gd name="T7" fmla="*/ 18 h 22"/>
                  <a:gd name="T8" fmla="*/ 2 w 126"/>
                  <a:gd name="T9" fmla="*/ 16 h 22"/>
                  <a:gd name="T10" fmla="*/ 0 w 126"/>
                  <a:gd name="T11" fmla="*/ 12 h 22"/>
                  <a:gd name="T12" fmla="*/ 0 w 126"/>
                  <a:gd name="T13" fmla="*/ 12 h 22"/>
                  <a:gd name="T14" fmla="*/ 0 w 126"/>
                  <a:gd name="T15" fmla="*/ 12 h 22"/>
                  <a:gd name="T16" fmla="*/ 2 w 126"/>
                  <a:gd name="T17" fmla="*/ 8 h 22"/>
                  <a:gd name="T18" fmla="*/ 4 w 126"/>
                  <a:gd name="T19" fmla="*/ 4 h 22"/>
                  <a:gd name="T20" fmla="*/ 8 w 126"/>
                  <a:gd name="T21" fmla="*/ 2 h 22"/>
                  <a:gd name="T22" fmla="*/ 12 w 126"/>
                  <a:gd name="T23" fmla="*/ 0 h 22"/>
                  <a:gd name="T24" fmla="*/ 12 w 126"/>
                  <a:gd name="T25" fmla="*/ 0 h 22"/>
                  <a:gd name="T26" fmla="*/ 116 w 126"/>
                  <a:gd name="T27" fmla="*/ 0 h 22"/>
                  <a:gd name="T28" fmla="*/ 116 w 126"/>
                  <a:gd name="T29" fmla="*/ 0 h 22"/>
                  <a:gd name="T30" fmla="*/ 120 w 126"/>
                  <a:gd name="T31" fmla="*/ 2 h 22"/>
                  <a:gd name="T32" fmla="*/ 124 w 126"/>
                  <a:gd name="T33" fmla="*/ 4 h 22"/>
                  <a:gd name="T34" fmla="*/ 126 w 126"/>
                  <a:gd name="T35" fmla="*/ 8 h 22"/>
                  <a:gd name="T36" fmla="*/ 126 w 126"/>
                  <a:gd name="T37" fmla="*/ 12 h 22"/>
                  <a:gd name="T38" fmla="*/ 126 w 126"/>
                  <a:gd name="T39" fmla="*/ 12 h 22"/>
                  <a:gd name="T40" fmla="*/ 126 w 126"/>
                  <a:gd name="T41" fmla="*/ 12 h 22"/>
                  <a:gd name="T42" fmla="*/ 126 w 126"/>
                  <a:gd name="T43" fmla="*/ 16 h 22"/>
                  <a:gd name="T44" fmla="*/ 124 w 126"/>
                  <a:gd name="T45" fmla="*/ 18 h 22"/>
                  <a:gd name="T46" fmla="*/ 120 w 126"/>
                  <a:gd name="T47" fmla="*/ 20 h 22"/>
                  <a:gd name="T48" fmla="*/ 116 w 126"/>
                  <a:gd name="T49" fmla="*/ 22 h 22"/>
                  <a:gd name="T50" fmla="*/ 116 w 126"/>
                  <a:gd name="T51" fmla="*/ 22 h 22"/>
                  <a:gd name="T52" fmla="*/ 12 w 126"/>
                  <a:gd name="T53" fmla="*/ 22 h 22"/>
                  <a:gd name="T54" fmla="*/ 12 w 126"/>
                  <a:gd name="T55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26" h="22">
                    <a:moveTo>
                      <a:pt x="12" y="22"/>
                    </a:moveTo>
                    <a:lnTo>
                      <a:pt x="12" y="22"/>
                    </a:lnTo>
                    <a:lnTo>
                      <a:pt x="8" y="20"/>
                    </a:lnTo>
                    <a:lnTo>
                      <a:pt x="4" y="18"/>
                    </a:lnTo>
                    <a:lnTo>
                      <a:pt x="2" y="16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2" y="8"/>
                    </a:lnTo>
                    <a:lnTo>
                      <a:pt x="4" y="4"/>
                    </a:lnTo>
                    <a:lnTo>
                      <a:pt x="8" y="2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116" y="0"/>
                    </a:lnTo>
                    <a:lnTo>
                      <a:pt x="116" y="0"/>
                    </a:lnTo>
                    <a:lnTo>
                      <a:pt x="120" y="2"/>
                    </a:lnTo>
                    <a:lnTo>
                      <a:pt x="124" y="4"/>
                    </a:lnTo>
                    <a:lnTo>
                      <a:pt x="126" y="8"/>
                    </a:lnTo>
                    <a:lnTo>
                      <a:pt x="126" y="12"/>
                    </a:lnTo>
                    <a:lnTo>
                      <a:pt x="126" y="12"/>
                    </a:lnTo>
                    <a:lnTo>
                      <a:pt x="126" y="12"/>
                    </a:lnTo>
                    <a:lnTo>
                      <a:pt x="126" y="16"/>
                    </a:lnTo>
                    <a:lnTo>
                      <a:pt x="124" y="18"/>
                    </a:lnTo>
                    <a:lnTo>
                      <a:pt x="120" y="20"/>
                    </a:lnTo>
                    <a:lnTo>
                      <a:pt x="116" y="22"/>
                    </a:lnTo>
                    <a:lnTo>
                      <a:pt x="116" y="22"/>
                    </a:lnTo>
                    <a:lnTo>
                      <a:pt x="12" y="22"/>
                    </a:lnTo>
                    <a:lnTo>
                      <a:pt x="12" y="22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65" name="组合 64"/>
          <p:cNvGrpSpPr/>
          <p:nvPr/>
        </p:nvGrpSpPr>
        <p:grpSpPr>
          <a:xfrm>
            <a:off x="1359808" y="4346385"/>
            <a:ext cx="2031325" cy="819702"/>
            <a:chOff x="3638480" y="1770394"/>
            <a:chExt cx="1523692" cy="614634"/>
          </a:xfrm>
        </p:grpSpPr>
        <p:sp>
          <p:nvSpPr>
            <p:cNvPr id="66" name="Text Placeholder 2"/>
            <p:cNvSpPr txBox="1"/>
            <p:nvPr/>
          </p:nvSpPr>
          <p:spPr bwMode="auto">
            <a:xfrm>
              <a:off x="3638480" y="1770394"/>
              <a:ext cx="1523692" cy="268421"/>
            </a:xfrm>
            <a:prstGeom prst="rect">
              <a:avLst/>
            </a:prstGeom>
            <a:noFill/>
            <a:ln>
              <a:noFill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9pPr>
            </a:lstStyle>
            <a:p>
              <a:pPr algn="ctr">
                <a:buClr>
                  <a:schemeClr val="accent1"/>
                </a:buClr>
                <a:buSzPct val="80000"/>
                <a:buFont typeface="Corbel" panose="020B0503020204020204" pitchFamily="34" charset="0"/>
                <a:buNone/>
              </a:pPr>
              <a:r>
                <a:rPr lang="zh-CN" altLang="en-US" sz="1600" dirty="0">
                  <a:solidFill>
                    <a:srgbClr val="29292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添加会议主题</a:t>
              </a:r>
              <a:endParaRPr lang="en-AU" sz="1600" dirty="0">
                <a:solidFill>
                  <a:srgbClr val="29292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7" name="Text Placeholder 2"/>
            <p:cNvSpPr txBox="1"/>
            <p:nvPr/>
          </p:nvSpPr>
          <p:spPr bwMode="auto">
            <a:xfrm>
              <a:off x="3697191" y="1963110"/>
              <a:ext cx="1371005" cy="421918"/>
            </a:xfrm>
            <a:prstGeom prst="rect">
              <a:avLst/>
            </a:prstGeom>
            <a:noFill/>
            <a:ln>
              <a:noFill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9pPr>
            </a:lstStyle>
            <a:p>
              <a:pPr algn="ctr">
                <a:buNone/>
              </a:pPr>
              <a:r>
                <a:rPr lang="zh-CN" altLang="en-US" sz="1200" dirty="0">
                  <a:solidFill>
                    <a:srgbClr val="29292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点击输入简要文字内容</a:t>
              </a:r>
              <a:endParaRPr lang="en-US" altLang="zh-CN" sz="1200" dirty="0">
                <a:solidFill>
                  <a:srgbClr val="29292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>
                <a:buNone/>
              </a:pPr>
              <a:r>
                <a:rPr lang="zh-CN" altLang="en-US" sz="1200" dirty="0">
                  <a:solidFill>
                    <a:srgbClr val="29292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文字内容需概括精炼</a:t>
              </a:r>
              <a:endParaRPr lang="en-US" altLang="zh-CN" sz="1200" dirty="0">
                <a:solidFill>
                  <a:srgbClr val="29292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>
                <a:buNone/>
              </a:pPr>
              <a:r>
                <a:rPr lang="zh-CN" altLang="en-US" sz="1200" dirty="0">
                  <a:solidFill>
                    <a:srgbClr val="29292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不用多余的</a:t>
              </a:r>
              <a:endParaRPr lang="en-US" altLang="zh-CN" sz="1200" dirty="0">
                <a:solidFill>
                  <a:srgbClr val="29292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8" name="组合 67"/>
          <p:cNvGrpSpPr/>
          <p:nvPr/>
        </p:nvGrpSpPr>
        <p:grpSpPr>
          <a:xfrm>
            <a:off x="3211613" y="4346385"/>
            <a:ext cx="2031325" cy="819702"/>
            <a:chOff x="3638480" y="1770394"/>
            <a:chExt cx="1523692" cy="614634"/>
          </a:xfrm>
        </p:grpSpPr>
        <p:sp>
          <p:nvSpPr>
            <p:cNvPr id="69" name="Text Placeholder 2"/>
            <p:cNvSpPr txBox="1"/>
            <p:nvPr/>
          </p:nvSpPr>
          <p:spPr bwMode="auto">
            <a:xfrm>
              <a:off x="3638480" y="1770394"/>
              <a:ext cx="1523692" cy="268421"/>
            </a:xfrm>
            <a:prstGeom prst="rect">
              <a:avLst/>
            </a:prstGeom>
            <a:noFill/>
            <a:ln>
              <a:noFill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9pPr>
            </a:lstStyle>
            <a:p>
              <a:pPr algn="ctr">
                <a:buClr>
                  <a:schemeClr val="accent1"/>
                </a:buClr>
                <a:buSzPct val="80000"/>
                <a:buFont typeface="Corbel" panose="020B0503020204020204" pitchFamily="34" charset="0"/>
                <a:buNone/>
              </a:pPr>
              <a:r>
                <a:rPr lang="zh-CN" altLang="en-US" sz="1600" dirty="0">
                  <a:solidFill>
                    <a:srgbClr val="29292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添加会议主题</a:t>
              </a:r>
              <a:endParaRPr lang="en-AU" sz="1600" dirty="0">
                <a:solidFill>
                  <a:srgbClr val="29292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0" name="Text Placeholder 2"/>
            <p:cNvSpPr txBox="1"/>
            <p:nvPr/>
          </p:nvSpPr>
          <p:spPr bwMode="auto">
            <a:xfrm>
              <a:off x="3697191" y="1963110"/>
              <a:ext cx="1371005" cy="421918"/>
            </a:xfrm>
            <a:prstGeom prst="rect">
              <a:avLst/>
            </a:prstGeom>
            <a:noFill/>
            <a:ln>
              <a:noFill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9pPr>
            </a:lstStyle>
            <a:p>
              <a:pPr algn="ctr">
                <a:buNone/>
              </a:pPr>
              <a:r>
                <a:rPr lang="zh-CN" altLang="en-US" sz="1200" dirty="0">
                  <a:solidFill>
                    <a:srgbClr val="29292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点击输入简要文字内容</a:t>
              </a:r>
              <a:endParaRPr lang="en-US" altLang="zh-CN" sz="1200" dirty="0">
                <a:solidFill>
                  <a:srgbClr val="29292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>
                <a:buNone/>
              </a:pPr>
              <a:r>
                <a:rPr lang="zh-CN" altLang="en-US" sz="1200" dirty="0">
                  <a:solidFill>
                    <a:srgbClr val="29292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文字内容需概括精炼</a:t>
              </a:r>
              <a:endParaRPr lang="en-US" altLang="zh-CN" sz="1200" dirty="0">
                <a:solidFill>
                  <a:srgbClr val="29292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>
                <a:buNone/>
              </a:pPr>
              <a:r>
                <a:rPr lang="zh-CN" altLang="en-US" sz="1200" dirty="0">
                  <a:solidFill>
                    <a:srgbClr val="29292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不用多余的</a:t>
              </a:r>
              <a:endParaRPr lang="en-US" altLang="zh-CN" sz="1200" dirty="0">
                <a:solidFill>
                  <a:srgbClr val="29292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1" name="组合 70"/>
          <p:cNvGrpSpPr/>
          <p:nvPr/>
        </p:nvGrpSpPr>
        <p:grpSpPr>
          <a:xfrm>
            <a:off x="5063419" y="4346385"/>
            <a:ext cx="2031325" cy="819702"/>
            <a:chOff x="3638480" y="1770394"/>
            <a:chExt cx="1523692" cy="614634"/>
          </a:xfrm>
        </p:grpSpPr>
        <p:sp>
          <p:nvSpPr>
            <p:cNvPr id="72" name="Text Placeholder 2"/>
            <p:cNvSpPr txBox="1"/>
            <p:nvPr/>
          </p:nvSpPr>
          <p:spPr bwMode="auto">
            <a:xfrm>
              <a:off x="3638480" y="1770394"/>
              <a:ext cx="1523692" cy="268421"/>
            </a:xfrm>
            <a:prstGeom prst="rect">
              <a:avLst/>
            </a:prstGeom>
            <a:noFill/>
            <a:ln>
              <a:noFill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9pPr>
            </a:lstStyle>
            <a:p>
              <a:pPr algn="ctr">
                <a:buClr>
                  <a:schemeClr val="accent1"/>
                </a:buClr>
                <a:buSzPct val="80000"/>
                <a:buFont typeface="Corbel" panose="020B0503020204020204" pitchFamily="34" charset="0"/>
                <a:buNone/>
              </a:pPr>
              <a:r>
                <a:rPr lang="zh-CN" altLang="en-US" sz="1600" dirty="0">
                  <a:solidFill>
                    <a:srgbClr val="29292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添加会议主题</a:t>
              </a:r>
              <a:endParaRPr lang="en-AU" sz="1600" dirty="0">
                <a:solidFill>
                  <a:srgbClr val="29292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3" name="Text Placeholder 2"/>
            <p:cNvSpPr txBox="1"/>
            <p:nvPr/>
          </p:nvSpPr>
          <p:spPr bwMode="auto">
            <a:xfrm>
              <a:off x="3697191" y="1963110"/>
              <a:ext cx="1371005" cy="421918"/>
            </a:xfrm>
            <a:prstGeom prst="rect">
              <a:avLst/>
            </a:prstGeom>
            <a:noFill/>
            <a:ln>
              <a:noFill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9pPr>
            </a:lstStyle>
            <a:p>
              <a:pPr algn="ctr">
                <a:buNone/>
              </a:pPr>
              <a:r>
                <a:rPr lang="zh-CN" altLang="en-US" sz="1200" dirty="0">
                  <a:solidFill>
                    <a:srgbClr val="29292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点击输入简要文字内容</a:t>
              </a:r>
              <a:endParaRPr lang="en-US" altLang="zh-CN" sz="1200" dirty="0">
                <a:solidFill>
                  <a:srgbClr val="29292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>
                <a:buNone/>
              </a:pPr>
              <a:r>
                <a:rPr lang="zh-CN" altLang="en-US" sz="1200" dirty="0">
                  <a:solidFill>
                    <a:srgbClr val="29292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文字内容需概括精炼</a:t>
              </a:r>
              <a:endParaRPr lang="en-US" altLang="zh-CN" sz="1200" dirty="0">
                <a:solidFill>
                  <a:srgbClr val="29292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>
                <a:buNone/>
              </a:pPr>
              <a:r>
                <a:rPr lang="zh-CN" altLang="en-US" sz="1200" dirty="0">
                  <a:solidFill>
                    <a:srgbClr val="29292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不用多余的</a:t>
              </a:r>
              <a:endParaRPr lang="en-US" altLang="zh-CN" sz="1200" dirty="0">
                <a:solidFill>
                  <a:srgbClr val="29292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4" name="组合 73"/>
          <p:cNvGrpSpPr/>
          <p:nvPr/>
        </p:nvGrpSpPr>
        <p:grpSpPr>
          <a:xfrm>
            <a:off x="6915225" y="4346385"/>
            <a:ext cx="2031325" cy="819702"/>
            <a:chOff x="3638480" y="1770394"/>
            <a:chExt cx="1523692" cy="614634"/>
          </a:xfrm>
        </p:grpSpPr>
        <p:sp>
          <p:nvSpPr>
            <p:cNvPr id="75" name="Text Placeholder 2"/>
            <p:cNvSpPr txBox="1"/>
            <p:nvPr/>
          </p:nvSpPr>
          <p:spPr bwMode="auto">
            <a:xfrm>
              <a:off x="3638480" y="1770394"/>
              <a:ext cx="1523692" cy="268421"/>
            </a:xfrm>
            <a:prstGeom prst="rect">
              <a:avLst/>
            </a:prstGeom>
            <a:noFill/>
            <a:ln>
              <a:noFill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9pPr>
            </a:lstStyle>
            <a:p>
              <a:pPr algn="ctr">
                <a:buClr>
                  <a:schemeClr val="accent1"/>
                </a:buClr>
                <a:buSzPct val="80000"/>
                <a:buFont typeface="Corbel" panose="020B0503020204020204" pitchFamily="34" charset="0"/>
                <a:buNone/>
              </a:pPr>
              <a:r>
                <a:rPr lang="zh-CN" altLang="en-US" sz="1600" dirty="0">
                  <a:solidFill>
                    <a:srgbClr val="29292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添加会议主题</a:t>
              </a:r>
              <a:endParaRPr lang="en-AU" sz="1600" dirty="0">
                <a:solidFill>
                  <a:srgbClr val="29292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6" name="Text Placeholder 2"/>
            <p:cNvSpPr txBox="1"/>
            <p:nvPr/>
          </p:nvSpPr>
          <p:spPr bwMode="auto">
            <a:xfrm>
              <a:off x="3697191" y="1963110"/>
              <a:ext cx="1371005" cy="421918"/>
            </a:xfrm>
            <a:prstGeom prst="rect">
              <a:avLst/>
            </a:prstGeom>
            <a:noFill/>
            <a:ln>
              <a:noFill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9pPr>
            </a:lstStyle>
            <a:p>
              <a:pPr algn="ctr">
                <a:buNone/>
              </a:pPr>
              <a:r>
                <a:rPr lang="zh-CN" altLang="en-US" sz="1200" dirty="0">
                  <a:solidFill>
                    <a:srgbClr val="29292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点击输入简要文字内容</a:t>
              </a:r>
              <a:endParaRPr lang="en-US" altLang="zh-CN" sz="1200" dirty="0">
                <a:solidFill>
                  <a:srgbClr val="29292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>
                <a:buNone/>
              </a:pPr>
              <a:r>
                <a:rPr lang="zh-CN" altLang="en-US" sz="1200" dirty="0">
                  <a:solidFill>
                    <a:srgbClr val="29292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文字内容需概括精炼</a:t>
              </a:r>
              <a:endParaRPr lang="en-US" altLang="zh-CN" sz="1200" dirty="0">
                <a:solidFill>
                  <a:srgbClr val="29292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>
                <a:buNone/>
              </a:pPr>
              <a:r>
                <a:rPr lang="zh-CN" altLang="en-US" sz="1200" dirty="0">
                  <a:solidFill>
                    <a:srgbClr val="29292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不用多余的</a:t>
              </a:r>
              <a:endParaRPr lang="en-US" altLang="zh-CN" sz="1200" dirty="0">
                <a:solidFill>
                  <a:srgbClr val="29292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7" name="组合 76"/>
          <p:cNvGrpSpPr/>
          <p:nvPr/>
        </p:nvGrpSpPr>
        <p:grpSpPr>
          <a:xfrm>
            <a:off x="8767030" y="4346385"/>
            <a:ext cx="2031325" cy="819702"/>
            <a:chOff x="3638480" y="1770394"/>
            <a:chExt cx="1523692" cy="614634"/>
          </a:xfrm>
        </p:grpSpPr>
        <p:sp>
          <p:nvSpPr>
            <p:cNvPr id="78" name="Text Placeholder 2"/>
            <p:cNvSpPr txBox="1"/>
            <p:nvPr/>
          </p:nvSpPr>
          <p:spPr bwMode="auto">
            <a:xfrm>
              <a:off x="3638480" y="1770394"/>
              <a:ext cx="1523692" cy="268421"/>
            </a:xfrm>
            <a:prstGeom prst="rect">
              <a:avLst/>
            </a:prstGeom>
            <a:noFill/>
            <a:ln>
              <a:noFill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9pPr>
            </a:lstStyle>
            <a:p>
              <a:pPr algn="ctr">
                <a:buClr>
                  <a:schemeClr val="accent1"/>
                </a:buClr>
                <a:buSzPct val="80000"/>
                <a:buFont typeface="Corbel" panose="020B0503020204020204" pitchFamily="34" charset="0"/>
                <a:buNone/>
              </a:pPr>
              <a:r>
                <a:rPr lang="zh-CN" altLang="en-US" sz="1600" dirty="0">
                  <a:solidFill>
                    <a:srgbClr val="29292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添加会议主题</a:t>
              </a:r>
              <a:endParaRPr lang="en-AU" sz="1600" dirty="0">
                <a:solidFill>
                  <a:srgbClr val="29292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9" name="Text Placeholder 2"/>
            <p:cNvSpPr txBox="1"/>
            <p:nvPr/>
          </p:nvSpPr>
          <p:spPr bwMode="auto">
            <a:xfrm>
              <a:off x="3697191" y="1963110"/>
              <a:ext cx="1371005" cy="421918"/>
            </a:xfrm>
            <a:prstGeom prst="rect">
              <a:avLst/>
            </a:prstGeom>
            <a:noFill/>
            <a:ln>
              <a:noFill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9pPr>
            </a:lstStyle>
            <a:p>
              <a:pPr algn="ctr">
                <a:buNone/>
              </a:pPr>
              <a:r>
                <a:rPr lang="zh-CN" altLang="en-US" sz="1200" dirty="0">
                  <a:solidFill>
                    <a:srgbClr val="29292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点击输入简要文字内容</a:t>
              </a:r>
              <a:endParaRPr lang="en-US" altLang="zh-CN" sz="1200" dirty="0">
                <a:solidFill>
                  <a:srgbClr val="29292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>
                <a:buNone/>
              </a:pPr>
              <a:r>
                <a:rPr lang="zh-CN" altLang="en-US" sz="1200" dirty="0">
                  <a:solidFill>
                    <a:srgbClr val="29292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文字内容需概括精炼</a:t>
              </a:r>
              <a:endParaRPr lang="en-US" altLang="zh-CN" sz="1200" dirty="0">
                <a:solidFill>
                  <a:srgbClr val="29292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>
                <a:buNone/>
              </a:pPr>
              <a:r>
                <a:rPr lang="zh-CN" altLang="en-US" sz="1200" dirty="0">
                  <a:solidFill>
                    <a:srgbClr val="29292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不用多余的</a:t>
              </a:r>
              <a:endParaRPr lang="en-US" altLang="zh-CN" sz="1200" dirty="0">
                <a:solidFill>
                  <a:srgbClr val="29292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462">
        <p14:vortex dir="r"/>
      </p:transition>
    </mc:Choice>
    <mc:Fallback xmlns="">
      <p:transition spd="slow" advTm="7462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6" presetClass="entr" presetSubtype="2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7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6" presetClass="entr" presetSubtype="21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10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16" presetClass="entr" presetSubtype="21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13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16" presetClass="entr" presetSubtype="21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16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6" presetClass="entr" presetSubtype="21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19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1" presetID="2" presetClass="entr" presetSubtype="4" fill="hold" nodeType="after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23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24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6" presetID="1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29" dur="5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4" fill="hold" nodeType="withEffect" p14:presetBounceEnd="32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32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33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35" presetID="1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500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38" dur="5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2" presetClass="entr" presetSubtype="4" fill="hold" nodeType="withEffect" p14:presetBounceEnd="32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41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42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44" presetID="1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6" dur="500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47" dur="50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2" presetClass="entr" presetSubtype="4" fill="hold" nodeType="withEffect" p14:presetBounceEnd="32000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50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51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53" presetID="1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500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56" dur="500"/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4" fill="hold" nodeType="withEffect" p14:presetBounceEnd="32000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59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60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62" presetID="1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4" dur="500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65" dur="50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6" presetClass="entr" presetSubtype="2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7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6" presetClass="entr" presetSubtype="21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10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16" presetClass="entr" presetSubtype="21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13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16" presetClass="entr" presetSubtype="21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16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6" presetClass="entr" presetSubtype="21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19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1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6" presetID="1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29" dur="5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4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35" presetID="1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500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38" dur="5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2" presetClass="entr" presetSubtype="4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44" presetID="1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6" dur="500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47" dur="50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2" presetClass="entr" presetSubtype="4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0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1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53" presetID="1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500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56" dur="500"/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4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62" presetID="1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4" dur="500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65" dur="50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图片 4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124" b="14270"/>
          <a:stretch>
            <a:fillRect/>
          </a:stretch>
        </p:blipFill>
        <p:spPr>
          <a:xfrm>
            <a:off x="-1" y="1298885"/>
            <a:ext cx="12192001" cy="3788230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0" y="0"/>
            <a:ext cx="10106025" cy="400050"/>
          </a:xfrm>
          <a:prstGeom prst="rect">
            <a:avLst/>
          </a:prstGeom>
          <a:solidFill>
            <a:srgbClr val="009D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10506075" y="0"/>
            <a:ext cx="1685925" cy="40005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58"/>
          <p:cNvSpPr txBox="1"/>
          <p:nvPr/>
        </p:nvSpPr>
        <p:spPr>
          <a:xfrm>
            <a:off x="891566" y="5895"/>
            <a:ext cx="4083169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9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输入您的章节</a:t>
            </a:r>
            <a:r>
              <a:rPr lang="zh-CN" altLang="en-US" sz="19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</a:t>
            </a:r>
            <a:r>
              <a:rPr lang="zh-CN" altLang="en-US" sz="19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标题（文字可修改）</a:t>
            </a:r>
            <a:endParaRPr lang="zh-CN" altLang="en-US" sz="19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58"/>
          <p:cNvSpPr txBox="1"/>
          <p:nvPr/>
        </p:nvSpPr>
        <p:spPr>
          <a:xfrm>
            <a:off x="46717" y="-3630"/>
            <a:ext cx="9341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LOGO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0824492" y="24945"/>
            <a:ext cx="1198662" cy="377464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algn="ctr">
              <a:defRPr/>
            </a:pPr>
            <a:r>
              <a:rPr lang="zh-CN" altLang="en-US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第 </a:t>
            </a:r>
            <a:fld id="{2EEF1883-7A0E-4F66-9932-E581691AD397}" type="slidenum">
              <a:rPr lang="zh-CN" altLang="en-US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4</a:t>
            </a:fld>
            <a:r>
              <a:rPr lang="zh-CN" altLang="en-US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 页  </a:t>
            </a:r>
            <a:endParaRPr lang="zh-CN" altLang="en-US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922414" y="3191565"/>
            <a:ext cx="2166982" cy="2702339"/>
          </a:xfrm>
          <a:prstGeom prst="rect">
            <a:avLst/>
          </a:prstGeom>
          <a:solidFill>
            <a:schemeClr val="bg1">
              <a:lumMod val="50000"/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3649144" y="3191565"/>
            <a:ext cx="2166982" cy="2702339"/>
          </a:xfrm>
          <a:prstGeom prst="rect">
            <a:avLst/>
          </a:prstGeom>
          <a:solidFill>
            <a:schemeClr val="bg1">
              <a:lumMod val="50000"/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6375874" y="3191565"/>
            <a:ext cx="2166982" cy="2702339"/>
          </a:xfrm>
          <a:prstGeom prst="rect">
            <a:avLst/>
          </a:prstGeom>
          <a:solidFill>
            <a:schemeClr val="bg1">
              <a:lumMod val="50000"/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9102604" y="3191565"/>
            <a:ext cx="2166982" cy="2702339"/>
          </a:xfrm>
          <a:prstGeom prst="rect">
            <a:avLst/>
          </a:prstGeom>
          <a:solidFill>
            <a:schemeClr val="bg1">
              <a:lumMod val="50000"/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Freeform 14"/>
          <p:cNvSpPr>
            <a:spLocks noEditPoints="1"/>
          </p:cNvSpPr>
          <p:nvPr/>
        </p:nvSpPr>
        <p:spPr bwMode="auto">
          <a:xfrm>
            <a:off x="4372273" y="5095474"/>
            <a:ext cx="720725" cy="720725"/>
          </a:xfrm>
          <a:custGeom>
            <a:avLst/>
            <a:gdLst>
              <a:gd name="T0" fmla="*/ 96 w 192"/>
              <a:gd name="T1" fmla="*/ 0 h 192"/>
              <a:gd name="T2" fmla="*/ 0 w 192"/>
              <a:gd name="T3" fmla="*/ 96 h 192"/>
              <a:gd name="T4" fmla="*/ 96 w 192"/>
              <a:gd name="T5" fmla="*/ 192 h 192"/>
              <a:gd name="T6" fmla="*/ 192 w 192"/>
              <a:gd name="T7" fmla="*/ 96 h 192"/>
              <a:gd name="T8" fmla="*/ 96 w 192"/>
              <a:gd name="T9" fmla="*/ 0 h 192"/>
              <a:gd name="T10" fmla="*/ 164 w 192"/>
              <a:gd name="T11" fmla="*/ 152 h 192"/>
              <a:gd name="T12" fmla="*/ 122 w 192"/>
              <a:gd name="T13" fmla="*/ 137 h 192"/>
              <a:gd name="T14" fmla="*/ 121 w 192"/>
              <a:gd name="T15" fmla="*/ 133 h 192"/>
              <a:gd name="T16" fmla="*/ 124 w 192"/>
              <a:gd name="T17" fmla="*/ 122 h 192"/>
              <a:gd name="T18" fmla="*/ 128 w 192"/>
              <a:gd name="T19" fmla="*/ 107 h 192"/>
              <a:gd name="T20" fmla="*/ 134 w 192"/>
              <a:gd name="T21" fmla="*/ 92 h 192"/>
              <a:gd name="T22" fmla="*/ 134 w 192"/>
              <a:gd name="T23" fmla="*/ 79 h 192"/>
              <a:gd name="T24" fmla="*/ 134 w 192"/>
              <a:gd name="T25" fmla="*/ 78 h 192"/>
              <a:gd name="T26" fmla="*/ 135 w 192"/>
              <a:gd name="T27" fmla="*/ 60 h 192"/>
              <a:gd name="T28" fmla="*/ 128 w 192"/>
              <a:gd name="T29" fmla="*/ 37 h 192"/>
              <a:gd name="T30" fmla="*/ 101 w 192"/>
              <a:gd name="T31" fmla="*/ 24 h 192"/>
              <a:gd name="T32" fmla="*/ 93 w 192"/>
              <a:gd name="T33" fmla="*/ 24 h 192"/>
              <a:gd name="T34" fmla="*/ 66 w 192"/>
              <a:gd name="T35" fmla="*/ 37 h 192"/>
              <a:gd name="T36" fmla="*/ 59 w 192"/>
              <a:gd name="T37" fmla="*/ 60 h 192"/>
              <a:gd name="T38" fmla="*/ 61 w 192"/>
              <a:gd name="T39" fmla="*/ 78 h 192"/>
              <a:gd name="T40" fmla="*/ 60 w 192"/>
              <a:gd name="T41" fmla="*/ 79 h 192"/>
              <a:gd name="T42" fmla="*/ 60 w 192"/>
              <a:gd name="T43" fmla="*/ 92 h 192"/>
              <a:gd name="T44" fmla="*/ 67 w 192"/>
              <a:gd name="T45" fmla="*/ 107 h 192"/>
              <a:gd name="T46" fmla="*/ 71 w 192"/>
              <a:gd name="T47" fmla="*/ 122 h 192"/>
              <a:gd name="T48" fmla="*/ 73 w 192"/>
              <a:gd name="T49" fmla="*/ 133 h 192"/>
              <a:gd name="T50" fmla="*/ 71 w 192"/>
              <a:gd name="T51" fmla="*/ 138 h 192"/>
              <a:gd name="T52" fmla="*/ 29 w 192"/>
              <a:gd name="T53" fmla="*/ 153 h 192"/>
              <a:gd name="T54" fmla="*/ 8 w 192"/>
              <a:gd name="T55" fmla="*/ 96 h 192"/>
              <a:gd name="T56" fmla="*/ 96 w 192"/>
              <a:gd name="T57" fmla="*/ 8 h 192"/>
              <a:gd name="T58" fmla="*/ 184 w 192"/>
              <a:gd name="T59" fmla="*/ 96 h 192"/>
              <a:gd name="T60" fmla="*/ 164 w 192"/>
              <a:gd name="T61" fmla="*/ 152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192" h="192">
                <a:moveTo>
                  <a:pt x="96" y="0"/>
                </a:moveTo>
                <a:cubicBezTo>
                  <a:pt x="43" y="0"/>
                  <a:pt x="0" y="43"/>
                  <a:pt x="0" y="96"/>
                </a:cubicBezTo>
                <a:cubicBezTo>
                  <a:pt x="0" y="149"/>
                  <a:pt x="43" y="192"/>
                  <a:pt x="96" y="192"/>
                </a:cubicBezTo>
                <a:cubicBezTo>
                  <a:pt x="149" y="192"/>
                  <a:pt x="192" y="149"/>
                  <a:pt x="192" y="96"/>
                </a:cubicBezTo>
                <a:cubicBezTo>
                  <a:pt x="192" y="43"/>
                  <a:pt x="149" y="0"/>
                  <a:pt x="96" y="0"/>
                </a:cubicBezTo>
                <a:close/>
                <a:moveTo>
                  <a:pt x="164" y="152"/>
                </a:moveTo>
                <a:cubicBezTo>
                  <a:pt x="155" y="148"/>
                  <a:pt x="135" y="141"/>
                  <a:pt x="122" y="137"/>
                </a:cubicBezTo>
                <a:cubicBezTo>
                  <a:pt x="121" y="137"/>
                  <a:pt x="121" y="137"/>
                  <a:pt x="121" y="133"/>
                </a:cubicBezTo>
                <a:cubicBezTo>
                  <a:pt x="121" y="129"/>
                  <a:pt x="122" y="125"/>
                  <a:pt x="124" y="122"/>
                </a:cubicBezTo>
                <a:cubicBezTo>
                  <a:pt x="125" y="118"/>
                  <a:pt x="127" y="112"/>
                  <a:pt x="128" y="107"/>
                </a:cubicBezTo>
                <a:cubicBezTo>
                  <a:pt x="130" y="105"/>
                  <a:pt x="132" y="100"/>
                  <a:pt x="134" y="92"/>
                </a:cubicBezTo>
                <a:cubicBezTo>
                  <a:pt x="136" y="85"/>
                  <a:pt x="135" y="82"/>
                  <a:pt x="134" y="79"/>
                </a:cubicBezTo>
                <a:cubicBezTo>
                  <a:pt x="134" y="79"/>
                  <a:pt x="134" y="79"/>
                  <a:pt x="134" y="78"/>
                </a:cubicBezTo>
                <a:cubicBezTo>
                  <a:pt x="133" y="77"/>
                  <a:pt x="134" y="68"/>
                  <a:pt x="135" y="60"/>
                </a:cubicBezTo>
                <a:cubicBezTo>
                  <a:pt x="136" y="56"/>
                  <a:pt x="135" y="45"/>
                  <a:pt x="128" y="37"/>
                </a:cubicBezTo>
                <a:cubicBezTo>
                  <a:pt x="124" y="31"/>
                  <a:pt x="116" y="25"/>
                  <a:pt x="101" y="24"/>
                </a:cubicBezTo>
                <a:cubicBezTo>
                  <a:pt x="93" y="24"/>
                  <a:pt x="93" y="24"/>
                  <a:pt x="93" y="24"/>
                </a:cubicBezTo>
                <a:cubicBezTo>
                  <a:pt x="79" y="25"/>
                  <a:pt x="70" y="31"/>
                  <a:pt x="66" y="37"/>
                </a:cubicBezTo>
                <a:cubicBezTo>
                  <a:pt x="60" y="45"/>
                  <a:pt x="58" y="56"/>
                  <a:pt x="59" y="60"/>
                </a:cubicBezTo>
                <a:cubicBezTo>
                  <a:pt x="61" y="68"/>
                  <a:pt x="61" y="77"/>
                  <a:pt x="61" y="78"/>
                </a:cubicBezTo>
                <a:cubicBezTo>
                  <a:pt x="61" y="79"/>
                  <a:pt x="61" y="79"/>
                  <a:pt x="60" y="79"/>
                </a:cubicBezTo>
                <a:cubicBezTo>
                  <a:pt x="60" y="82"/>
                  <a:pt x="59" y="85"/>
                  <a:pt x="60" y="92"/>
                </a:cubicBezTo>
                <a:cubicBezTo>
                  <a:pt x="62" y="100"/>
                  <a:pt x="65" y="105"/>
                  <a:pt x="67" y="107"/>
                </a:cubicBezTo>
                <a:cubicBezTo>
                  <a:pt x="67" y="112"/>
                  <a:pt x="69" y="118"/>
                  <a:pt x="71" y="122"/>
                </a:cubicBezTo>
                <a:cubicBezTo>
                  <a:pt x="72" y="124"/>
                  <a:pt x="73" y="128"/>
                  <a:pt x="73" y="133"/>
                </a:cubicBezTo>
                <a:cubicBezTo>
                  <a:pt x="73" y="137"/>
                  <a:pt x="72" y="137"/>
                  <a:pt x="71" y="138"/>
                </a:cubicBezTo>
                <a:cubicBezTo>
                  <a:pt x="58" y="142"/>
                  <a:pt x="37" y="149"/>
                  <a:pt x="29" y="153"/>
                </a:cubicBezTo>
                <a:cubicBezTo>
                  <a:pt x="16" y="137"/>
                  <a:pt x="8" y="117"/>
                  <a:pt x="8" y="96"/>
                </a:cubicBezTo>
                <a:cubicBezTo>
                  <a:pt x="8" y="47"/>
                  <a:pt x="48" y="8"/>
                  <a:pt x="96" y="8"/>
                </a:cubicBezTo>
                <a:cubicBezTo>
                  <a:pt x="145" y="8"/>
                  <a:pt x="184" y="47"/>
                  <a:pt x="184" y="96"/>
                </a:cubicBezTo>
                <a:cubicBezTo>
                  <a:pt x="184" y="117"/>
                  <a:pt x="177" y="137"/>
                  <a:pt x="164" y="15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1630461" y="5095474"/>
            <a:ext cx="750888" cy="752475"/>
            <a:chOff x="1033463" y="3729038"/>
            <a:chExt cx="750888" cy="752475"/>
          </a:xfrm>
          <a:solidFill>
            <a:schemeClr val="bg1"/>
          </a:solidFill>
        </p:grpSpPr>
        <p:sp>
          <p:nvSpPr>
            <p:cNvPr id="14" name="Freeform 16"/>
            <p:cNvSpPr>
              <a:spLocks noEditPoints="1"/>
            </p:cNvSpPr>
            <p:nvPr/>
          </p:nvSpPr>
          <p:spPr bwMode="auto">
            <a:xfrm>
              <a:off x="1033463" y="3729038"/>
              <a:ext cx="750888" cy="752475"/>
            </a:xfrm>
            <a:custGeom>
              <a:avLst/>
              <a:gdLst>
                <a:gd name="T0" fmla="*/ 100 w 200"/>
                <a:gd name="T1" fmla="*/ 0 h 200"/>
                <a:gd name="T2" fmla="*/ 100 w 200"/>
                <a:gd name="T3" fmla="*/ 0 h 200"/>
                <a:gd name="T4" fmla="*/ 100 w 200"/>
                <a:gd name="T5" fmla="*/ 0 h 200"/>
                <a:gd name="T6" fmla="*/ 100 w 200"/>
                <a:gd name="T7" fmla="*/ 0 h 200"/>
                <a:gd name="T8" fmla="*/ 0 w 200"/>
                <a:gd name="T9" fmla="*/ 100 h 200"/>
                <a:gd name="T10" fmla="*/ 100 w 200"/>
                <a:gd name="T11" fmla="*/ 200 h 200"/>
                <a:gd name="T12" fmla="*/ 100 w 200"/>
                <a:gd name="T13" fmla="*/ 200 h 200"/>
                <a:gd name="T14" fmla="*/ 100 w 200"/>
                <a:gd name="T15" fmla="*/ 200 h 200"/>
                <a:gd name="T16" fmla="*/ 100 w 200"/>
                <a:gd name="T17" fmla="*/ 200 h 200"/>
                <a:gd name="T18" fmla="*/ 200 w 200"/>
                <a:gd name="T19" fmla="*/ 100 h 200"/>
                <a:gd name="T20" fmla="*/ 100 w 200"/>
                <a:gd name="T21" fmla="*/ 0 h 200"/>
                <a:gd name="T22" fmla="*/ 100 w 200"/>
                <a:gd name="T23" fmla="*/ 192 h 200"/>
                <a:gd name="T24" fmla="*/ 100 w 200"/>
                <a:gd name="T25" fmla="*/ 192 h 200"/>
                <a:gd name="T26" fmla="*/ 100 w 200"/>
                <a:gd name="T27" fmla="*/ 192 h 200"/>
                <a:gd name="T28" fmla="*/ 100 w 200"/>
                <a:gd name="T29" fmla="*/ 192 h 200"/>
                <a:gd name="T30" fmla="*/ 8 w 200"/>
                <a:gd name="T31" fmla="*/ 100 h 200"/>
                <a:gd name="T32" fmla="*/ 100 w 200"/>
                <a:gd name="T33" fmla="*/ 8 h 200"/>
                <a:gd name="T34" fmla="*/ 100 w 200"/>
                <a:gd name="T35" fmla="*/ 8 h 200"/>
                <a:gd name="T36" fmla="*/ 100 w 200"/>
                <a:gd name="T37" fmla="*/ 8 h 200"/>
                <a:gd name="T38" fmla="*/ 100 w 200"/>
                <a:gd name="T39" fmla="*/ 8 h 200"/>
                <a:gd name="T40" fmla="*/ 192 w 200"/>
                <a:gd name="T41" fmla="*/ 100 h 200"/>
                <a:gd name="T42" fmla="*/ 100 w 200"/>
                <a:gd name="T43" fmla="*/ 192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00" h="200">
                  <a:moveTo>
                    <a:pt x="100" y="0"/>
                  </a:moveTo>
                  <a:cubicBezTo>
                    <a:pt x="100" y="0"/>
                    <a:pt x="100" y="0"/>
                    <a:pt x="100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45" y="0"/>
                    <a:pt x="0" y="45"/>
                    <a:pt x="0" y="100"/>
                  </a:cubicBezTo>
                  <a:cubicBezTo>
                    <a:pt x="0" y="155"/>
                    <a:pt x="45" y="200"/>
                    <a:pt x="100" y="200"/>
                  </a:cubicBezTo>
                  <a:cubicBezTo>
                    <a:pt x="100" y="200"/>
                    <a:pt x="100" y="200"/>
                    <a:pt x="100" y="200"/>
                  </a:cubicBezTo>
                  <a:cubicBezTo>
                    <a:pt x="100" y="200"/>
                    <a:pt x="100" y="200"/>
                    <a:pt x="100" y="200"/>
                  </a:cubicBezTo>
                  <a:cubicBezTo>
                    <a:pt x="100" y="200"/>
                    <a:pt x="100" y="200"/>
                    <a:pt x="100" y="200"/>
                  </a:cubicBezTo>
                  <a:cubicBezTo>
                    <a:pt x="156" y="200"/>
                    <a:pt x="200" y="155"/>
                    <a:pt x="200" y="100"/>
                  </a:cubicBezTo>
                  <a:cubicBezTo>
                    <a:pt x="200" y="45"/>
                    <a:pt x="156" y="0"/>
                    <a:pt x="100" y="0"/>
                  </a:cubicBezTo>
                  <a:close/>
                  <a:moveTo>
                    <a:pt x="100" y="192"/>
                  </a:moveTo>
                  <a:cubicBezTo>
                    <a:pt x="100" y="192"/>
                    <a:pt x="100" y="192"/>
                    <a:pt x="100" y="192"/>
                  </a:cubicBezTo>
                  <a:cubicBezTo>
                    <a:pt x="100" y="192"/>
                    <a:pt x="100" y="192"/>
                    <a:pt x="100" y="192"/>
                  </a:cubicBezTo>
                  <a:cubicBezTo>
                    <a:pt x="100" y="192"/>
                    <a:pt x="100" y="192"/>
                    <a:pt x="100" y="192"/>
                  </a:cubicBezTo>
                  <a:cubicBezTo>
                    <a:pt x="50" y="192"/>
                    <a:pt x="8" y="151"/>
                    <a:pt x="8" y="100"/>
                  </a:cubicBezTo>
                  <a:cubicBezTo>
                    <a:pt x="8" y="49"/>
                    <a:pt x="50" y="8"/>
                    <a:pt x="100" y="8"/>
                  </a:cubicBezTo>
                  <a:cubicBezTo>
                    <a:pt x="100" y="8"/>
                    <a:pt x="100" y="8"/>
                    <a:pt x="100" y="8"/>
                  </a:cubicBezTo>
                  <a:cubicBezTo>
                    <a:pt x="100" y="8"/>
                    <a:pt x="100" y="8"/>
                    <a:pt x="100" y="8"/>
                  </a:cubicBezTo>
                  <a:cubicBezTo>
                    <a:pt x="100" y="8"/>
                    <a:pt x="100" y="8"/>
                    <a:pt x="100" y="8"/>
                  </a:cubicBezTo>
                  <a:cubicBezTo>
                    <a:pt x="151" y="8"/>
                    <a:pt x="192" y="49"/>
                    <a:pt x="192" y="100"/>
                  </a:cubicBezTo>
                  <a:cubicBezTo>
                    <a:pt x="192" y="151"/>
                    <a:pt x="151" y="192"/>
                    <a:pt x="100" y="19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Freeform 17"/>
            <p:cNvSpPr/>
            <p:nvPr/>
          </p:nvSpPr>
          <p:spPr bwMode="auto">
            <a:xfrm>
              <a:off x="1423988" y="3951288"/>
              <a:ext cx="123825" cy="139700"/>
            </a:xfrm>
            <a:custGeom>
              <a:avLst/>
              <a:gdLst>
                <a:gd name="T0" fmla="*/ 28 w 33"/>
                <a:gd name="T1" fmla="*/ 0 h 37"/>
                <a:gd name="T2" fmla="*/ 0 w 33"/>
                <a:gd name="T3" fmla="*/ 4 h 37"/>
                <a:gd name="T4" fmla="*/ 0 w 33"/>
                <a:gd name="T5" fmla="*/ 37 h 37"/>
                <a:gd name="T6" fmla="*/ 33 w 33"/>
                <a:gd name="T7" fmla="*/ 37 h 37"/>
                <a:gd name="T8" fmla="*/ 28 w 33"/>
                <a:gd name="T9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37">
                  <a:moveTo>
                    <a:pt x="28" y="0"/>
                  </a:moveTo>
                  <a:cubicBezTo>
                    <a:pt x="19" y="3"/>
                    <a:pt x="10" y="4"/>
                    <a:pt x="0" y="4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33" y="37"/>
                    <a:pt x="33" y="37"/>
                    <a:pt x="33" y="37"/>
                  </a:cubicBezTo>
                  <a:cubicBezTo>
                    <a:pt x="33" y="23"/>
                    <a:pt x="31" y="11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Freeform 18"/>
            <p:cNvSpPr/>
            <p:nvPr/>
          </p:nvSpPr>
          <p:spPr bwMode="auto">
            <a:xfrm>
              <a:off x="1423988" y="3794126"/>
              <a:ext cx="96838" cy="146050"/>
            </a:xfrm>
            <a:custGeom>
              <a:avLst/>
              <a:gdLst>
                <a:gd name="T0" fmla="*/ 0 w 26"/>
                <a:gd name="T1" fmla="*/ 0 h 39"/>
                <a:gd name="T2" fmla="*/ 0 w 26"/>
                <a:gd name="T3" fmla="*/ 39 h 39"/>
                <a:gd name="T4" fmla="*/ 26 w 26"/>
                <a:gd name="T5" fmla="*/ 35 h 39"/>
                <a:gd name="T6" fmla="*/ 0 w 26"/>
                <a:gd name="T7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" h="39">
                  <a:moveTo>
                    <a:pt x="0" y="0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9" y="39"/>
                    <a:pt x="18" y="37"/>
                    <a:pt x="26" y="35"/>
                  </a:cubicBezTo>
                  <a:cubicBezTo>
                    <a:pt x="20" y="15"/>
                    <a:pt x="10" y="2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Freeform 19"/>
            <p:cNvSpPr/>
            <p:nvPr/>
          </p:nvSpPr>
          <p:spPr bwMode="auto">
            <a:xfrm>
              <a:off x="1295400" y="3789363"/>
              <a:ext cx="98425" cy="150813"/>
            </a:xfrm>
            <a:custGeom>
              <a:avLst/>
              <a:gdLst>
                <a:gd name="T0" fmla="*/ 0 w 26"/>
                <a:gd name="T1" fmla="*/ 36 h 40"/>
                <a:gd name="T2" fmla="*/ 26 w 26"/>
                <a:gd name="T3" fmla="*/ 40 h 40"/>
                <a:gd name="T4" fmla="*/ 26 w 26"/>
                <a:gd name="T5" fmla="*/ 0 h 40"/>
                <a:gd name="T6" fmla="*/ 0 w 26"/>
                <a:gd name="T7" fmla="*/ 3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" h="40">
                  <a:moveTo>
                    <a:pt x="0" y="36"/>
                  </a:moveTo>
                  <a:cubicBezTo>
                    <a:pt x="9" y="38"/>
                    <a:pt x="17" y="40"/>
                    <a:pt x="26" y="4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17" y="3"/>
                    <a:pt x="7" y="16"/>
                    <a:pt x="0" y="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Freeform 20"/>
            <p:cNvSpPr/>
            <p:nvPr/>
          </p:nvSpPr>
          <p:spPr bwMode="auto">
            <a:xfrm>
              <a:off x="1484313" y="3797301"/>
              <a:ext cx="149225" cy="120650"/>
            </a:xfrm>
            <a:custGeom>
              <a:avLst/>
              <a:gdLst>
                <a:gd name="T0" fmla="*/ 40 w 40"/>
                <a:gd name="T1" fmla="*/ 23 h 32"/>
                <a:gd name="T2" fmla="*/ 0 w 40"/>
                <a:gd name="T3" fmla="*/ 0 h 32"/>
                <a:gd name="T4" fmla="*/ 17 w 40"/>
                <a:gd name="T5" fmla="*/ 32 h 32"/>
                <a:gd name="T6" fmla="*/ 40 w 40"/>
                <a:gd name="T7" fmla="*/ 23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2">
                  <a:moveTo>
                    <a:pt x="40" y="23"/>
                  </a:moveTo>
                  <a:cubicBezTo>
                    <a:pt x="29" y="12"/>
                    <a:pt x="16" y="4"/>
                    <a:pt x="0" y="0"/>
                  </a:cubicBezTo>
                  <a:cubicBezTo>
                    <a:pt x="7" y="8"/>
                    <a:pt x="13" y="19"/>
                    <a:pt x="17" y="32"/>
                  </a:cubicBezTo>
                  <a:cubicBezTo>
                    <a:pt x="25" y="30"/>
                    <a:pt x="33" y="27"/>
                    <a:pt x="40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Freeform 21"/>
            <p:cNvSpPr/>
            <p:nvPr/>
          </p:nvSpPr>
          <p:spPr bwMode="auto">
            <a:xfrm>
              <a:off x="1554163" y="3906838"/>
              <a:ext cx="169863" cy="184150"/>
            </a:xfrm>
            <a:custGeom>
              <a:avLst/>
              <a:gdLst>
                <a:gd name="T0" fmla="*/ 5 w 45"/>
                <a:gd name="T1" fmla="*/ 49 h 49"/>
                <a:gd name="T2" fmla="*/ 45 w 45"/>
                <a:gd name="T3" fmla="*/ 49 h 49"/>
                <a:gd name="T4" fmla="*/ 26 w 45"/>
                <a:gd name="T5" fmla="*/ 0 h 49"/>
                <a:gd name="T6" fmla="*/ 0 w 45"/>
                <a:gd name="T7" fmla="*/ 11 h 49"/>
                <a:gd name="T8" fmla="*/ 5 w 45"/>
                <a:gd name="T9" fmla="*/ 49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49">
                  <a:moveTo>
                    <a:pt x="5" y="49"/>
                  </a:moveTo>
                  <a:cubicBezTo>
                    <a:pt x="45" y="49"/>
                    <a:pt x="45" y="49"/>
                    <a:pt x="45" y="49"/>
                  </a:cubicBezTo>
                  <a:cubicBezTo>
                    <a:pt x="45" y="30"/>
                    <a:pt x="38" y="13"/>
                    <a:pt x="26" y="0"/>
                  </a:cubicBezTo>
                  <a:cubicBezTo>
                    <a:pt x="18" y="4"/>
                    <a:pt x="9" y="8"/>
                    <a:pt x="0" y="11"/>
                  </a:cubicBezTo>
                  <a:cubicBezTo>
                    <a:pt x="3" y="22"/>
                    <a:pt x="5" y="35"/>
                    <a:pt x="5" y="4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Freeform 22"/>
            <p:cNvSpPr/>
            <p:nvPr/>
          </p:nvSpPr>
          <p:spPr bwMode="auto">
            <a:xfrm>
              <a:off x="1273175" y="3951288"/>
              <a:ext cx="120650" cy="139700"/>
            </a:xfrm>
            <a:custGeom>
              <a:avLst/>
              <a:gdLst>
                <a:gd name="T0" fmla="*/ 0 w 32"/>
                <a:gd name="T1" fmla="*/ 37 h 37"/>
                <a:gd name="T2" fmla="*/ 32 w 32"/>
                <a:gd name="T3" fmla="*/ 37 h 37"/>
                <a:gd name="T4" fmla="*/ 32 w 32"/>
                <a:gd name="T5" fmla="*/ 4 h 37"/>
                <a:gd name="T6" fmla="*/ 4 w 32"/>
                <a:gd name="T7" fmla="*/ 0 h 37"/>
                <a:gd name="T8" fmla="*/ 0 w 32"/>
                <a:gd name="T9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37">
                  <a:moveTo>
                    <a:pt x="0" y="37"/>
                  </a:moveTo>
                  <a:cubicBezTo>
                    <a:pt x="32" y="37"/>
                    <a:pt x="32" y="37"/>
                    <a:pt x="32" y="37"/>
                  </a:cubicBezTo>
                  <a:cubicBezTo>
                    <a:pt x="32" y="4"/>
                    <a:pt x="32" y="4"/>
                    <a:pt x="32" y="4"/>
                  </a:cubicBezTo>
                  <a:cubicBezTo>
                    <a:pt x="23" y="4"/>
                    <a:pt x="13" y="3"/>
                    <a:pt x="4" y="0"/>
                  </a:cubicBezTo>
                  <a:cubicBezTo>
                    <a:pt x="2" y="11"/>
                    <a:pt x="0" y="23"/>
                    <a:pt x="0" y="3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Freeform 23"/>
            <p:cNvSpPr/>
            <p:nvPr/>
          </p:nvSpPr>
          <p:spPr bwMode="auto">
            <a:xfrm>
              <a:off x="1423988" y="4121151"/>
              <a:ext cx="123825" cy="134938"/>
            </a:xfrm>
            <a:custGeom>
              <a:avLst/>
              <a:gdLst>
                <a:gd name="T0" fmla="*/ 33 w 33"/>
                <a:gd name="T1" fmla="*/ 0 h 36"/>
                <a:gd name="T2" fmla="*/ 0 w 33"/>
                <a:gd name="T3" fmla="*/ 0 h 36"/>
                <a:gd name="T4" fmla="*/ 0 w 33"/>
                <a:gd name="T5" fmla="*/ 33 h 36"/>
                <a:gd name="T6" fmla="*/ 28 w 33"/>
                <a:gd name="T7" fmla="*/ 36 h 36"/>
                <a:gd name="T8" fmla="*/ 33 w 33"/>
                <a:gd name="T9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36">
                  <a:moveTo>
                    <a:pt x="33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10" y="33"/>
                    <a:pt x="19" y="34"/>
                    <a:pt x="28" y="36"/>
                  </a:cubicBezTo>
                  <a:cubicBezTo>
                    <a:pt x="31" y="26"/>
                    <a:pt x="33" y="13"/>
                    <a:pt x="3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Freeform 24"/>
            <p:cNvSpPr/>
            <p:nvPr/>
          </p:nvSpPr>
          <p:spPr bwMode="auto">
            <a:xfrm>
              <a:off x="1273175" y="4121151"/>
              <a:ext cx="120650" cy="134938"/>
            </a:xfrm>
            <a:custGeom>
              <a:avLst/>
              <a:gdLst>
                <a:gd name="T0" fmla="*/ 4 w 32"/>
                <a:gd name="T1" fmla="*/ 36 h 36"/>
                <a:gd name="T2" fmla="*/ 32 w 32"/>
                <a:gd name="T3" fmla="*/ 33 h 36"/>
                <a:gd name="T4" fmla="*/ 32 w 32"/>
                <a:gd name="T5" fmla="*/ 0 h 36"/>
                <a:gd name="T6" fmla="*/ 0 w 32"/>
                <a:gd name="T7" fmla="*/ 0 h 36"/>
                <a:gd name="T8" fmla="*/ 4 w 32"/>
                <a:gd name="T9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36">
                  <a:moveTo>
                    <a:pt x="4" y="36"/>
                  </a:moveTo>
                  <a:cubicBezTo>
                    <a:pt x="13" y="34"/>
                    <a:pt x="23" y="33"/>
                    <a:pt x="32" y="33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2" y="26"/>
                    <a:pt x="4" y="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Freeform 25"/>
            <p:cNvSpPr/>
            <p:nvPr/>
          </p:nvSpPr>
          <p:spPr bwMode="auto">
            <a:xfrm>
              <a:off x="1295400" y="4270376"/>
              <a:ext cx="98425" cy="147638"/>
            </a:xfrm>
            <a:custGeom>
              <a:avLst/>
              <a:gdLst>
                <a:gd name="T0" fmla="*/ 26 w 26"/>
                <a:gd name="T1" fmla="*/ 39 h 39"/>
                <a:gd name="T2" fmla="*/ 26 w 26"/>
                <a:gd name="T3" fmla="*/ 0 h 39"/>
                <a:gd name="T4" fmla="*/ 0 w 26"/>
                <a:gd name="T5" fmla="*/ 3 h 39"/>
                <a:gd name="T6" fmla="*/ 26 w 26"/>
                <a:gd name="T7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" h="39">
                  <a:moveTo>
                    <a:pt x="26" y="39"/>
                  </a:moveTo>
                  <a:cubicBezTo>
                    <a:pt x="26" y="0"/>
                    <a:pt x="26" y="0"/>
                    <a:pt x="26" y="0"/>
                  </a:cubicBezTo>
                  <a:cubicBezTo>
                    <a:pt x="17" y="0"/>
                    <a:pt x="9" y="1"/>
                    <a:pt x="0" y="3"/>
                  </a:cubicBezTo>
                  <a:cubicBezTo>
                    <a:pt x="7" y="23"/>
                    <a:pt x="17" y="37"/>
                    <a:pt x="26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Freeform 26"/>
            <p:cNvSpPr/>
            <p:nvPr/>
          </p:nvSpPr>
          <p:spPr bwMode="auto">
            <a:xfrm>
              <a:off x="1484313" y="4289426"/>
              <a:ext cx="149225" cy="123825"/>
            </a:xfrm>
            <a:custGeom>
              <a:avLst/>
              <a:gdLst>
                <a:gd name="T0" fmla="*/ 0 w 40"/>
                <a:gd name="T1" fmla="*/ 33 h 33"/>
                <a:gd name="T2" fmla="*/ 40 w 40"/>
                <a:gd name="T3" fmla="*/ 10 h 33"/>
                <a:gd name="T4" fmla="*/ 17 w 40"/>
                <a:gd name="T5" fmla="*/ 0 h 33"/>
                <a:gd name="T6" fmla="*/ 0 w 40"/>
                <a:gd name="T7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3">
                  <a:moveTo>
                    <a:pt x="0" y="33"/>
                  </a:moveTo>
                  <a:cubicBezTo>
                    <a:pt x="16" y="29"/>
                    <a:pt x="30" y="21"/>
                    <a:pt x="40" y="10"/>
                  </a:cubicBezTo>
                  <a:cubicBezTo>
                    <a:pt x="33" y="6"/>
                    <a:pt x="25" y="3"/>
                    <a:pt x="17" y="0"/>
                  </a:cubicBezTo>
                  <a:cubicBezTo>
                    <a:pt x="13" y="14"/>
                    <a:pt x="7" y="25"/>
                    <a:pt x="0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Freeform 27"/>
            <p:cNvSpPr/>
            <p:nvPr/>
          </p:nvSpPr>
          <p:spPr bwMode="auto">
            <a:xfrm>
              <a:off x="1187450" y="3797301"/>
              <a:ext cx="149225" cy="120650"/>
            </a:xfrm>
            <a:custGeom>
              <a:avLst/>
              <a:gdLst>
                <a:gd name="T0" fmla="*/ 40 w 40"/>
                <a:gd name="T1" fmla="*/ 0 h 32"/>
                <a:gd name="T2" fmla="*/ 0 w 40"/>
                <a:gd name="T3" fmla="*/ 23 h 32"/>
                <a:gd name="T4" fmla="*/ 22 w 40"/>
                <a:gd name="T5" fmla="*/ 32 h 32"/>
                <a:gd name="T6" fmla="*/ 40 w 40"/>
                <a:gd name="T7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2">
                  <a:moveTo>
                    <a:pt x="40" y="0"/>
                  </a:moveTo>
                  <a:cubicBezTo>
                    <a:pt x="24" y="4"/>
                    <a:pt x="10" y="12"/>
                    <a:pt x="0" y="23"/>
                  </a:cubicBezTo>
                  <a:cubicBezTo>
                    <a:pt x="7" y="27"/>
                    <a:pt x="14" y="30"/>
                    <a:pt x="22" y="32"/>
                  </a:cubicBezTo>
                  <a:cubicBezTo>
                    <a:pt x="27" y="19"/>
                    <a:pt x="33" y="8"/>
                    <a:pt x="4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Freeform 28"/>
            <p:cNvSpPr/>
            <p:nvPr/>
          </p:nvSpPr>
          <p:spPr bwMode="auto">
            <a:xfrm>
              <a:off x="1554163" y="4121151"/>
              <a:ext cx="169863" cy="184150"/>
            </a:xfrm>
            <a:custGeom>
              <a:avLst/>
              <a:gdLst>
                <a:gd name="T0" fmla="*/ 0 w 45"/>
                <a:gd name="T1" fmla="*/ 38 h 49"/>
                <a:gd name="T2" fmla="*/ 26 w 45"/>
                <a:gd name="T3" fmla="*/ 49 h 49"/>
                <a:gd name="T4" fmla="*/ 45 w 45"/>
                <a:gd name="T5" fmla="*/ 0 h 49"/>
                <a:gd name="T6" fmla="*/ 5 w 45"/>
                <a:gd name="T7" fmla="*/ 0 h 49"/>
                <a:gd name="T8" fmla="*/ 0 w 45"/>
                <a:gd name="T9" fmla="*/ 38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49">
                  <a:moveTo>
                    <a:pt x="0" y="38"/>
                  </a:moveTo>
                  <a:cubicBezTo>
                    <a:pt x="10" y="41"/>
                    <a:pt x="18" y="45"/>
                    <a:pt x="26" y="49"/>
                  </a:cubicBezTo>
                  <a:cubicBezTo>
                    <a:pt x="38" y="36"/>
                    <a:pt x="45" y="19"/>
                    <a:pt x="4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14"/>
                    <a:pt x="3" y="27"/>
                    <a:pt x="0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Freeform 29"/>
            <p:cNvSpPr/>
            <p:nvPr/>
          </p:nvSpPr>
          <p:spPr bwMode="auto">
            <a:xfrm>
              <a:off x="1423988" y="4270376"/>
              <a:ext cx="96838" cy="147638"/>
            </a:xfrm>
            <a:custGeom>
              <a:avLst/>
              <a:gdLst>
                <a:gd name="T0" fmla="*/ 0 w 26"/>
                <a:gd name="T1" fmla="*/ 0 h 39"/>
                <a:gd name="T2" fmla="*/ 0 w 26"/>
                <a:gd name="T3" fmla="*/ 39 h 39"/>
                <a:gd name="T4" fmla="*/ 26 w 26"/>
                <a:gd name="T5" fmla="*/ 3 h 39"/>
                <a:gd name="T6" fmla="*/ 0 w 26"/>
                <a:gd name="T7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" h="39">
                  <a:moveTo>
                    <a:pt x="0" y="0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10" y="36"/>
                    <a:pt x="20" y="23"/>
                    <a:pt x="26" y="3"/>
                  </a:cubicBezTo>
                  <a:cubicBezTo>
                    <a:pt x="18" y="1"/>
                    <a:pt x="9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Freeform 30"/>
            <p:cNvSpPr/>
            <p:nvPr/>
          </p:nvSpPr>
          <p:spPr bwMode="auto">
            <a:xfrm>
              <a:off x="1093788" y="3906838"/>
              <a:ext cx="168275" cy="184150"/>
            </a:xfrm>
            <a:custGeom>
              <a:avLst/>
              <a:gdLst>
                <a:gd name="T0" fmla="*/ 45 w 45"/>
                <a:gd name="T1" fmla="*/ 10 h 49"/>
                <a:gd name="T2" fmla="*/ 19 w 45"/>
                <a:gd name="T3" fmla="*/ 0 h 49"/>
                <a:gd name="T4" fmla="*/ 0 w 45"/>
                <a:gd name="T5" fmla="*/ 49 h 49"/>
                <a:gd name="T6" fmla="*/ 40 w 45"/>
                <a:gd name="T7" fmla="*/ 49 h 49"/>
                <a:gd name="T8" fmla="*/ 45 w 45"/>
                <a:gd name="T9" fmla="*/ 1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49">
                  <a:moveTo>
                    <a:pt x="45" y="10"/>
                  </a:moveTo>
                  <a:cubicBezTo>
                    <a:pt x="36" y="8"/>
                    <a:pt x="28" y="4"/>
                    <a:pt x="19" y="0"/>
                  </a:cubicBezTo>
                  <a:cubicBezTo>
                    <a:pt x="8" y="13"/>
                    <a:pt x="1" y="30"/>
                    <a:pt x="0" y="49"/>
                  </a:cubicBezTo>
                  <a:cubicBezTo>
                    <a:pt x="40" y="49"/>
                    <a:pt x="40" y="49"/>
                    <a:pt x="40" y="49"/>
                  </a:cubicBezTo>
                  <a:cubicBezTo>
                    <a:pt x="41" y="35"/>
                    <a:pt x="42" y="22"/>
                    <a:pt x="45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Freeform 31"/>
            <p:cNvSpPr/>
            <p:nvPr/>
          </p:nvSpPr>
          <p:spPr bwMode="auto">
            <a:xfrm>
              <a:off x="1093788" y="4121151"/>
              <a:ext cx="168275" cy="184150"/>
            </a:xfrm>
            <a:custGeom>
              <a:avLst/>
              <a:gdLst>
                <a:gd name="T0" fmla="*/ 40 w 45"/>
                <a:gd name="T1" fmla="*/ 0 h 49"/>
                <a:gd name="T2" fmla="*/ 0 w 45"/>
                <a:gd name="T3" fmla="*/ 0 h 49"/>
                <a:gd name="T4" fmla="*/ 19 w 45"/>
                <a:gd name="T5" fmla="*/ 49 h 49"/>
                <a:gd name="T6" fmla="*/ 45 w 45"/>
                <a:gd name="T7" fmla="*/ 38 h 49"/>
                <a:gd name="T8" fmla="*/ 40 w 45"/>
                <a:gd name="T9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49">
                  <a:moveTo>
                    <a:pt x="4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19"/>
                    <a:pt x="8" y="36"/>
                    <a:pt x="19" y="49"/>
                  </a:cubicBezTo>
                  <a:cubicBezTo>
                    <a:pt x="28" y="45"/>
                    <a:pt x="36" y="41"/>
                    <a:pt x="45" y="38"/>
                  </a:cubicBezTo>
                  <a:cubicBezTo>
                    <a:pt x="42" y="27"/>
                    <a:pt x="41" y="14"/>
                    <a:pt x="4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Freeform 32"/>
            <p:cNvSpPr/>
            <p:nvPr/>
          </p:nvSpPr>
          <p:spPr bwMode="auto">
            <a:xfrm>
              <a:off x="1182688" y="4289426"/>
              <a:ext cx="153988" cy="123825"/>
            </a:xfrm>
            <a:custGeom>
              <a:avLst/>
              <a:gdLst>
                <a:gd name="T0" fmla="*/ 0 w 41"/>
                <a:gd name="T1" fmla="*/ 10 h 33"/>
                <a:gd name="T2" fmla="*/ 41 w 41"/>
                <a:gd name="T3" fmla="*/ 33 h 33"/>
                <a:gd name="T4" fmla="*/ 23 w 41"/>
                <a:gd name="T5" fmla="*/ 0 h 33"/>
                <a:gd name="T6" fmla="*/ 0 w 41"/>
                <a:gd name="T7" fmla="*/ 1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" h="33">
                  <a:moveTo>
                    <a:pt x="0" y="10"/>
                  </a:moveTo>
                  <a:cubicBezTo>
                    <a:pt x="11" y="21"/>
                    <a:pt x="25" y="29"/>
                    <a:pt x="41" y="33"/>
                  </a:cubicBezTo>
                  <a:cubicBezTo>
                    <a:pt x="33" y="25"/>
                    <a:pt x="28" y="14"/>
                    <a:pt x="23" y="0"/>
                  </a:cubicBezTo>
                  <a:cubicBezTo>
                    <a:pt x="15" y="3"/>
                    <a:pt x="8" y="6"/>
                    <a:pt x="0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7083921" y="5092423"/>
            <a:ext cx="750888" cy="750888"/>
            <a:chOff x="2384425" y="3744913"/>
            <a:chExt cx="750888" cy="750888"/>
          </a:xfrm>
          <a:solidFill>
            <a:schemeClr val="bg1"/>
          </a:solidFill>
        </p:grpSpPr>
        <p:sp>
          <p:nvSpPr>
            <p:cNvPr id="32" name="Freeform 33"/>
            <p:cNvSpPr/>
            <p:nvPr/>
          </p:nvSpPr>
          <p:spPr bwMode="auto">
            <a:xfrm>
              <a:off x="2384425" y="3744913"/>
              <a:ext cx="241300" cy="239713"/>
            </a:xfrm>
            <a:custGeom>
              <a:avLst/>
              <a:gdLst>
                <a:gd name="T0" fmla="*/ 64 w 64"/>
                <a:gd name="T1" fmla="*/ 0 h 64"/>
                <a:gd name="T2" fmla="*/ 40 w 64"/>
                <a:gd name="T3" fmla="*/ 0 h 64"/>
                <a:gd name="T4" fmla="*/ 0 w 64"/>
                <a:gd name="T5" fmla="*/ 40 h 64"/>
                <a:gd name="T6" fmla="*/ 0 w 64"/>
                <a:gd name="T7" fmla="*/ 64 h 64"/>
                <a:gd name="T8" fmla="*/ 12 w 64"/>
                <a:gd name="T9" fmla="*/ 64 h 64"/>
                <a:gd name="T10" fmla="*/ 64 w 64"/>
                <a:gd name="T11" fmla="*/ 11 h 64"/>
                <a:gd name="T12" fmla="*/ 64 w 64"/>
                <a:gd name="T13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64">
                  <a:moveTo>
                    <a:pt x="64" y="0"/>
                  </a:moveTo>
                  <a:cubicBezTo>
                    <a:pt x="40" y="0"/>
                    <a:pt x="40" y="0"/>
                    <a:pt x="40" y="0"/>
                  </a:cubicBezTo>
                  <a:cubicBezTo>
                    <a:pt x="18" y="0"/>
                    <a:pt x="0" y="18"/>
                    <a:pt x="0" y="40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12" y="64"/>
                    <a:pt x="12" y="64"/>
                    <a:pt x="12" y="64"/>
                  </a:cubicBezTo>
                  <a:cubicBezTo>
                    <a:pt x="64" y="11"/>
                    <a:pt x="64" y="11"/>
                    <a:pt x="64" y="11"/>
                  </a:cubicBezTo>
                  <a:lnTo>
                    <a:pt x="6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Freeform 34"/>
            <p:cNvSpPr/>
            <p:nvPr/>
          </p:nvSpPr>
          <p:spPr bwMode="auto">
            <a:xfrm>
              <a:off x="2898775" y="3744913"/>
              <a:ext cx="236538" cy="239713"/>
            </a:xfrm>
            <a:custGeom>
              <a:avLst/>
              <a:gdLst>
                <a:gd name="T0" fmla="*/ 23 w 63"/>
                <a:gd name="T1" fmla="*/ 0 h 64"/>
                <a:gd name="T2" fmla="*/ 0 w 63"/>
                <a:gd name="T3" fmla="*/ 0 h 64"/>
                <a:gd name="T4" fmla="*/ 0 w 63"/>
                <a:gd name="T5" fmla="*/ 11 h 64"/>
                <a:gd name="T6" fmla="*/ 52 w 63"/>
                <a:gd name="T7" fmla="*/ 64 h 64"/>
                <a:gd name="T8" fmla="*/ 63 w 63"/>
                <a:gd name="T9" fmla="*/ 64 h 64"/>
                <a:gd name="T10" fmla="*/ 63 w 63"/>
                <a:gd name="T11" fmla="*/ 40 h 64"/>
                <a:gd name="T12" fmla="*/ 23 w 63"/>
                <a:gd name="T13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3" h="64">
                  <a:moveTo>
                    <a:pt x="23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52" y="64"/>
                    <a:pt x="52" y="64"/>
                    <a:pt x="52" y="64"/>
                  </a:cubicBezTo>
                  <a:cubicBezTo>
                    <a:pt x="63" y="64"/>
                    <a:pt x="63" y="64"/>
                    <a:pt x="63" y="64"/>
                  </a:cubicBezTo>
                  <a:cubicBezTo>
                    <a:pt x="63" y="40"/>
                    <a:pt x="63" y="40"/>
                    <a:pt x="63" y="40"/>
                  </a:cubicBezTo>
                  <a:cubicBezTo>
                    <a:pt x="63" y="18"/>
                    <a:pt x="45" y="0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Freeform 35"/>
            <p:cNvSpPr>
              <a:spLocks noEditPoints="1"/>
            </p:cNvSpPr>
            <p:nvPr/>
          </p:nvSpPr>
          <p:spPr bwMode="auto">
            <a:xfrm>
              <a:off x="2430463" y="3835401"/>
              <a:ext cx="660400" cy="660400"/>
            </a:xfrm>
            <a:custGeom>
              <a:avLst/>
              <a:gdLst>
                <a:gd name="T0" fmla="*/ 88 w 176"/>
                <a:gd name="T1" fmla="*/ 0 h 176"/>
                <a:gd name="T2" fmla="*/ 0 w 176"/>
                <a:gd name="T3" fmla="*/ 88 h 176"/>
                <a:gd name="T4" fmla="*/ 22 w 176"/>
                <a:gd name="T5" fmla="*/ 146 h 176"/>
                <a:gd name="T6" fmla="*/ 1 w 176"/>
                <a:gd name="T7" fmla="*/ 171 h 176"/>
                <a:gd name="T8" fmla="*/ 7 w 176"/>
                <a:gd name="T9" fmla="*/ 176 h 176"/>
                <a:gd name="T10" fmla="*/ 27 w 176"/>
                <a:gd name="T11" fmla="*/ 151 h 176"/>
                <a:gd name="T12" fmla="*/ 88 w 176"/>
                <a:gd name="T13" fmla="*/ 176 h 176"/>
                <a:gd name="T14" fmla="*/ 149 w 176"/>
                <a:gd name="T15" fmla="*/ 151 h 176"/>
                <a:gd name="T16" fmla="*/ 169 w 176"/>
                <a:gd name="T17" fmla="*/ 176 h 176"/>
                <a:gd name="T18" fmla="*/ 175 w 176"/>
                <a:gd name="T19" fmla="*/ 171 h 176"/>
                <a:gd name="T20" fmla="*/ 155 w 176"/>
                <a:gd name="T21" fmla="*/ 145 h 176"/>
                <a:gd name="T22" fmla="*/ 176 w 176"/>
                <a:gd name="T23" fmla="*/ 88 h 176"/>
                <a:gd name="T24" fmla="*/ 88 w 176"/>
                <a:gd name="T25" fmla="*/ 0 h 176"/>
                <a:gd name="T26" fmla="*/ 92 w 176"/>
                <a:gd name="T27" fmla="*/ 96 h 176"/>
                <a:gd name="T28" fmla="*/ 40 w 176"/>
                <a:gd name="T29" fmla="*/ 96 h 176"/>
                <a:gd name="T30" fmla="*/ 40 w 176"/>
                <a:gd name="T31" fmla="*/ 88 h 176"/>
                <a:gd name="T32" fmla="*/ 84 w 176"/>
                <a:gd name="T33" fmla="*/ 88 h 176"/>
                <a:gd name="T34" fmla="*/ 84 w 176"/>
                <a:gd name="T35" fmla="*/ 24 h 176"/>
                <a:gd name="T36" fmla="*/ 92 w 176"/>
                <a:gd name="T37" fmla="*/ 24 h 176"/>
                <a:gd name="T38" fmla="*/ 92 w 176"/>
                <a:gd name="T39" fmla="*/ 96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76" h="176">
                  <a:moveTo>
                    <a:pt x="88" y="0"/>
                  </a:moveTo>
                  <a:cubicBezTo>
                    <a:pt x="40" y="0"/>
                    <a:pt x="0" y="39"/>
                    <a:pt x="0" y="88"/>
                  </a:cubicBezTo>
                  <a:cubicBezTo>
                    <a:pt x="0" y="110"/>
                    <a:pt x="8" y="130"/>
                    <a:pt x="22" y="146"/>
                  </a:cubicBezTo>
                  <a:cubicBezTo>
                    <a:pt x="1" y="171"/>
                    <a:pt x="1" y="171"/>
                    <a:pt x="1" y="171"/>
                  </a:cubicBezTo>
                  <a:cubicBezTo>
                    <a:pt x="7" y="176"/>
                    <a:pt x="7" y="176"/>
                    <a:pt x="7" y="176"/>
                  </a:cubicBezTo>
                  <a:cubicBezTo>
                    <a:pt x="27" y="151"/>
                    <a:pt x="27" y="151"/>
                    <a:pt x="27" y="151"/>
                  </a:cubicBezTo>
                  <a:cubicBezTo>
                    <a:pt x="43" y="167"/>
                    <a:pt x="65" y="176"/>
                    <a:pt x="88" y="176"/>
                  </a:cubicBezTo>
                  <a:cubicBezTo>
                    <a:pt x="112" y="176"/>
                    <a:pt x="134" y="167"/>
                    <a:pt x="149" y="151"/>
                  </a:cubicBezTo>
                  <a:cubicBezTo>
                    <a:pt x="169" y="176"/>
                    <a:pt x="169" y="176"/>
                    <a:pt x="169" y="176"/>
                  </a:cubicBezTo>
                  <a:cubicBezTo>
                    <a:pt x="175" y="171"/>
                    <a:pt x="175" y="171"/>
                    <a:pt x="175" y="171"/>
                  </a:cubicBezTo>
                  <a:cubicBezTo>
                    <a:pt x="155" y="145"/>
                    <a:pt x="155" y="145"/>
                    <a:pt x="155" y="145"/>
                  </a:cubicBezTo>
                  <a:cubicBezTo>
                    <a:pt x="168" y="130"/>
                    <a:pt x="176" y="110"/>
                    <a:pt x="176" y="88"/>
                  </a:cubicBezTo>
                  <a:cubicBezTo>
                    <a:pt x="176" y="39"/>
                    <a:pt x="137" y="0"/>
                    <a:pt x="88" y="0"/>
                  </a:cubicBezTo>
                  <a:close/>
                  <a:moveTo>
                    <a:pt x="92" y="96"/>
                  </a:moveTo>
                  <a:cubicBezTo>
                    <a:pt x="40" y="96"/>
                    <a:pt x="40" y="96"/>
                    <a:pt x="40" y="96"/>
                  </a:cubicBezTo>
                  <a:cubicBezTo>
                    <a:pt x="40" y="88"/>
                    <a:pt x="40" y="88"/>
                    <a:pt x="40" y="88"/>
                  </a:cubicBezTo>
                  <a:cubicBezTo>
                    <a:pt x="84" y="88"/>
                    <a:pt x="84" y="88"/>
                    <a:pt x="84" y="88"/>
                  </a:cubicBezTo>
                  <a:cubicBezTo>
                    <a:pt x="84" y="24"/>
                    <a:pt x="84" y="24"/>
                    <a:pt x="84" y="24"/>
                  </a:cubicBezTo>
                  <a:cubicBezTo>
                    <a:pt x="92" y="24"/>
                    <a:pt x="92" y="24"/>
                    <a:pt x="92" y="24"/>
                  </a:cubicBezTo>
                  <a:lnTo>
                    <a:pt x="92" y="9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5" name="Freeform 37"/>
          <p:cNvSpPr>
            <a:spLocks noEditPoints="1"/>
          </p:cNvSpPr>
          <p:nvPr/>
        </p:nvSpPr>
        <p:spPr bwMode="auto">
          <a:xfrm>
            <a:off x="9810651" y="5095473"/>
            <a:ext cx="750888" cy="752475"/>
          </a:xfrm>
          <a:custGeom>
            <a:avLst/>
            <a:gdLst>
              <a:gd name="T0" fmla="*/ 100 w 200"/>
              <a:gd name="T1" fmla="*/ 0 h 200"/>
              <a:gd name="T2" fmla="*/ 0 w 200"/>
              <a:gd name="T3" fmla="*/ 100 h 200"/>
              <a:gd name="T4" fmla="*/ 100 w 200"/>
              <a:gd name="T5" fmla="*/ 200 h 200"/>
              <a:gd name="T6" fmla="*/ 200 w 200"/>
              <a:gd name="T7" fmla="*/ 100 h 200"/>
              <a:gd name="T8" fmla="*/ 100 w 200"/>
              <a:gd name="T9" fmla="*/ 0 h 200"/>
              <a:gd name="T10" fmla="*/ 54 w 200"/>
              <a:gd name="T11" fmla="*/ 53 h 200"/>
              <a:gd name="T12" fmla="*/ 59 w 200"/>
              <a:gd name="T13" fmla="*/ 53 h 200"/>
              <a:gd name="T14" fmla="*/ 107 w 200"/>
              <a:gd name="T15" fmla="*/ 90 h 200"/>
              <a:gd name="T16" fmla="*/ 108 w 200"/>
              <a:gd name="T17" fmla="*/ 91 h 200"/>
              <a:gd name="T18" fmla="*/ 112 w 200"/>
              <a:gd name="T19" fmla="*/ 100 h 200"/>
              <a:gd name="T20" fmla="*/ 100 w 200"/>
              <a:gd name="T21" fmla="*/ 112 h 200"/>
              <a:gd name="T22" fmla="*/ 91 w 200"/>
              <a:gd name="T23" fmla="*/ 107 h 200"/>
              <a:gd name="T24" fmla="*/ 91 w 200"/>
              <a:gd name="T25" fmla="*/ 107 h 200"/>
              <a:gd name="T26" fmla="*/ 53 w 200"/>
              <a:gd name="T27" fmla="*/ 59 h 200"/>
              <a:gd name="T28" fmla="*/ 54 w 200"/>
              <a:gd name="T29" fmla="*/ 53 h 200"/>
              <a:gd name="T30" fmla="*/ 100 w 200"/>
              <a:gd name="T31" fmla="*/ 192 h 200"/>
              <a:gd name="T32" fmla="*/ 8 w 200"/>
              <a:gd name="T33" fmla="*/ 100 h 200"/>
              <a:gd name="T34" fmla="*/ 35 w 200"/>
              <a:gd name="T35" fmla="*/ 35 h 200"/>
              <a:gd name="T36" fmla="*/ 41 w 200"/>
              <a:gd name="T37" fmla="*/ 40 h 200"/>
              <a:gd name="T38" fmla="*/ 16 w 200"/>
              <a:gd name="T39" fmla="*/ 100 h 200"/>
              <a:gd name="T40" fmla="*/ 100 w 200"/>
              <a:gd name="T41" fmla="*/ 184 h 200"/>
              <a:gd name="T42" fmla="*/ 184 w 200"/>
              <a:gd name="T43" fmla="*/ 100 h 200"/>
              <a:gd name="T44" fmla="*/ 104 w 200"/>
              <a:gd name="T45" fmla="*/ 16 h 200"/>
              <a:gd name="T46" fmla="*/ 104 w 200"/>
              <a:gd name="T47" fmla="*/ 48 h 200"/>
              <a:gd name="T48" fmla="*/ 96 w 200"/>
              <a:gd name="T49" fmla="*/ 48 h 200"/>
              <a:gd name="T50" fmla="*/ 96 w 200"/>
              <a:gd name="T51" fmla="*/ 16 h 200"/>
              <a:gd name="T52" fmla="*/ 96 w 200"/>
              <a:gd name="T53" fmla="*/ 12 h 200"/>
              <a:gd name="T54" fmla="*/ 96 w 200"/>
              <a:gd name="T55" fmla="*/ 8 h 200"/>
              <a:gd name="T56" fmla="*/ 100 w 200"/>
              <a:gd name="T57" fmla="*/ 8 h 200"/>
              <a:gd name="T58" fmla="*/ 192 w 200"/>
              <a:gd name="T59" fmla="*/ 100 h 200"/>
              <a:gd name="T60" fmla="*/ 100 w 200"/>
              <a:gd name="T61" fmla="*/ 192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200" h="200">
                <a:moveTo>
                  <a:pt x="100" y="0"/>
                </a:moveTo>
                <a:cubicBezTo>
                  <a:pt x="45" y="0"/>
                  <a:pt x="0" y="45"/>
                  <a:pt x="0" y="100"/>
                </a:cubicBezTo>
                <a:cubicBezTo>
                  <a:pt x="0" y="155"/>
                  <a:pt x="45" y="200"/>
                  <a:pt x="100" y="200"/>
                </a:cubicBezTo>
                <a:cubicBezTo>
                  <a:pt x="156" y="200"/>
                  <a:pt x="200" y="155"/>
                  <a:pt x="200" y="100"/>
                </a:cubicBezTo>
                <a:cubicBezTo>
                  <a:pt x="200" y="45"/>
                  <a:pt x="156" y="0"/>
                  <a:pt x="100" y="0"/>
                </a:cubicBezTo>
                <a:close/>
                <a:moveTo>
                  <a:pt x="54" y="53"/>
                </a:moveTo>
                <a:cubicBezTo>
                  <a:pt x="55" y="52"/>
                  <a:pt x="58" y="52"/>
                  <a:pt x="59" y="53"/>
                </a:cubicBezTo>
                <a:cubicBezTo>
                  <a:pt x="107" y="90"/>
                  <a:pt x="107" y="90"/>
                  <a:pt x="107" y="90"/>
                </a:cubicBezTo>
                <a:cubicBezTo>
                  <a:pt x="108" y="90"/>
                  <a:pt x="108" y="91"/>
                  <a:pt x="108" y="91"/>
                </a:cubicBezTo>
                <a:cubicBezTo>
                  <a:pt x="111" y="93"/>
                  <a:pt x="112" y="96"/>
                  <a:pt x="112" y="100"/>
                </a:cubicBezTo>
                <a:cubicBezTo>
                  <a:pt x="112" y="107"/>
                  <a:pt x="107" y="112"/>
                  <a:pt x="100" y="112"/>
                </a:cubicBezTo>
                <a:cubicBezTo>
                  <a:pt x="97" y="112"/>
                  <a:pt x="93" y="110"/>
                  <a:pt x="91" y="107"/>
                </a:cubicBezTo>
                <a:cubicBezTo>
                  <a:pt x="91" y="107"/>
                  <a:pt x="91" y="107"/>
                  <a:pt x="91" y="107"/>
                </a:cubicBezTo>
                <a:cubicBezTo>
                  <a:pt x="53" y="59"/>
                  <a:pt x="53" y="59"/>
                  <a:pt x="53" y="59"/>
                </a:cubicBezTo>
                <a:cubicBezTo>
                  <a:pt x="52" y="57"/>
                  <a:pt x="52" y="54"/>
                  <a:pt x="54" y="53"/>
                </a:cubicBezTo>
                <a:close/>
                <a:moveTo>
                  <a:pt x="100" y="192"/>
                </a:moveTo>
                <a:cubicBezTo>
                  <a:pt x="50" y="192"/>
                  <a:pt x="8" y="151"/>
                  <a:pt x="8" y="100"/>
                </a:cubicBezTo>
                <a:cubicBezTo>
                  <a:pt x="8" y="74"/>
                  <a:pt x="19" y="51"/>
                  <a:pt x="35" y="35"/>
                </a:cubicBezTo>
                <a:cubicBezTo>
                  <a:pt x="41" y="40"/>
                  <a:pt x="41" y="40"/>
                  <a:pt x="41" y="40"/>
                </a:cubicBezTo>
                <a:cubicBezTo>
                  <a:pt x="26" y="56"/>
                  <a:pt x="16" y="77"/>
                  <a:pt x="16" y="100"/>
                </a:cubicBezTo>
                <a:cubicBezTo>
                  <a:pt x="16" y="146"/>
                  <a:pt x="54" y="184"/>
                  <a:pt x="100" y="184"/>
                </a:cubicBezTo>
                <a:cubicBezTo>
                  <a:pt x="147" y="184"/>
                  <a:pt x="184" y="146"/>
                  <a:pt x="184" y="100"/>
                </a:cubicBezTo>
                <a:cubicBezTo>
                  <a:pt x="184" y="55"/>
                  <a:pt x="149" y="18"/>
                  <a:pt x="104" y="16"/>
                </a:cubicBezTo>
                <a:cubicBezTo>
                  <a:pt x="104" y="48"/>
                  <a:pt x="104" y="48"/>
                  <a:pt x="104" y="48"/>
                </a:cubicBezTo>
                <a:cubicBezTo>
                  <a:pt x="96" y="48"/>
                  <a:pt x="96" y="48"/>
                  <a:pt x="96" y="48"/>
                </a:cubicBezTo>
                <a:cubicBezTo>
                  <a:pt x="96" y="16"/>
                  <a:pt x="96" y="16"/>
                  <a:pt x="96" y="16"/>
                </a:cubicBezTo>
                <a:cubicBezTo>
                  <a:pt x="96" y="12"/>
                  <a:pt x="96" y="12"/>
                  <a:pt x="96" y="12"/>
                </a:cubicBezTo>
                <a:cubicBezTo>
                  <a:pt x="96" y="8"/>
                  <a:pt x="96" y="8"/>
                  <a:pt x="96" y="8"/>
                </a:cubicBezTo>
                <a:cubicBezTo>
                  <a:pt x="98" y="8"/>
                  <a:pt x="99" y="8"/>
                  <a:pt x="100" y="8"/>
                </a:cubicBezTo>
                <a:cubicBezTo>
                  <a:pt x="151" y="8"/>
                  <a:pt x="192" y="49"/>
                  <a:pt x="192" y="100"/>
                </a:cubicBezTo>
                <a:cubicBezTo>
                  <a:pt x="192" y="151"/>
                  <a:pt x="151" y="192"/>
                  <a:pt x="100" y="19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1095458" y="3859484"/>
            <a:ext cx="1820895" cy="108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</a:t>
            </a:r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后。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1140083" y="3221964"/>
            <a:ext cx="1731644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2400" spc="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添加标题</a:t>
            </a:r>
            <a:endParaRPr lang="zh-CN" altLang="en-US" sz="2400" spc="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3818780" y="3859484"/>
            <a:ext cx="1820895" cy="1061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您的内容打在这里，或者通过复制您的文本后。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3863405" y="3221964"/>
            <a:ext cx="1731644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2400" spc="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添加标题</a:t>
            </a:r>
            <a:endParaRPr lang="zh-CN" altLang="en-US" sz="2400" spc="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6525265" y="3859484"/>
            <a:ext cx="1820895" cy="1061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您的内容打在这里，或者通过复制您的文本后。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6569890" y="3221964"/>
            <a:ext cx="1731644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2400" spc="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添加标题</a:t>
            </a:r>
            <a:endParaRPr lang="zh-CN" altLang="en-US" sz="2400" spc="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9276376" y="3859484"/>
            <a:ext cx="1820895" cy="1061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您的内容打在这里，或者通过复制您的文本后。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9321001" y="3221964"/>
            <a:ext cx="1731644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2400" spc="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添加标题</a:t>
            </a:r>
            <a:endParaRPr lang="zh-CN" altLang="en-US" sz="2400" spc="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089">
        <p14:vortex dir="r"/>
      </p:transition>
    </mc:Choice>
    <mc:Fallback xmlns="">
      <p:transition spd="slow" advTm="808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7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17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17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500"/>
                            </p:stCondLst>
                            <p:childTnLst>
                              <p:par>
                                <p:cTn id="4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500"/>
                            </p:stCondLst>
                            <p:childTnLst>
                              <p:par>
                                <p:cTn id="5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000"/>
                            </p:stCondLst>
                            <p:childTnLst>
                              <p:par>
                                <p:cTn id="5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 tmFilter="0,0; .5, 1; 1, 1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3150"/>
                            </p:stCondLst>
                            <p:childTnLst>
                              <p:par>
                                <p:cTn id="63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650"/>
                            </p:stCondLst>
                            <p:childTnLst>
                              <p:par>
                                <p:cTn id="6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 tmFilter="0,0; .5, 1; 1, 1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4300"/>
                            </p:stCondLst>
                            <p:childTnLst>
                              <p:par>
                                <p:cTn id="76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4800"/>
                            </p:stCondLst>
                            <p:childTnLst>
                              <p:par>
                                <p:cTn id="8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 tmFilter="0,0; .5, 1; 1, 1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5449"/>
                            </p:stCondLst>
                            <p:childTnLst>
                              <p:par>
                                <p:cTn id="89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5949"/>
                            </p:stCondLst>
                            <p:childTnLst>
                              <p:par>
                                <p:cTn id="9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 tmFilter="0,0; .5, 1; 1, 1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6599"/>
                            </p:stCondLst>
                            <p:childTnLst>
                              <p:par>
                                <p:cTn id="102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35" grpId="0" animBg="1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Quad Arrow 40"/>
          <p:cNvSpPr/>
          <p:nvPr/>
        </p:nvSpPr>
        <p:spPr>
          <a:xfrm>
            <a:off x="1082246" y="1641759"/>
            <a:ext cx="4398566" cy="4400157"/>
          </a:xfrm>
          <a:prstGeom prst="quadArrow">
            <a:avLst>
              <a:gd name="adj1" fmla="val 2000"/>
              <a:gd name="adj2" fmla="val 4000"/>
              <a:gd name="adj3" fmla="val 5000"/>
            </a:avLst>
          </a:prstGeom>
          <a:solidFill>
            <a:schemeClr val="tx1">
              <a:lumMod val="65000"/>
              <a:lumOff val="35000"/>
            </a:schemeClr>
          </a:solidFill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121917" tIns="60958" rIns="121917" bIns="60958"/>
          <a:lstStyle/>
          <a:p>
            <a:endParaRPr lang="zh-CN" altLang="en-US"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</p:txBody>
      </p:sp>
      <p:sp>
        <p:nvSpPr>
          <p:cNvPr id="6" name="Freeform 41"/>
          <p:cNvSpPr/>
          <p:nvPr/>
        </p:nvSpPr>
        <p:spPr>
          <a:xfrm>
            <a:off x="1368153" y="1927768"/>
            <a:ext cx="1759426" cy="1760062"/>
          </a:xfrm>
          <a:custGeom>
            <a:avLst/>
            <a:gdLst>
              <a:gd name="connsiteX0" fmla="*/ 0 w 1457998"/>
              <a:gd name="connsiteY0" fmla="*/ 243005 h 1457998"/>
              <a:gd name="connsiteX1" fmla="*/ 71175 w 1457998"/>
              <a:gd name="connsiteY1" fmla="*/ 71175 h 1457998"/>
              <a:gd name="connsiteX2" fmla="*/ 243006 w 1457998"/>
              <a:gd name="connsiteY2" fmla="*/ 1 h 1457998"/>
              <a:gd name="connsiteX3" fmla="*/ 1214993 w 1457998"/>
              <a:gd name="connsiteY3" fmla="*/ 0 h 1457998"/>
              <a:gd name="connsiteX4" fmla="*/ 1386823 w 1457998"/>
              <a:gd name="connsiteY4" fmla="*/ 71175 h 1457998"/>
              <a:gd name="connsiteX5" fmla="*/ 1457997 w 1457998"/>
              <a:gd name="connsiteY5" fmla="*/ 243006 h 1457998"/>
              <a:gd name="connsiteX6" fmla="*/ 1457998 w 1457998"/>
              <a:gd name="connsiteY6" fmla="*/ 1214993 h 1457998"/>
              <a:gd name="connsiteX7" fmla="*/ 1386823 w 1457998"/>
              <a:gd name="connsiteY7" fmla="*/ 1386824 h 1457998"/>
              <a:gd name="connsiteX8" fmla="*/ 1214992 w 1457998"/>
              <a:gd name="connsiteY8" fmla="*/ 1457998 h 1457998"/>
              <a:gd name="connsiteX9" fmla="*/ 243005 w 1457998"/>
              <a:gd name="connsiteY9" fmla="*/ 1457998 h 1457998"/>
              <a:gd name="connsiteX10" fmla="*/ 71175 w 1457998"/>
              <a:gd name="connsiteY10" fmla="*/ 1386823 h 1457998"/>
              <a:gd name="connsiteX11" fmla="*/ 1 w 1457998"/>
              <a:gd name="connsiteY11" fmla="*/ 1214992 h 1457998"/>
              <a:gd name="connsiteX12" fmla="*/ 0 w 1457998"/>
              <a:gd name="connsiteY12" fmla="*/ 243005 h 1457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457998" h="1457998">
                <a:moveTo>
                  <a:pt x="0" y="243005"/>
                </a:moveTo>
                <a:cubicBezTo>
                  <a:pt x="0" y="178556"/>
                  <a:pt x="25602" y="116747"/>
                  <a:pt x="71175" y="71175"/>
                </a:cubicBezTo>
                <a:cubicBezTo>
                  <a:pt x="116747" y="25603"/>
                  <a:pt x="178557" y="1"/>
                  <a:pt x="243006" y="1"/>
                </a:cubicBezTo>
                <a:lnTo>
                  <a:pt x="1214993" y="0"/>
                </a:lnTo>
                <a:cubicBezTo>
                  <a:pt x="1279442" y="0"/>
                  <a:pt x="1341251" y="25602"/>
                  <a:pt x="1386823" y="71175"/>
                </a:cubicBezTo>
                <a:cubicBezTo>
                  <a:pt x="1432395" y="116747"/>
                  <a:pt x="1457997" y="178557"/>
                  <a:pt x="1457997" y="243006"/>
                </a:cubicBezTo>
                <a:cubicBezTo>
                  <a:pt x="1457997" y="567002"/>
                  <a:pt x="1457998" y="890997"/>
                  <a:pt x="1457998" y="1214993"/>
                </a:cubicBezTo>
                <a:cubicBezTo>
                  <a:pt x="1457998" y="1279442"/>
                  <a:pt x="1432396" y="1341251"/>
                  <a:pt x="1386823" y="1386824"/>
                </a:cubicBezTo>
                <a:cubicBezTo>
                  <a:pt x="1341251" y="1432396"/>
                  <a:pt x="1279441" y="1457999"/>
                  <a:pt x="1214992" y="1457998"/>
                </a:cubicBezTo>
                <a:lnTo>
                  <a:pt x="243005" y="1457998"/>
                </a:lnTo>
                <a:cubicBezTo>
                  <a:pt x="178556" y="1457998"/>
                  <a:pt x="116747" y="1432396"/>
                  <a:pt x="71175" y="1386823"/>
                </a:cubicBezTo>
                <a:cubicBezTo>
                  <a:pt x="25603" y="1341251"/>
                  <a:pt x="1" y="1279441"/>
                  <a:pt x="1" y="1214992"/>
                </a:cubicBezTo>
                <a:cubicBezTo>
                  <a:pt x="1" y="890996"/>
                  <a:pt x="0" y="567001"/>
                  <a:pt x="0" y="243005"/>
                </a:cubicBezTo>
                <a:close/>
              </a:path>
            </a:pathLst>
          </a:custGeom>
          <a:solidFill>
            <a:srgbClr val="009D85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77772" tIns="277772" rIns="277772" bIns="277772" numCol="1" spcCol="1693" anchor="ctr" anchorCtr="0">
            <a:noAutofit/>
          </a:bodyPr>
          <a:lstStyle/>
          <a:p>
            <a:pPr algn="ctr" defTabSz="213296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4800" dirty="0">
                <a:latin typeface="Arial" panose="020B0604020202020204"/>
                <a:ea typeface="微软雅黑" panose="020B0503020204020204" pitchFamily="34" charset="-122"/>
                <a:sym typeface="Arial" panose="020B0604020202020204"/>
              </a:rPr>
              <a:t/>
            </a:r>
            <a:br>
              <a:rPr lang="en-US" sz="4800" dirty="0">
                <a:latin typeface="Arial" panose="020B0604020202020204"/>
                <a:ea typeface="微软雅黑" panose="020B0503020204020204" pitchFamily="34" charset="-122"/>
                <a:sym typeface="Arial" panose="020B0604020202020204"/>
              </a:rPr>
            </a:br>
            <a:r>
              <a:rPr lang="zh-CN" altLang="en-US" sz="1900" b="1" dirty="0">
                <a:latin typeface="Arial" panose="020B0604020202020204"/>
                <a:ea typeface="微软雅黑" panose="020B0503020204020204" pitchFamily="34" charset="-122"/>
                <a:sym typeface="Arial" panose="020B0604020202020204"/>
              </a:rPr>
              <a:t>愿景</a:t>
            </a:r>
            <a:endParaRPr lang="en-US" sz="1900" b="1" dirty="0"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</p:txBody>
      </p:sp>
      <p:sp>
        <p:nvSpPr>
          <p:cNvPr id="7" name="Freeform 42"/>
          <p:cNvSpPr/>
          <p:nvPr/>
        </p:nvSpPr>
        <p:spPr>
          <a:xfrm>
            <a:off x="3435480" y="1927768"/>
            <a:ext cx="1759426" cy="1760062"/>
          </a:xfrm>
          <a:custGeom>
            <a:avLst/>
            <a:gdLst>
              <a:gd name="connsiteX0" fmla="*/ 0 w 1457998"/>
              <a:gd name="connsiteY0" fmla="*/ 243005 h 1457998"/>
              <a:gd name="connsiteX1" fmla="*/ 71175 w 1457998"/>
              <a:gd name="connsiteY1" fmla="*/ 71175 h 1457998"/>
              <a:gd name="connsiteX2" fmla="*/ 243006 w 1457998"/>
              <a:gd name="connsiteY2" fmla="*/ 1 h 1457998"/>
              <a:gd name="connsiteX3" fmla="*/ 1214993 w 1457998"/>
              <a:gd name="connsiteY3" fmla="*/ 0 h 1457998"/>
              <a:gd name="connsiteX4" fmla="*/ 1386823 w 1457998"/>
              <a:gd name="connsiteY4" fmla="*/ 71175 h 1457998"/>
              <a:gd name="connsiteX5" fmla="*/ 1457997 w 1457998"/>
              <a:gd name="connsiteY5" fmla="*/ 243006 h 1457998"/>
              <a:gd name="connsiteX6" fmla="*/ 1457998 w 1457998"/>
              <a:gd name="connsiteY6" fmla="*/ 1214993 h 1457998"/>
              <a:gd name="connsiteX7" fmla="*/ 1386823 w 1457998"/>
              <a:gd name="connsiteY7" fmla="*/ 1386824 h 1457998"/>
              <a:gd name="connsiteX8" fmla="*/ 1214992 w 1457998"/>
              <a:gd name="connsiteY8" fmla="*/ 1457998 h 1457998"/>
              <a:gd name="connsiteX9" fmla="*/ 243005 w 1457998"/>
              <a:gd name="connsiteY9" fmla="*/ 1457998 h 1457998"/>
              <a:gd name="connsiteX10" fmla="*/ 71175 w 1457998"/>
              <a:gd name="connsiteY10" fmla="*/ 1386823 h 1457998"/>
              <a:gd name="connsiteX11" fmla="*/ 1 w 1457998"/>
              <a:gd name="connsiteY11" fmla="*/ 1214992 h 1457998"/>
              <a:gd name="connsiteX12" fmla="*/ 0 w 1457998"/>
              <a:gd name="connsiteY12" fmla="*/ 243005 h 1457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457998" h="1457998">
                <a:moveTo>
                  <a:pt x="0" y="243005"/>
                </a:moveTo>
                <a:cubicBezTo>
                  <a:pt x="0" y="178556"/>
                  <a:pt x="25602" y="116747"/>
                  <a:pt x="71175" y="71175"/>
                </a:cubicBezTo>
                <a:cubicBezTo>
                  <a:pt x="116747" y="25603"/>
                  <a:pt x="178557" y="1"/>
                  <a:pt x="243006" y="1"/>
                </a:cubicBezTo>
                <a:lnTo>
                  <a:pt x="1214993" y="0"/>
                </a:lnTo>
                <a:cubicBezTo>
                  <a:pt x="1279442" y="0"/>
                  <a:pt x="1341251" y="25602"/>
                  <a:pt x="1386823" y="71175"/>
                </a:cubicBezTo>
                <a:cubicBezTo>
                  <a:pt x="1432395" y="116747"/>
                  <a:pt x="1457997" y="178557"/>
                  <a:pt x="1457997" y="243006"/>
                </a:cubicBezTo>
                <a:cubicBezTo>
                  <a:pt x="1457997" y="567002"/>
                  <a:pt x="1457998" y="890997"/>
                  <a:pt x="1457998" y="1214993"/>
                </a:cubicBezTo>
                <a:cubicBezTo>
                  <a:pt x="1457998" y="1279442"/>
                  <a:pt x="1432396" y="1341251"/>
                  <a:pt x="1386823" y="1386824"/>
                </a:cubicBezTo>
                <a:cubicBezTo>
                  <a:pt x="1341251" y="1432396"/>
                  <a:pt x="1279441" y="1457999"/>
                  <a:pt x="1214992" y="1457998"/>
                </a:cubicBezTo>
                <a:lnTo>
                  <a:pt x="243005" y="1457998"/>
                </a:lnTo>
                <a:cubicBezTo>
                  <a:pt x="178556" y="1457998"/>
                  <a:pt x="116747" y="1432396"/>
                  <a:pt x="71175" y="1386823"/>
                </a:cubicBezTo>
                <a:cubicBezTo>
                  <a:pt x="25603" y="1341251"/>
                  <a:pt x="1" y="1279441"/>
                  <a:pt x="1" y="1214992"/>
                </a:cubicBezTo>
                <a:cubicBezTo>
                  <a:pt x="1" y="890996"/>
                  <a:pt x="0" y="567001"/>
                  <a:pt x="0" y="243005"/>
                </a:cubicBezTo>
                <a:close/>
              </a:path>
            </a:pathLst>
          </a:custGeom>
          <a:solidFill>
            <a:schemeClr val="accent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77772" tIns="277772" rIns="277772" bIns="277772" numCol="1" spcCol="1693" anchor="ctr" anchorCtr="0">
            <a:noAutofit/>
          </a:bodyPr>
          <a:lstStyle/>
          <a:p>
            <a:pPr algn="ctr" defTabSz="213296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4800" dirty="0">
                <a:latin typeface="Arial" panose="020B0604020202020204"/>
                <a:ea typeface="微软雅黑" panose="020B0503020204020204" pitchFamily="34" charset="-122"/>
                <a:sym typeface="Arial" panose="020B0604020202020204"/>
              </a:rPr>
              <a:t/>
            </a:r>
            <a:br>
              <a:rPr lang="en-US" sz="4800" dirty="0">
                <a:latin typeface="Arial" panose="020B0604020202020204"/>
                <a:ea typeface="微软雅黑" panose="020B0503020204020204" pitchFamily="34" charset="-122"/>
                <a:sym typeface="Arial" panose="020B0604020202020204"/>
              </a:rPr>
            </a:br>
            <a:r>
              <a:rPr lang="zh-CN" altLang="en-US" sz="1900" b="1" dirty="0">
                <a:latin typeface="Arial" panose="020B0604020202020204"/>
                <a:ea typeface="微软雅黑" panose="020B0503020204020204" pitchFamily="34" charset="-122"/>
                <a:sym typeface="Arial" panose="020B0604020202020204"/>
              </a:rPr>
              <a:t>理念</a:t>
            </a:r>
            <a:endParaRPr lang="en-US" sz="1900" dirty="0"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</p:txBody>
      </p:sp>
      <p:sp>
        <p:nvSpPr>
          <p:cNvPr id="8" name="Freeform 43"/>
          <p:cNvSpPr/>
          <p:nvPr/>
        </p:nvSpPr>
        <p:spPr>
          <a:xfrm>
            <a:off x="1368153" y="3995843"/>
            <a:ext cx="1759426" cy="1760062"/>
          </a:xfrm>
          <a:custGeom>
            <a:avLst/>
            <a:gdLst>
              <a:gd name="connsiteX0" fmla="*/ 0 w 1457998"/>
              <a:gd name="connsiteY0" fmla="*/ 243005 h 1457998"/>
              <a:gd name="connsiteX1" fmla="*/ 71175 w 1457998"/>
              <a:gd name="connsiteY1" fmla="*/ 71175 h 1457998"/>
              <a:gd name="connsiteX2" fmla="*/ 243006 w 1457998"/>
              <a:gd name="connsiteY2" fmla="*/ 1 h 1457998"/>
              <a:gd name="connsiteX3" fmla="*/ 1214993 w 1457998"/>
              <a:gd name="connsiteY3" fmla="*/ 0 h 1457998"/>
              <a:gd name="connsiteX4" fmla="*/ 1386823 w 1457998"/>
              <a:gd name="connsiteY4" fmla="*/ 71175 h 1457998"/>
              <a:gd name="connsiteX5" fmla="*/ 1457997 w 1457998"/>
              <a:gd name="connsiteY5" fmla="*/ 243006 h 1457998"/>
              <a:gd name="connsiteX6" fmla="*/ 1457998 w 1457998"/>
              <a:gd name="connsiteY6" fmla="*/ 1214993 h 1457998"/>
              <a:gd name="connsiteX7" fmla="*/ 1386823 w 1457998"/>
              <a:gd name="connsiteY7" fmla="*/ 1386824 h 1457998"/>
              <a:gd name="connsiteX8" fmla="*/ 1214992 w 1457998"/>
              <a:gd name="connsiteY8" fmla="*/ 1457998 h 1457998"/>
              <a:gd name="connsiteX9" fmla="*/ 243005 w 1457998"/>
              <a:gd name="connsiteY9" fmla="*/ 1457998 h 1457998"/>
              <a:gd name="connsiteX10" fmla="*/ 71175 w 1457998"/>
              <a:gd name="connsiteY10" fmla="*/ 1386823 h 1457998"/>
              <a:gd name="connsiteX11" fmla="*/ 1 w 1457998"/>
              <a:gd name="connsiteY11" fmla="*/ 1214992 h 1457998"/>
              <a:gd name="connsiteX12" fmla="*/ 0 w 1457998"/>
              <a:gd name="connsiteY12" fmla="*/ 243005 h 1457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457998" h="1457998">
                <a:moveTo>
                  <a:pt x="0" y="243005"/>
                </a:moveTo>
                <a:cubicBezTo>
                  <a:pt x="0" y="178556"/>
                  <a:pt x="25602" y="116747"/>
                  <a:pt x="71175" y="71175"/>
                </a:cubicBezTo>
                <a:cubicBezTo>
                  <a:pt x="116747" y="25603"/>
                  <a:pt x="178557" y="1"/>
                  <a:pt x="243006" y="1"/>
                </a:cubicBezTo>
                <a:lnTo>
                  <a:pt x="1214993" y="0"/>
                </a:lnTo>
                <a:cubicBezTo>
                  <a:pt x="1279442" y="0"/>
                  <a:pt x="1341251" y="25602"/>
                  <a:pt x="1386823" y="71175"/>
                </a:cubicBezTo>
                <a:cubicBezTo>
                  <a:pt x="1432395" y="116747"/>
                  <a:pt x="1457997" y="178557"/>
                  <a:pt x="1457997" y="243006"/>
                </a:cubicBezTo>
                <a:cubicBezTo>
                  <a:pt x="1457997" y="567002"/>
                  <a:pt x="1457998" y="890997"/>
                  <a:pt x="1457998" y="1214993"/>
                </a:cubicBezTo>
                <a:cubicBezTo>
                  <a:pt x="1457998" y="1279442"/>
                  <a:pt x="1432396" y="1341251"/>
                  <a:pt x="1386823" y="1386824"/>
                </a:cubicBezTo>
                <a:cubicBezTo>
                  <a:pt x="1341251" y="1432396"/>
                  <a:pt x="1279441" y="1457999"/>
                  <a:pt x="1214992" y="1457998"/>
                </a:cubicBezTo>
                <a:lnTo>
                  <a:pt x="243005" y="1457998"/>
                </a:lnTo>
                <a:cubicBezTo>
                  <a:pt x="178556" y="1457998"/>
                  <a:pt x="116747" y="1432396"/>
                  <a:pt x="71175" y="1386823"/>
                </a:cubicBezTo>
                <a:cubicBezTo>
                  <a:pt x="25603" y="1341251"/>
                  <a:pt x="1" y="1279441"/>
                  <a:pt x="1" y="1214992"/>
                </a:cubicBezTo>
                <a:cubicBezTo>
                  <a:pt x="1" y="890996"/>
                  <a:pt x="0" y="567001"/>
                  <a:pt x="0" y="243005"/>
                </a:cubicBezTo>
                <a:close/>
              </a:path>
            </a:pathLst>
          </a:custGeom>
          <a:solidFill>
            <a:schemeClr val="accent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77772" tIns="277772" rIns="277772" bIns="277772" numCol="1" spcCol="1693" anchor="ctr" anchorCtr="0">
            <a:noAutofit/>
          </a:bodyPr>
          <a:lstStyle/>
          <a:p>
            <a:pPr algn="ctr" defTabSz="213296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4800" dirty="0">
                <a:latin typeface="Arial" panose="020B0604020202020204"/>
                <a:ea typeface="微软雅黑" panose="020B0503020204020204" pitchFamily="34" charset="-122"/>
                <a:sym typeface="Arial" panose="020B0604020202020204"/>
              </a:rPr>
              <a:t/>
            </a:r>
            <a:br>
              <a:rPr lang="en-US" sz="4800" dirty="0">
                <a:latin typeface="Arial" panose="020B0604020202020204"/>
                <a:ea typeface="微软雅黑" panose="020B0503020204020204" pitchFamily="34" charset="-122"/>
                <a:sym typeface="Arial" panose="020B0604020202020204"/>
              </a:rPr>
            </a:br>
            <a:r>
              <a:rPr lang="zh-CN" altLang="en-US" sz="1900" b="1" dirty="0">
                <a:latin typeface="Arial" panose="020B0604020202020204"/>
                <a:ea typeface="微软雅黑" panose="020B0503020204020204" pitchFamily="34" charset="-122"/>
                <a:sym typeface="Arial" panose="020B0604020202020204"/>
              </a:rPr>
              <a:t>创意</a:t>
            </a:r>
            <a:endParaRPr lang="en-US" sz="1900" dirty="0"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</p:txBody>
      </p:sp>
      <p:sp>
        <p:nvSpPr>
          <p:cNvPr id="9" name="Freeform 44"/>
          <p:cNvSpPr/>
          <p:nvPr/>
        </p:nvSpPr>
        <p:spPr>
          <a:xfrm>
            <a:off x="3435480" y="3995843"/>
            <a:ext cx="1759426" cy="1760062"/>
          </a:xfrm>
          <a:custGeom>
            <a:avLst/>
            <a:gdLst>
              <a:gd name="connsiteX0" fmla="*/ 0 w 1457998"/>
              <a:gd name="connsiteY0" fmla="*/ 243005 h 1457998"/>
              <a:gd name="connsiteX1" fmla="*/ 71175 w 1457998"/>
              <a:gd name="connsiteY1" fmla="*/ 71175 h 1457998"/>
              <a:gd name="connsiteX2" fmla="*/ 243006 w 1457998"/>
              <a:gd name="connsiteY2" fmla="*/ 1 h 1457998"/>
              <a:gd name="connsiteX3" fmla="*/ 1214993 w 1457998"/>
              <a:gd name="connsiteY3" fmla="*/ 0 h 1457998"/>
              <a:gd name="connsiteX4" fmla="*/ 1386823 w 1457998"/>
              <a:gd name="connsiteY4" fmla="*/ 71175 h 1457998"/>
              <a:gd name="connsiteX5" fmla="*/ 1457997 w 1457998"/>
              <a:gd name="connsiteY5" fmla="*/ 243006 h 1457998"/>
              <a:gd name="connsiteX6" fmla="*/ 1457998 w 1457998"/>
              <a:gd name="connsiteY6" fmla="*/ 1214993 h 1457998"/>
              <a:gd name="connsiteX7" fmla="*/ 1386823 w 1457998"/>
              <a:gd name="connsiteY7" fmla="*/ 1386824 h 1457998"/>
              <a:gd name="connsiteX8" fmla="*/ 1214992 w 1457998"/>
              <a:gd name="connsiteY8" fmla="*/ 1457998 h 1457998"/>
              <a:gd name="connsiteX9" fmla="*/ 243005 w 1457998"/>
              <a:gd name="connsiteY9" fmla="*/ 1457998 h 1457998"/>
              <a:gd name="connsiteX10" fmla="*/ 71175 w 1457998"/>
              <a:gd name="connsiteY10" fmla="*/ 1386823 h 1457998"/>
              <a:gd name="connsiteX11" fmla="*/ 1 w 1457998"/>
              <a:gd name="connsiteY11" fmla="*/ 1214992 h 1457998"/>
              <a:gd name="connsiteX12" fmla="*/ 0 w 1457998"/>
              <a:gd name="connsiteY12" fmla="*/ 243005 h 1457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457998" h="1457998">
                <a:moveTo>
                  <a:pt x="0" y="243005"/>
                </a:moveTo>
                <a:cubicBezTo>
                  <a:pt x="0" y="178556"/>
                  <a:pt x="25602" y="116747"/>
                  <a:pt x="71175" y="71175"/>
                </a:cubicBezTo>
                <a:cubicBezTo>
                  <a:pt x="116747" y="25603"/>
                  <a:pt x="178557" y="1"/>
                  <a:pt x="243006" y="1"/>
                </a:cubicBezTo>
                <a:lnTo>
                  <a:pt x="1214993" y="0"/>
                </a:lnTo>
                <a:cubicBezTo>
                  <a:pt x="1279442" y="0"/>
                  <a:pt x="1341251" y="25602"/>
                  <a:pt x="1386823" y="71175"/>
                </a:cubicBezTo>
                <a:cubicBezTo>
                  <a:pt x="1432395" y="116747"/>
                  <a:pt x="1457997" y="178557"/>
                  <a:pt x="1457997" y="243006"/>
                </a:cubicBezTo>
                <a:cubicBezTo>
                  <a:pt x="1457997" y="567002"/>
                  <a:pt x="1457998" y="890997"/>
                  <a:pt x="1457998" y="1214993"/>
                </a:cubicBezTo>
                <a:cubicBezTo>
                  <a:pt x="1457998" y="1279442"/>
                  <a:pt x="1432396" y="1341251"/>
                  <a:pt x="1386823" y="1386824"/>
                </a:cubicBezTo>
                <a:cubicBezTo>
                  <a:pt x="1341251" y="1432396"/>
                  <a:pt x="1279441" y="1457999"/>
                  <a:pt x="1214992" y="1457998"/>
                </a:cubicBezTo>
                <a:lnTo>
                  <a:pt x="243005" y="1457998"/>
                </a:lnTo>
                <a:cubicBezTo>
                  <a:pt x="178556" y="1457998"/>
                  <a:pt x="116747" y="1432396"/>
                  <a:pt x="71175" y="1386823"/>
                </a:cubicBezTo>
                <a:cubicBezTo>
                  <a:pt x="25603" y="1341251"/>
                  <a:pt x="1" y="1279441"/>
                  <a:pt x="1" y="1214992"/>
                </a:cubicBezTo>
                <a:cubicBezTo>
                  <a:pt x="1" y="890996"/>
                  <a:pt x="0" y="567001"/>
                  <a:pt x="0" y="243005"/>
                </a:cubicBezTo>
                <a:close/>
              </a:path>
            </a:pathLst>
          </a:custGeom>
          <a:solidFill>
            <a:srgbClr val="009D85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77772" tIns="277772" rIns="277772" bIns="277772" numCol="1" spcCol="1693" anchor="ctr" anchorCtr="0">
            <a:noAutofit/>
          </a:bodyPr>
          <a:lstStyle/>
          <a:p>
            <a:pPr algn="ctr" defTabSz="213296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4800" dirty="0">
                <a:latin typeface="Arial" panose="020B0604020202020204"/>
                <a:ea typeface="微软雅黑" panose="020B0503020204020204" pitchFamily="34" charset="-122"/>
                <a:sym typeface="Arial" panose="020B0604020202020204"/>
              </a:rPr>
              <a:t/>
            </a:r>
            <a:br>
              <a:rPr lang="en-US" sz="4800" dirty="0">
                <a:latin typeface="Arial" panose="020B0604020202020204"/>
                <a:ea typeface="微软雅黑" panose="020B0503020204020204" pitchFamily="34" charset="-122"/>
                <a:sym typeface="Arial" panose="020B0604020202020204"/>
              </a:rPr>
            </a:br>
            <a:r>
              <a:rPr lang="zh-CN" altLang="en-US" sz="1900" b="1" dirty="0">
                <a:latin typeface="Arial" panose="020B0604020202020204"/>
                <a:ea typeface="微软雅黑" panose="020B0503020204020204" pitchFamily="34" charset="-122"/>
                <a:sym typeface="Arial" panose="020B0604020202020204"/>
              </a:rPr>
              <a:t>时间</a:t>
            </a:r>
            <a:endParaRPr lang="en-US" sz="1900" b="1" dirty="0"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</p:txBody>
      </p:sp>
      <p:sp>
        <p:nvSpPr>
          <p:cNvPr id="10" name="Freeform 143"/>
          <p:cNvSpPr>
            <a:spLocks noEditPoints="1"/>
          </p:cNvSpPr>
          <p:nvPr/>
        </p:nvSpPr>
        <p:spPr bwMode="auto">
          <a:xfrm>
            <a:off x="2006596" y="4507041"/>
            <a:ext cx="482537" cy="444603"/>
          </a:xfrm>
          <a:custGeom>
            <a:avLst/>
            <a:gdLst>
              <a:gd name="T0" fmla="*/ 151 w 157"/>
              <a:gd name="T1" fmla="*/ 59 h 145"/>
              <a:gd name="T2" fmla="*/ 130 w 157"/>
              <a:gd name="T3" fmla="*/ 41 h 145"/>
              <a:gd name="T4" fmla="*/ 110 w 157"/>
              <a:gd name="T5" fmla="*/ 23 h 145"/>
              <a:gd name="T6" fmla="*/ 88 w 157"/>
              <a:gd name="T7" fmla="*/ 5 h 145"/>
              <a:gd name="T8" fmla="*/ 69 w 157"/>
              <a:gd name="T9" fmla="*/ 5 h 145"/>
              <a:gd name="T10" fmla="*/ 47 w 157"/>
              <a:gd name="T11" fmla="*/ 23 h 145"/>
              <a:gd name="T12" fmla="*/ 27 w 157"/>
              <a:gd name="T13" fmla="*/ 41 h 145"/>
              <a:gd name="T14" fmla="*/ 6 w 157"/>
              <a:gd name="T15" fmla="*/ 59 h 145"/>
              <a:gd name="T16" fmla="*/ 9 w 157"/>
              <a:gd name="T17" fmla="*/ 68 h 145"/>
              <a:gd name="T18" fmla="*/ 21 w 157"/>
              <a:gd name="T19" fmla="*/ 68 h 145"/>
              <a:gd name="T20" fmla="*/ 21 w 157"/>
              <a:gd name="T21" fmla="*/ 139 h 145"/>
              <a:gd name="T22" fmla="*/ 27 w 157"/>
              <a:gd name="T23" fmla="*/ 145 h 145"/>
              <a:gd name="T24" fmla="*/ 38 w 157"/>
              <a:gd name="T25" fmla="*/ 145 h 145"/>
              <a:gd name="T26" fmla="*/ 38 w 157"/>
              <a:gd name="T27" fmla="*/ 81 h 145"/>
              <a:gd name="T28" fmla="*/ 71 w 157"/>
              <a:gd name="T29" fmla="*/ 81 h 145"/>
              <a:gd name="T30" fmla="*/ 71 w 157"/>
              <a:gd name="T31" fmla="*/ 145 h 145"/>
              <a:gd name="T32" fmla="*/ 130 w 157"/>
              <a:gd name="T33" fmla="*/ 145 h 145"/>
              <a:gd name="T34" fmla="*/ 136 w 157"/>
              <a:gd name="T35" fmla="*/ 139 h 145"/>
              <a:gd name="T36" fmla="*/ 136 w 157"/>
              <a:gd name="T37" fmla="*/ 68 h 145"/>
              <a:gd name="T38" fmla="*/ 148 w 157"/>
              <a:gd name="T39" fmla="*/ 68 h 145"/>
              <a:gd name="T40" fmla="*/ 151 w 157"/>
              <a:gd name="T41" fmla="*/ 59 h 145"/>
              <a:gd name="T42" fmla="*/ 118 w 157"/>
              <a:gd name="T43" fmla="*/ 97 h 145"/>
              <a:gd name="T44" fmla="*/ 89 w 157"/>
              <a:gd name="T45" fmla="*/ 97 h 145"/>
              <a:gd name="T46" fmla="*/ 89 w 157"/>
              <a:gd name="T47" fmla="*/ 72 h 145"/>
              <a:gd name="T48" fmla="*/ 118 w 157"/>
              <a:gd name="T49" fmla="*/ 72 h 145"/>
              <a:gd name="T50" fmla="*/ 118 w 157"/>
              <a:gd name="T51" fmla="*/ 97 h 1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57" h="145">
                <a:moveTo>
                  <a:pt x="151" y="59"/>
                </a:moveTo>
                <a:cubicBezTo>
                  <a:pt x="130" y="41"/>
                  <a:pt x="130" y="41"/>
                  <a:pt x="130" y="41"/>
                </a:cubicBezTo>
                <a:cubicBezTo>
                  <a:pt x="124" y="36"/>
                  <a:pt x="115" y="28"/>
                  <a:pt x="110" y="23"/>
                </a:cubicBezTo>
                <a:cubicBezTo>
                  <a:pt x="88" y="5"/>
                  <a:pt x="88" y="5"/>
                  <a:pt x="88" y="5"/>
                </a:cubicBezTo>
                <a:cubicBezTo>
                  <a:pt x="83" y="0"/>
                  <a:pt x="74" y="0"/>
                  <a:pt x="69" y="5"/>
                </a:cubicBezTo>
                <a:cubicBezTo>
                  <a:pt x="47" y="23"/>
                  <a:pt x="47" y="23"/>
                  <a:pt x="47" y="23"/>
                </a:cubicBezTo>
                <a:cubicBezTo>
                  <a:pt x="42" y="28"/>
                  <a:pt x="33" y="36"/>
                  <a:pt x="27" y="41"/>
                </a:cubicBezTo>
                <a:cubicBezTo>
                  <a:pt x="6" y="59"/>
                  <a:pt x="6" y="59"/>
                  <a:pt x="6" y="59"/>
                </a:cubicBezTo>
                <a:cubicBezTo>
                  <a:pt x="0" y="64"/>
                  <a:pt x="2" y="68"/>
                  <a:pt x="9" y="68"/>
                </a:cubicBezTo>
                <a:cubicBezTo>
                  <a:pt x="21" y="68"/>
                  <a:pt x="21" y="68"/>
                  <a:pt x="21" y="68"/>
                </a:cubicBezTo>
                <a:cubicBezTo>
                  <a:pt x="21" y="139"/>
                  <a:pt x="21" y="139"/>
                  <a:pt x="21" y="139"/>
                </a:cubicBezTo>
                <a:cubicBezTo>
                  <a:pt x="21" y="142"/>
                  <a:pt x="24" y="145"/>
                  <a:pt x="27" y="145"/>
                </a:cubicBezTo>
                <a:cubicBezTo>
                  <a:pt x="38" y="145"/>
                  <a:pt x="38" y="145"/>
                  <a:pt x="38" y="145"/>
                </a:cubicBezTo>
                <a:cubicBezTo>
                  <a:pt x="38" y="81"/>
                  <a:pt x="38" y="81"/>
                  <a:pt x="38" y="81"/>
                </a:cubicBezTo>
                <a:cubicBezTo>
                  <a:pt x="71" y="81"/>
                  <a:pt x="71" y="81"/>
                  <a:pt x="71" y="81"/>
                </a:cubicBezTo>
                <a:cubicBezTo>
                  <a:pt x="71" y="145"/>
                  <a:pt x="71" y="145"/>
                  <a:pt x="71" y="145"/>
                </a:cubicBezTo>
                <a:cubicBezTo>
                  <a:pt x="130" y="145"/>
                  <a:pt x="130" y="145"/>
                  <a:pt x="130" y="145"/>
                </a:cubicBezTo>
                <a:cubicBezTo>
                  <a:pt x="134" y="145"/>
                  <a:pt x="136" y="142"/>
                  <a:pt x="136" y="139"/>
                </a:cubicBezTo>
                <a:cubicBezTo>
                  <a:pt x="136" y="68"/>
                  <a:pt x="136" y="68"/>
                  <a:pt x="136" y="68"/>
                </a:cubicBezTo>
                <a:cubicBezTo>
                  <a:pt x="148" y="68"/>
                  <a:pt x="148" y="68"/>
                  <a:pt x="148" y="68"/>
                </a:cubicBezTo>
                <a:cubicBezTo>
                  <a:pt x="155" y="68"/>
                  <a:pt x="157" y="64"/>
                  <a:pt x="151" y="59"/>
                </a:cubicBezTo>
                <a:close/>
                <a:moveTo>
                  <a:pt x="118" y="97"/>
                </a:moveTo>
                <a:cubicBezTo>
                  <a:pt x="89" y="97"/>
                  <a:pt x="89" y="97"/>
                  <a:pt x="89" y="97"/>
                </a:cubicBezTo>
                <a:cubicBezTo>
                  <a:pt x="89" y="72"/>
                  <a:pt x="89" y="72"/>
                  <a:pt x="89" y="72"/>
                </a:cubicBezTo>
                <a:cubicBezTo>
                  <a:pt x="118" y="72"/>
                  <a:pt x="118" y="72"/>
                  <a:pt x="118" y="72"/>
                </a:cubicBezTo>
                <a:lnTo>
                  <a:pt x="118" y="9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17" tIns="60958" rIns="121917" bIns="60958" numCol="1" anchor="t" anchorCtr="0" compatLnSpc="1"/>
          <a:lstStyle/>
          <a:p>
            <a:endParaRPr lang="en-US"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</p:txBody>
      </p:sp>
      <p:sp>
        <p:nvSpPr>
          <p:cNvPr id="11" name="Freeform 92"/>
          <p:cNvSpPr>
            <a:spLocks noEditPoints="1"/>
          </p:cNvSpPr>
          <p:nvPr/>
        </p:nvSpPr>
        <p:spPr bwMode="auto">
          <a:xfrm>
            <a:off x="4087678" y="2409847"/>
            <a:ext cx="455025" cy="463658"/>
          </a:xfrm>
          <a:custGeom>
            <a:avLst/>
            <a:gdLst>
              <a:gd name="T0" fmla="*/ 143 w 148"/>
              <a:gd name="T1" fmla="*/ 130 h 151"/>
              <a:gd name="T2" fmla="*/ 100 w 148"/>
              <a:gd name="T3" fmla="*/ 86 h 151"/>
              <a:gd name="T4" fmla="*/ 110 w 148"/>
              <a:gd name="T5" fmla="*/ 55 h 151"/>
              <a:gd name="T6" fmla="*/ 55 w 148"/>
              <a:gd name="T7" fmla="*/ 0 h 151"/>
              <a:gd name="T8" fmla="*/ 0 w 148"/>
              <a:gd name="T9" fmla="*/ 55 h 151"/>
              <a:gd name="T10" fmla="*/ 55 w 148"/>
              <a:gd name="T11" fmla="*/ 109 h 151"/>
              <a:gd name="T12" fmla="*/ 81 w 148"/>
              <a:gd name="T13" fmla="*/ 103 h 151"/>
              <a:gd name="T14" fmla="*/ 126 w 148"/>
              <a:gd name="T15" fmla="*/ 147 h 151"/>
              <a:gd name="T16" fmla="*/ 143 w 148"/>
              <a:gd name="T17" fmla="*/ 147 h 151"/>
              <a:gd name="T18" fmla="*/ 143 w 148"/>
              <a:gd name="T19" fmla="*/ 130 h 151"/>
              <a:gd name="T20" fmla="*/ 19 w 148"/>
              <a:gd name="T21" fmla="*/ 55 h 151"/>
              <a:gd name="T22" fmla="*/ 55 w 148"/>
              <a:gd name="T23" fmla="*/ 18 h 151"/>
              <a:gd name="T24" fmla="*/ 92 w 148"/>
              <a:gd name="T25" fmla="*/ 55 h 151"/>
              <a:gd name="T26" fmla="*/ 55 w 148"/>
              <a:gd name="T27" fmla="*/ 91 h 151"/>
              <a:gd name="T28" fmla="*/ 19 w 148"/>
              <a:gd name="T29" fmla="*/ 55 h 1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48" h="151">
                <a:moveTo>
                  <a:pt x="143" y="130"/>
                </a:moveTo>
                <a:cubicBezTo>
                  <a:pt x="100" y="86"/>
                  <a:pt x="100" y="86"/>
                  <a:pt x="100" y="86"/>
                </a:cubicBezTo>
                <a:cubicBezTo>
                  <a:pt x="106" y="77"/>
                  <a:pt x="110" y="67"/>
                  <a:pt x="110" y="55"/>
                </a:cubicBezTo>
                <a:cubicBezTo>
                  <a:pt x="110" y="24"/>
                  <a:pt x="85" y="0"/>
                  <a:pt x="55" y="0"/>
                </a:cubicBezTo>
                <a:cubicBezTo>
                  <a:pt x="25" y="0"/>
                  <a:pt x="0" y="24"/>
                  <a:pt x="0" y="55"/>
                </a:cubicBezTo>
                <a:cubicBezTo>
                  <a:pt x="0" y="85"/>
                  <a:pt x="25" y="109"/>
                  <a:pt x="55" y="109"/>
                </a:cubicBezTo>
                <a:cubicBezTo>
                  <a:pt x="65" y="109"/>
                  <a:pt x="74" y="107"/>
                  <a:pt x="81" y="103"/>
                </a:cubicBezTo>
                <a:cubicBezTo>
                  <a:pt x="126" y="147"/>
                  <a:pt x="126" y="147"/>
                  <a:pt x="126" y="147"/>
                </a:cubicBezTo>
                <a:cubicBezTo>
                  <a:pt x="130" y="151"/>
                  <a:pt x="138" y="151"/>
                  <a:pt x="143" y="147"/>
                </a:cubicBezTo>
                <a:cubicBezTo>
                  <a:pt x="148" y="142"/>
                  <a:pt x="148" y="134"/>
                  <a:pt x="143" y="130"/>
                </a:cubicBezTo>
                <a:close/>
                <a:moveTo>
                  <a:pt x="19" y="55"/>
                </a:moveTo>
                <a:cubicBezTo>
                  <a:pt x="19" y="34"/>
                  <a:pt x="35" y="18"/>
                  <a:pt x="55" y="18"/>
                </a:cubicBezTo>
                <a:cubicBezTo>
                  <a:pt x="75" y="18"/>
                  <a:pt x="92" y="34"/>
                  <a:pt x="92" y="55"/>
                </a:cubicBezTo>
                <a:cubicBezTo>
                  <a:pt x="92" y="75"/>
                  <a:pt x="75" y="91"/>
                  <a:pt x="55" y="91"/>
                </a:cubicBezTo>
                <a:cubicBezTo>
                  <a:pt x="35" y="91"/>
                  <a:pt x="19" y="75"/>
                  <a:pt x="19" y="5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17" tIns="60958" rIns="121917" bIns="60958" numCol="1" anchor="t" anchorCtr="0" compatLnSpc="1"/>
          <a:lstStyle/>
          <a:p>
            <a:endParaRPr lang="en-US"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4101436" y="4533232"/>
            <a:ext cx="427511" cy="400143"/>
            <a:chOff x="6661150" y="233363"/>
            <a:chExt cx="320675" cy="300038"/>
          </a:xfrm>
          <a:solidFill>
            <a:schemeClr val="bg1"/>
          </a:solidFill>
        </p:grpSpPr>
        <p:sp>
          <p:nvSpPr>
            <p:cNvPr id="13" name="Freeform 153"/>
            <p:cNvSpPr/>
            <p:nvPr/>
          </p:nvSpPr>
          <p:spPr bwMode="auto">
            <a:xfrm>
              <a:off x="6677025" y="315913"/>
              <a:ext cx="79375" cy="187325"/>
            </a:xfrm>
            <a:custGeom>
              <a:avLst/>
              <a:gdLst>
                <a:gd name="T0" fmla="*/ 34 w 34"/>
                <a:gd name="T1" fmla="*/ 81 h 81"/>
                <a:gd name="T2" fmla="*/ 34 w 34"/>
                <a:gd name="T3" fmla="*/ 8 h 81"/>
                <a:gd name="T4" fmla="*/ 26 w 34"/>
                <a:gd name="T5" fmla="*/ 0 h 81"/>
                <a:gd name="T6" fmla="*/ 9 w 34"/>
                <a:gd name="T7" fmla="*/ 0 h 81"/>
                <a:gd name="T8" fmla="*/ 0 w 34"/>
                <a:gd name="T9" fmla="*/ 8 h 81"/>
                <a:gd name="T10" fmla="*/ 0 w 34"/>
                <a:gd name="T11" fmla="*/ 81 h 81"/>
                <a:gd name="T12" fmla="*/ 34 w 34"/>
                <a:gd name="T13" fmla="*/ 8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81">
                  <a:moveTo>
                    <a:pt x="34" y="81"/>
                  </a:moveTo>
                  <a:cubicBezTo>
                    <a:pt x="34" y="8"/>
                    <a:pt x="34" y="8"/>
                    <a:pt x="34" y="8"/>
                  </a:cubicBezTo>
                  <a:cubicBezTo>
                    <a:pt x="34" y="4"/>
                    <a:pt x="30" y="0"/>
                    <a:pt x="26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81"/>
                    <a:pt x="0" y="81"/>
                    <a:pt x="0" y="81"/>
                  </a:cubicBezTo>
                  <a:lnTo>
                    <a:pt x="34" y="8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Arial" panose="020B0604020202020204"/>
                <a:ea typeface="微软雅黑" panose="020B0503020204020204" pitchFamily="34" charset="-122"/>
                <a:sym typeface="Arial" panose="020B0604020202020204"/>
              </a:endParaRPr>
            </a:p>
          </p:txBody>
        </p:sp>
        <p:sp>
          <p:nvSpPr>
            <p:cNvPr id="14" name="Freeform 154"/>
            <p:cNvSpPr/>
            <p:nvPr/>
          </p:nvSpPr>
          <p:spPr bwMode="auto">
            <a:xfrm>
              <a:off x="6783388" y="233363"/>
              <a:ext cx="77788" cy="269875"/>
            </a:xfrm>
            <a:custGeom>
              <a:avLst/>
              <a:gdLst>
                <a:gd name="T0" fmla="*/ 34 w 34"/>
                <a:gd name="T1" fmla="*/ 117 h 117"/>
                <a:gd name="T2" fmla="*/ 34 w 34"/>
                <a:gd name="T3" fmla="*/ 8 h 117"/>
                <a:gd name="T4" fmla="*/ 25 w 34"/>
                <a:gd name="T5" fmla="*/ 0 h 117"/>
                <a:gd name="T6" fmla="*/ 8 w 34"/>
                <a:gd name="T7" fmla="*/ 0 h 117"/>
                <a:gd name="T8" fmla="*/ 0 w 34"/>
                <a:gd name="T9" fmla="*/ 8 h 117"/>
                <a:gd name="T10" fmla="*/ 0 w 34"/>
                <a:gd name="T11" fmla="*/ 117 h 117"/>
                <a:gd name="T12" fmla="*/ 34 w 34"/>
                <a:gd name="T13" fmla="*/ 117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117">
                  <a:moveTo>
                    <a:pt x="34" y="117"/>
                  </a:moveTo>
                  <a:cubicBezTo>
                    <a:pt x="34" y="8"/>
                    <a:pt x="34" y="8"/>
                    <a:pt x="34" y="8"/>
                  </a:cubicBezTo>
                  <a:cubicBezTo>
                    <a:pt x="34" y="4"/>
                    <a:pt x="30" y="0"/>
                    <a:pt x="2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3" y="0"/>
                    <a:pt x="0" y="4"/>
                    <a:pt x="0" y="8"/>
                  </a:cubicBezTo>
                  <a:cubicBezTo>
                    <a:pt x="0" y="117"/>
                    <a:pt x="0" y="117"/>
                    <a:pt x="0" y="117"/>
                  </a:cubicBezTo>
                  <a:lnTo>
                    <a:pt x="34" y="1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Arial" panose="020B0604020202020204"/>
                <a:ea typeface="微软雅黑" panose="020B0503020204020204" pitchFamily="34" charset="-122"/>
                <a:sym typeface="Arial" panose="020B0604020202020204"/>
              </a:endParaRPr>
            </a:p>
          </p:txBody>
        </p:sp>
        <p:sp>
          <p:nvSpPr>
            <p:cNvPr id="15" name="Freeform 155"/>
            <p:cNvSpPr/>
            <p:nvPr/>
          </p:nvSpPr>
          <p:spPr bwMode="auto">
            <a:xfrm>
              <a:off x="6886575" y="358776"/>
              <a:ext cx="79375" cy="144463"/>
            </a:xfrm>
            <a:custGeom>
              <a:avLst/>
              <a:gdLst>
                <a:gd name="T0" fmla="*/ 34 w 34"/>
                <a:gd name="T1" fmla="*/ 63 h 63"/>
                <a:gd name="T2" fmla="*/ 34 w 34"/>
                <a:gd name="T3" fmla="*/ 8 h 63"/>
                <a:gd name="T4" fmla="*/ 25 w 34"/>
                <a:gd name="T5" fmla="*/ 0 h 63"/>
                <a:gd name="T6" fmla="*/ 8 w 34"/>
                <a:gd name="T7" fmla="*/ 0 h 63"/>
                <a:gd name="T8" fmla="*/ 0 w 34"/>
                <a:gd name="T9" fmla="*/ 8 h 63"/>
                <a:gd name="T10" fmla="*/ 0 w 34"/>
                <a:gd name="T11" fmla="*/ 63 h 63"/>
                <a:gd name="T12" fmla="*/ 34 w 34"/>
                <a:gd name="T13" fmla="*/ 6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63">
                  <a:moveTo>
                    <a:pt x="34" y="63"/>
                  </a:moveTo>
                  <a:cubicBezTo>
                    <a:pt x="34" y="8"/>
                    <a:pt x="34" y="8"/>
                    <a:pt x="34" y="8"/>
                  </a:cubicBezTo>
                  <a:cubicBezTo>
                    <a:pt x="34" y="4"/>
                    <a:pt x="30" y="0"/>
                    <a:pt x="2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63"/>
                    <a:pt x="0" y="63"/>
                    <a:pt x="0" y="63"/>
                  </a:cubicBezTo>
                  <a:lnTo>
                    <a:pt x="34" y="6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Arial" panose="020B0604020202020204"/>
                <a:ea typeface="微软雅黑" panose="020B0503020204020204" pitchFamily="34" charset="-122"/>
                <a:sym typeface="Arial" panose="020B0604020202020204"/>
              </a:endParaRPr>
            </a:p>
          </p:txBody>
        </p:sp>
        <p:sp>
          <p:nvSpPr>
            <p:cNvPr id="16" name="Rectangle 156"/>
            <p:cNvSpPr>
              <a:spLocks noChangeArrowheads="1"/>
            </p:cNvSpPr>
            <p:nvPr/>
          </p:nvSpPr>
          <p:spPr bwMode="auto">
            <a:xfrm>
              <a:off x="6661150" y="512763"/>
              <a:ext cx="320675" cy="206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Arial" panose="020B0604020202020204"/>
                <a:ea typeface="微软雅黑" panose="020B0503020204020204" pitchFamily="34" charset="-122"/>
                <a:sym typeface="Arial" panose="020B0604020202020204"/>
              </a:endParaRPr>
            </a:p>
          </p:txBody>
        </p:sp>
      </p:grpSp>
      <p:sp>
        <p:nvSpPr>
          <p:cNvPr id="17" name="Freeform 140"/>
          <p:cNvSpPr>
            <a:spLocks noEditPoints="1"/>
          </p:cNvSpPr>
          <p:nvPr/>
        </p:nvSpPr>
        <p:spPr bwMode="auto">
          <a:xfrm>
            <a:off x="2020608" y="2380099"/>
            <a:ext cx="474458" cy="474630"/>
          </a:xfrm>
          <a:custGeom>
            <a:avLst/>
            <a:gdLst>
              <a:gd name="T0" fmla="*/ 103 w 112"/>
              <a:gd name="T1" fmla="*/ 47 h 112"/>
              <a:gd name="T2" fmla="*/ 106 w 112"/>
              <a:gd name="T3" fmla="*/ 36 h 112"/>
              <a:gd name="T4" fmla="*/ 102 w 112"/>
              <a:gd name="T5" fmla="*/ 22 h 112"/>
              <a:gd name="T6" fmla="*/ 92 w 112"/>
              <a:gd name="T7" fmla="*/ 25 h 112"/>
              <a:gd name="T8" fmla="*/ 90 w 112"/>
              <a:gd name="T9" fmla="*/ 14 h 112"/>
              <a:gd name="T10" fmla="*/ 79 w 112"/>
              <a:gd name="T11" fmla="*/ 4 h 112"/>
              <a:gd name="T12" fmla="*/ 71 w 112"/>
              <a:gd name="T13" fmla="*/ 11 h 112"/>
              <a:gd name="T14" fmla="*/ 64 w 112"/>
              <a:gd name="T15" fmla="*/ 3 h 112"/>
              <a:gd name="T16" fmla="*/ 50 w 112"/>
              <a:gd name="T17" fmla="*/ 0 h 112"/>
              <a:gd name="T18" fmla="*/ 47 w 112"/>
              <a:gd name="T19" fmla="*/ 10 h 112"/>
              <a:gd name="T20" fmla="*/ 37 w 112"/>
              <a:gd name="T21" fmla="*/ 6 h 112"/>
              <a:gd name="T22" fmla="*/ 23 w 112"/>
              <a:gd name="T23" fmla="*/ 11 h 112"/>
              <a:gd name="T24" fmla="*/ 25 w 112"/>
              <a:gd name="T25" fmla="*/ 20 h 112"/>
              <a:gd name="T26" fmla="*/ 14 w 112"/>
              <a:gd name="T27" fmla="*/ 22 h 112"/>
              <a:gd name="T28" fmla="*/ 5 w 112"/>
              <a:gd name="T29" fmla="*/ 33 h 112"/>
              <a:gd name="T30" fmla="*/ 12 w 112"/>
              <a:gd name="T31" fmla="*/ 41 h 112"/>
              <a:gd name="T32" fmla="*/ 3 w 112"/>
              <a:gd name="T33" fmla="*/ 48 h 112"/>
              <a:gd name="T34" fmla="*/ 0 w 112"/>
              <a:gd name="T35" fmla="*/ 62 h 112"/>
              <a:gd name="T36" fmla="*/ 10 w 112"/>
              <a:gd name="T37" fmla="*/ 65 h 112"/>
              <a:gd name="T38" fmla="*/ 6 w 112"/>
              <a:gd name="T39" fmla="*/ 75 h 112"/>
              <a:gd name="T40" fmla="*/ 11 w 112"/>
              <a:gd name="T41" fmla="*/ 89 h 112"/>
              <a:gd name="T42" fmla="*/ 21 w 112"/>
              <a:gd name="T43" fmla="*/ 87 h 112"/>
              <a:gd name="T44" fmla="*/ 23 w 112"/>
              <a:gd name="T45" fmla="*/ 98 h 112"/>
              <a:gd name="T46" fmla="*/ 34 w 112"/>
              <a:gd name="T47" fmla="*/ 108 h 112"/>
              <a:gd name="T48" fmla="*/ 41 w 112"/>
              <a:gd name="T49" fmla="*/ 101 h 112"/>
              <a:gd name="T50" fmla="*/ 48 w 112"/>
              <a:gd name="T51" fmla="*/ 109 h 112"/>
              <a:gd name="T52" fmla="*/ 63 w 112"/>
              <a:gd name="T53" fmla="*/ 112 h 112"/>
              <a:gd name="T54" fmla="*/ 66 w 112"/>
              <a:gd name="T55" fmla="*/ 102 h 112"/>
              <a:gd name="T56" fmla="*/ 76 w 112"/>
              <a:gd name="T57" fmla="*/ 106 h 112"/>
              <a:gd name="T58" fmla="*/ 90 w 112"/>
              <a:gd name="T59" fmla="*/ 101 h 112"/>
              <a:gd name="T60" fmla="*/ 88 w 112"/>
              <a:gd name="T61" fmla="*/ 91 h 112"/>
              <a:gd name="T62" fmla="*/ 98 w 112"/>
              <a:gd name="T63" fmla="*/ 89 h 112"/>
              <a:gd name="T64" fmla="*/ 108 w 112"/>
              <a:gd name="T65" fmla="*/ 78 h 112"/>
              <a:gd name="T66" fmla="*/ 101 w 112"/>
              <a:gd name="T67" fmla="*/ 71 h 112"/>
              <a:gd name="T68" fmla="*/ 110 w 112"/>
              <a:gd name="T69" fmla="*/ 64 h 112"/>
              <a:gd name="T70" fmla="*/ 112 w 112"/>
              <a:gd name="T71" fmla="*/ 49 h 112"/>
              <a:gd name="T72" fmla="*/ 56 w 112"/>
              <a:gd name="T73" fmla="*/ 86 h 112"/>
              <a:gd name="T74" fmla="*/ 56 w 112"/>
              <a:gd name="T75" fmla="*/ 26 h 112"/>
              <a:gd name="T76" fmla="*/ 56 w 112"/>
              <a:gd name="T77" fmla="*/ 86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12" h="112">
                <a:moveTo>
                  <a:pt x="110" y="47"/>
                </a:moveTo>
                <a:cubicBezTo>
                  <a:pt x="103" y="47"/>
                  <a:pt x="103" y="47"/>
                  <a:pt x="103" y="47"/>
                </a:cubicBezTo>
                <a:cubicBezTo>
                  <a:pt x="102" y="44"/>
                  <a:pt x="101" y="42"/>
                  <a:pt x="101" y="39"/>
                </a:cubicBezTo>
                <a:cubicBezTo>
                  <a:pt x="106" y="36"/>
                  <a:pt x="106" y="36"/>
                  <a:pt x="106" y="36"/>
                </a:cubicBezTo>
                <a:cubicBezTo>
                  <a:pt x="108" y="35"/>
                  <a:pt x="108" y="34"/>
                  <a:pt x="107" y="32"/>
                </a:cubicBezTo>
                <a:cubicBezTo>
                  <a:pt x="102" y="22"/>
                  <a:pt x="102" y="22"/>
                  <a:pt x="102" y="22"/>
                </a:cubicBezTo>
                <a:cubicBezTo>
                  <a:pt x="101" y="21"/>
                  <a:pt x="99" y="20"/>
                  <a:pt x="98" y="21"/>
                </a:cubicBezTo>
                <a:cubicBezTo>
                  <a:pt x="92" y="25"/>
                  <a:pt x="92" y="25"/>
                  <a:pt x="92" y="25"/>
                </a:cubicBezTo>
                <a:cubicBezTo>
                  <a:pt x="90" y="23"/>
                  <a:pt x="88" y="21"/>
                  <a:pt x="87" y="20"/>
                </a:cubicBezTo>
                <a:cubicBezTo>
                  <a:pt x="90" y="14"/>
                  <a:pt x="90" y="14"/>
                  <a:pt x="90" y="14"/>
                </a:cubicBezTo>
                <a:cubicBezTo>
                  <a:pt x="91" y="12"/>
                  <a:pt x="90" y="11"/>
                  <a:pt x="89" y="10"/>
                </a:cubicBezTo>
                <a:cubicBezTo>
                  <a:pt x="79" y="4"/>
                  <a:pt x="79" y="4"/>
                  <a:pt x="79" y="4"/>
                </a:cubicBezTo>
                <a:cubicBezTo>
                  <a:pt x="77" y="3"/>
                  <a:pt x="76" y="4"/>
                  <a:pt x="75" y="5"/>
                </a:cubicBezTo>
                <a:cubicBezTo>
                  <a:pt x="71" y="11"/>
                  <a:pt x="71" y="11"/>
                  <a:pt x="71" y="11"/>
                </a:cubicBezTo>
                <a:cubicBezTo>
                  <a:pt x="69" y="10"/>
                  <a:pt x="67" y="10"/>
                  <a:pt x="64" y="9"/>
                </a:cubicBezTo>
                <a:cubicBezTo>
                  <a:pt x="64" y="3"/>
                  <a:pt x="64" y="3"/>
                  <a:pt x="64" y="3"/>
                </a:cubicBezTo>
                <a:cubicBezTo>
                  <a:pt x="64" y="1"/>
                  <a:pt x="63" y="0"/>
                  <a:pt x="61" y="0"/>
                </a:cubicBezTo>
                <a:cubicBezTo>
                  <a:pt x="50" y="0"/>
                  <a:pt x="50" y="0"/>
                  <a:pt x="50" y="0"/>
                </a:cubicBezTo>
                <a:cubicBezTo>
                  <a:pt x="48" y="0"/>
                  <a:pt x="47" y="1"/>
                  <a:pt x="47" y="3"/>
                </a:cubicBezTo>
                <a:cubicBezTo>
                  <a:pt x="47" y="10"/>
                  <a:pt x="47" y="10"/>
                  <a:pt x="47" y="10"/>
                </a:cubicBezTo>
                <a:cubicBezTo>
                  <a:pt x="45" y="10"/>
                  <a:pt x="42" y="11"/>
                  <a:pt x="40" y="12"/>
                </a:cubicBezTo>
                <a:cubicBezTo>
                  <a:pt x="37" y="6"/>
                  <a:pt x="37" y="6"/>
                  <a:pt x="37" y="6"/>
                </a:cubicBezTo>
                <a:cubicBezTo>
                  <a:pt x="36" y="4"/>
                  <a:pt x="34" y="4"/>
                  <a:pt x="33" y="5"/>
                </a:cubicBezTo>
                <a:cubicBezTo>
                  <a:pt x="23" y="11"/>
                  <a:pt x="23" y="11"/>
                  <a:pt x="23" y="11"/>
                </a:cubicBezTo>
                <a:cubicBezTo>
                  <a:pt x="21" y="11"/>
                  <a:pt x="21" y="13"/>
                  <a:pt x="22" y="14"/>
                </a:cubicBezTo>
                <a:cubicBezTo>
                  <a:pt x="25" y="20"/>
                  <a:pt x="25" y="20"/>
                  <a:pt x="25" y="20"/>
                </a:cubicBezTo>
                <a:cubicBezTo>
                  <a:pt x="23" y="22"/>
                  <a:pt x="22" y="24"/>
                  <a:pt x="20" y="26"/>
                </a:cubicBezTo>
                <a:cubicBezTo>
                  <a:pt x="14" y="22"/>
                  <a:pt x="14" y="22"/>
                  <a:pt x="14" y="22"/>
                </a:cubicBezTo>
                <a:cubicBezTo>
                  <a:pt x="13" y="22"/>
                  <a:pt x="11" y="22"/>
                  <a:pt x="10" y="23"/>
                </a:cubicBezTo>
                <a:cubicBezTo>
                  <a:pt x="5" y="33"/>
                  <a:pt x="5" y="33"/>
                  <a:pt x="5" y="33"/>
                </a:cubicBezTo>
                <a:cubicBezTo>
                  <a:pt x="4" y="35"/>
                  <a:pt x="4" y="36"/>
                  <a:pt x="6" y="37"/>
                </a:cubicBezTo>
                <a:cubicBezTo>
                  <a:pt x="12" y="41"/>
                  <a:pt x="12" y="41"/>
                  <a:pt x="12" y="41"/>
                </a:cubicBezTo>
                <a:cubicBezTo>
                  <a:pt x="11" y="43"/>
                  <a:pt x="10" y="45"/>
                  <a:pt x="10" y="48"/>
                </a:cubicBezTo>
                <a:cubicBezTo>
                  <a:pt x="3" y="48"/>
                  <a:pt x="3" y="48"/>
                  <a:pt x="3" y="48"/>
                </a:cubicBezTo>
                <a:cubicBezTo>
                  <a:pt x="2" y="48"/>
                  <a:pt x="0" y="49"/>
                  <a:pt x="0" y="51"/>
                </a:cubicBezTo>
                <a:cubicBezTo>
                  <a:pt x="0" y="62"/>
                  <a:pt x="0" y="62"/>
                  <a:pt x="0" y="62"/>
                </a:cubicBezTo>
                <a:cubicBezTo>
                  <a:pt x="0" y="64"/>
                  <a:pt x="2" y="65"/>
                  <a:pt x="3" y="65"/>
                </a:cubicBezTo>
                <a:cubicBezTo>
                  <a:pt x="10" y="65"/>
                  <a:pt x="10" y="65"/>
                  <a:pt x="10" y="65"/>
                </a:cubicBezTo>
                <a:cubicBezTo>
                  <a:pt x="11" y="68"/>
                  <a:pt x="11" y="70"/>
                  <a:pt x="12" y="72"/>
                </a:cubicBezTo>
                <a:cubicBezTo>
                  <a:pt x="6" y="75"/>
                  <a:pt x="6" y="75"/>
                  <a:pt x="6" y="75"/>
                </a:cubicBezTo>
                <a:cubicBezTo>
                  <a:pt x="5" y="76"/>
                  <a:pt x="5" y="78"/>
                  <a:pt x="5" y="79"/>
                </a:cubicBezTo>
                <a:cubicBezTo>
                  <a:pt x="11" y="89"/>
                  <a:pt x="11" y="89"/>
                  <a:pt x="11" y="89"/>
                </a:cubicBezTo>
                <a:cubicBezTo>
                  <a:pt x="12" y="91"/>
                  <a:pt x="14" y="91"/>
                  <a:pt x="15" y="90"/>
                </a:cubicBezTo>
                <a:cubicBezTo>
                  <a:pt x="21" y="87"/>
                  <a:pt x="21" y="87"/>
                  <a:pt x="21" y="87"/>
                </a:cubicBezTo>
                <a:cubicBezTo>
                  <a:pt x="23" y="89"/>
                  <a:pt x="24" y="91"/>
                  <a:pt x="26" y="92"/>
                </a:cubicBezTo>
                <a:cubicBezTo>
                  <a:pt x="23" y="98"/>
                  <a:pt x="23" y="98"/>
                  <a:pt x="23" y="98"/>
                </a:cubicBezTo>
                <a:cubicBezTo>
                  <a:pt x="22" y="99"/>
                  <a:pt x="23" y="101"/>
                  <a:pt x="24" y="102"/>
                </a:cubicBezTo>
                <a:cubicBezTo>
                  <a:pt x="34" y="108"/>
                  <a:pt x="34" y="108"/>
                  <a:pt x="34" y="108"/>
                </a:cubicBezTo>
                <a:cubicBezTo>
                  <a:pt x="35" y="108"/>
                  <a:pt x="37" y="108"/>
                  <a:pt x="38" y="106"/>
                </a:cubicBezTo>
                <a:cubicBezTo>
                  <a:pt x="41" y="101"/>
                  <a:pt x="41" y="101"/>
                  <a:pt x="41" y="101"/>
                </a:cubicBezTo>
                <a:cubicBezTo>
                  <a:pt x="44" y="101"/>
                  <a:pt x="46" y="102"/>
                  <a:pt x="48" y="102"/>
                </a:cubicBezTo>
                <a:cubicBezTo>
                  <a:pt x="48" y="109"/>
                  <a:pt x="48" y="109"/>
                  <a:pt x="48" y="109"/>
                </a:cubicBezTo>
                <a:cubicBezTo>
                  <a:pt x="48" y="111"/>
                  <a:pt x="50" y="112"/>
                  <a:pt x="51" y="112"/>
                </a:cubicBezTo>
                <a:cubicBezTo>
                  <a:pt x="63" y="112"/>
                  <a:pt x="63" y="112"/>
                  <a:pt x="63" y="112"/>
                </a:cubicBezTo>
                <a:cubicBezTo>
                  <a:pt x="64" y="112"/>
                  <a:pt x="66" y="111"/>
                  <a:pt x="66" y="109"/>
                </a:cubicBezTo>
                <a:cubicBezTo>
                  <a:pt x="66" y="102"/>
                  <a:pt x="66" y="102"/>
                  <a:pt x="66" y="102"/>
                </a:cubicBezTo>
                <a:cubicBezTo>
                  <a:pt x="68" y="102"/>
                  <a:pt x="70" y="101"/>
                  <a:pt x="73" y="100"/>
                </a:cubicBezTo>
                <a:cubicBezTo>
                  <a:pt x="76" y="106"/>
                  <a:pt x="76" y="106"/>
                  <a:pt x="76" y="106"/>
                </a:cubicBezTo>
                <a:cubicBezTo>
                  <a:pt x="77" y="107"/>
                  <a:pt x="79" y="108"/>
                  <a:pt x="80" y="107"/>
                </a:cubicBezTo>
                <a:cubicBezTo>
                  <a:pt x="90" y="101"/>
                  <a:pt x="90" y="101"/>
                  <a:pt x="90" y="101"/>
                </a:cubicBezTo>
                <a:cubicBezTo>
                  <a:pt x="91" y="100"/>
                  <a:pt x="92" y="99"/>
                  <a:pt x="91" y="97"/>
                </a:cubicBezTo>
                <a:cubicBezTo>
                  <a:pt x="88" y="91"/>
                  <a:pt x="88" y="91"/>
                  <a:pt x="88" y="91"/>
                </a:cubicBezTo>
                <a:cubicBezTo>
                  <a:pt x="89" y="90"/>
                  <a:pt x="91" y="88"/>
                  <a:pt x="93" y="86"/>
                </a:cubicBezTo>
                <a:cubicBezTo>
                  <a:pt x="98" y="89"/>
                  <a:pt x="98" y="89"/>
                  <a:pt x="98" y="89"/>
                </a:cubicBezTo>
                <a:cubicBezTo>
                  <a:pt x="100" y="90"/>
                  <a:pt x="102" y="90"/>
                  <a:pt x="102" y="88"/>
                </a:cubicBezTo>
                <a:cubicBezTo>
                  <a:pt x="108" y="78"/>
                  <a:pt x="108" y="78"/>
                  <a:pt x="108" y="78"/>
                </a:cubicBezTo>
                <a:cubicBezTo>
                  <a:pt x="109" y="77"/>
                  <a:pt x="108" y="75"/>
                  <a:pt x="107" y="74"/>
                </a:cubicBezTo>
                <a:cubicBezTo>
                  <a:pt x="101" y="71"/>
                  <a:pt x="101" y="71"/>
                  <a:pt x="101" y="71"/>
                </a:cubicBezTo>
                <a:cubicBezTo>
                  <a:pt x="102" y="69"/>
                  <a:pt x="102" y="66"/>
                  <a:pt x="103" y="64"/>
                </a:cubicBezTo>
                <a:cubicBezTo>
                  <a:pt x="110" y="64"/>
                  <a:pt x="110" y="64"/>
                  <a:pt x="110" y="64"/>
                </a:cubicBezTo>
                <a:cubicBezTo>
                  <a:pt x="111" y="64"/>
                  <a:pt x="112" y="63"/>
                  <a:pt x="112" y="61"/>
                </a:cubicBezTo>
                <a:cubicBezTo>
                  <a:pt x="112" y="49"/>
                  <a:pt x="112" y="49"/>
                  <a:pt x="112" y="49"/>
                </a:cubicBezTo>
                <a:cubicBezTo>
                  <a:pt x="112" y="48"/>
                  <a:pt x="111" y="47"/>
                  <a:pt x="110" y="47"/>
                </a:cubicBezTo>
                <a:close/>
                <a:moveTo>
                  <a:pt x="56" y="86"/>
                </a:moveTo>
                <a:cubicBezTo>
                  <a:pt x="40" y="86"/>
                  <a:pt x="26" y="72"/>
                  <a:pt x="26" y="56"/>
                </a:cubicBezTo>
                <a:cubicBezTo>
                  <a:pt x="26" y="39"/>
                  <a:pt x="40" y="26"/>
                  <a:pt x="56" y="26"/>
                </a:cubicBezTo>
                <a:cubicBezTo>
                  <a:pt x="73" y="26"/>
                  <a:pt x="86" y="39"/>
                  <a:pt x="86" y="56"/>
                </a:cubicBezTo>
                <a:cubicBezTo>
                  <a:pt x="86" y="72"/>
                  <a:pt x="73" y="86"/>
                  <a:pt x="56" y="8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17" tIns="60958" rIns="121917" bIns="60958" numCol="1" anchor="t" anchorCtr="0" compatLnSpc="1"/>
          <a:lstStyle/>
          <a:p>
            <a:endParaRPr lang="en-US"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</p:txBody>
      </p:sp>
      <p:grpSp>
        <p:nvGrpSpPr>
          <p:cNvPr id="18" name="Group 32"/>
          <p:cNvGrpSpPr/>
          <p:nvPr/>
        </p:nvGrpSpPr>
        <p:grpSpPr>
          <a:xfrm>
            <a:off x="6253038" y="5043164"/>
            <a:ext cx="4983765" cy="757418"/>
            <a:chOff x="4033795" y="1217562"/>
            <a:chExt cx="3738310" cy="798360"/>
          </a:xfrm>
        </p:grpSpPr>
        <p:sp>
          <p:nvSpPr>
            <p:cNvPr id="19" name="Text Placeholder 3"/>
            <p:cNvSpPr txBox="1"/>
            <p:nvPr/>
          </p:nvSpPr>
          <p:spPr>
            <a:xfrm>
              <a:off x="4399178" y="1217562"/>
              <a:ext cx="3372927" cy="7983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>
              <a:defPPr>
                <a:defRPr lang="en-US"/>
              </a:defPPr>
              <a:lvl1pPr defTabSz="91440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  <a:lvl2pPr marL="457200" defTabSz="914400">
                <a:defRPr sz="1800"/>
              </a:lvl2pPr>
              <a:lvl3pPr marL="914400" defTabSz="914400">
                <a:defRPr sz="1800"/>
              </a:lvl3pPr>
              <a:lvl4pPr marL="1371600" defTabSz="914400">
                <a:defRPr sz="1800"/>
              </a:lvl4pPr>
              <a:lvl5pPr marL="1828800" defTabSz="914400">
                <a:defRPr sz="1800"/>
              </a:lvl5pPr>
              <a:lvl6pPr marL="2286000" defTabSz="914400">
                <a:defRPr sz="1800"/>
              </a:lvl6pPr>
              <a:lvl7pPr marL="2743200" defTabSz="914400">
                <a:defRPr sz="1800"/>
              </a:lvl7pPr>
              <a:lvl8pPr marL="3200400" defTabSz="914400">
                <a:defRPr sz="1800"/>
              </a:lvl8pPr>
              <a:lvl9pPr marL="3657600" defTabSz="914400">
                <a:defRPr sz="1800"/>
              </a:lvl9pPr>
            </a:lstStyle>
            <a:p>
              <a:r>
                <a:rPr lang="zh-CN" altLang="en-US" dirty="0">
                  <a:sym typeface="Arial" panose="020B0604020202020204"/>
                </a:rPr>
                <a:t>此处添加详细文本描述，建议与标题相关并符合整体语言风格，语言描述尽量简洁生动。</a:t>
              </a:r>
              <a:endParaRPr lang="en-US" dirty="0">
                <a:sym typeface="Arial" panose="020B0604020202020204"/>
              </a:endParaRPr>
            </a:p>
            <a:p>
              <a:r>
                <a:rPr lang="en-US" dirty="0">
                  <a:sym typeface="Arial" panose="020B0604020202020204"/>
                </a:rPr>
                <a:t> </a:t>
              </a:r>
            </a:p>
          </p:txBody>
        </p:sp>
        <p:sp>
          <p:nvSpPr>
            <p:cNvPr id="20" name="Rectangle 34"/>
            <p:cNvSpPr/>
            <p:nvPr/>
          </p:nvSpPr>
          <p:spPr>
            <a:xfrm>
              <a:off x="4033795" y="1236031"/>
              <a:ext cx="49" cy="600165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endParaRPr lang="en-US" sz="3700" dirty="0">
                <a:solidFill>
                  <a:schemeClr val="accent3"/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endParaRPr>
            </a:p>
          </p:txBody>
        </p:sp>
      </p:grpSp>
      <p:grpSp>
        <p:nvGrpSpPr>
          <p:cNvPr id="21" name="Group 37"/>
          <p:cNvGrpSpPr/>
          <p:nvPr/>
        </p:nvGrpSpPr>
        <p:grpSpPr>
          <a:xfrm>
            <a:off x="6253038" y="1585943"/>
            <a:ext cx="4983765" cy="717449"/>
            <a:chOff x="4033795" y="1236031"/>
            <a:chExt cx="3738310" cy="537962"/>
          </a:xfrm>
        </p:grpSpPr>
        <p:sp>
          <p:nvSpPr>
            <p:cNvPr id="22" name="Text Placeholder 3"/>
            <p:cNvSpPr txBox="1"/>
            <p:nvPr/>
          </p:nvSpPr>
          <p:spPr>
            <a:xfrm>
              <a:off x="4399178" y="1239055"/>
              <a:ext cx="3372927" cy="5349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>
              <a:defPPr>
                <a:defRPr lang="en-US"/>
              </a:defPPr>
              <a:lvl1pPr defTabSz="91440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  <a:lvl2pPr marL="457200" defTabSz="914400">
                <a:defRPr sz="1800"/>
              </a:lvl2pPr>
              <a:lvl3pPr marL="914400" defTabSz="914400">
                <a:defRPr sz="1800"/>
              </a:lvl3pPr>
              <a:lvl4pPr marL="1371600" defTabSz="914400">
                <a:defRPr sz="1800"/>
              </a:lvl4pPr>
              <a:lvl5pPr marL="1828800" defTabSz="914400">
                <a:defRPr sz="1800"/>
              </a:lvl5pPr>
              <a:lvl6pPr marL="2286000" defTabSz="914400">
                <a:defRPr sz="1800"/>
              </a:lvl6pPr>
              <a:lvl7pPr marL="2743200" defTabSz="914400">
                <a:defRPr sz="1800"/>
              </a:lvl7pPr>
              <a:lvl8pPr marL="3200400" defTabSz="914400">
                <a:defRPr sz="1800"/>
              </a:lvl8pPr>
              <a:lvl9pPr marL="3657600" defTabSz="914400">
                <a:defRPr sz="1800"/>
              </a:lvl9pPr>
            </a:lstStyle>
            <a:p>
              <a:r>
                <a:rPr lang="zh-CN" altLang="en-US" dirty="0">
                  <a:sym typeface="Arial" panose="020B0604020202020204"/>
                </a:rPr>
                <a:t>此处添加详细文本描述，建议与标题相关并符合整体语言风格，语言描述尽量简洁生动。</a:t>
              </a:r>
              <a:endParaRPr lang="en-US" dirty="0">
                <a:sym typeface="Arial" panose="020B0604020202020204"/>
              </a:endParaRPr>
            </a:p>
            <a:p>
              <a:r>
                <a:rPr lang="en-US" dirty="0">
                  <a:sym typeface="Arial" panose="020B0604020202020204"/>
                </a:rPr>
                <a:t> </a:t>
              </a:r>
            </a:p>
          </p:txBody>
        </p:sp>
        <p:sp>
          <p:nvSpPr>
            <p:cNvPr id="23" name="Rectangle 40"/>
            <p:cNvSpPr/>
            <p:nvPr/>
          </p:nvSpPr>
          <p:spPr>
            <a:xfrm>
              <a:off x="4033795" y="1236031"/>
              <a:ext cx="49" cy="426941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endParaRPr lang="en-US" sz="3700" dirty="0">
                <a:solidFill>
                  <a:schemeClr val="tx2">
                    <a:lumMod val="75000"/>
                  </a:schemeClr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endParaRPr>
            </a:p>
          </p:txBody>
        </p:sp>
      </p:grpSp>
      <p:grpSp>
        <p:nvGrpSpPr>
          <p:cNvPr id="24" name="Group 55"/>
          <p:cNvGrpSpPr/>
          <p:nvPr/>
        </p:nvGrpSpPr>
        <p:grpSpPr>
          <a:xfrm>
            <a:off x="6253038" y="2738351"/>
            <a:ext cx="4983765" cy="800661"/>
            <a:chOff x="4033795" y="2010310"/>
            <a:chExt cx="3738310" cy="600357"/>
          </a:xfrm>
        </p:grpSpPr>
        <p:sp>
          <p:nvSpPr>
            <p:cNvPr id="25" name="Text Placeholder 3"/>
            <p:cNvSpPr txBox="1"/>
            <p:nvPr/>
          </p:nvSpPr>
          <p:spPr>
            <a:xfrm>
              <a:off x="4399178" y="2010310"/>
              <a:ext cx="3372927" cy="6003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>
              <a:defPPr>
                <a:defRPr lang="en-US"/>
              </a:defPPr>
              <a:lvl1pPr defTabSz="91440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  <a:lvl2pPr marL="457200" defTabSz="914400">
                <a:defRPr sz="1800"/>
              </a:lvl2pPr>
              <a:lvl3pPr marL="914400" defTabSz="914400">
                <a:defRPr sz="1800"/>
              </a:lvl3pPr>
              <a:lvl4pPr marL="1371600" defTabSz="914400">
                <a:defRPr sz="1800"/>
              </a:lvl4pPr>
              <a:lvl5pPr marL="1828800" defTabSz="914400">
                <a:defRPr sz="1800"/>
              </a:lvl5pPr>
              <a:lvl6pPr marL="2286000" defTabSz="914400">
                <a:defRPr sz="1800"/>
              </a:lvl6pPr>
              <a:lvl7pPr marL="2743200" defTabSz="914400">
                <a:defRPr sz="1800"/>
              </a:lvl7pPr>
              <a:lvl8pPr marL="3200400" defTabSz="914400">
                <a:defRPr sz="1800"/>
              </a:lvl8pPr>
              <a:lvl9pPr marL="3657600" defTabSz="914400">
                <a:defRPr sz="1800"/>
              </a:lvl9pPr>
            </a:lstStyle>
            <a:p>
              <a:r>
                <a:rPr lang="zh-CN" altLang="en-US" dirty="0">
                  <a:sym typeface="Arial" panose="020B0604020202020204"/>
                </a:rPr>
                <a:t>此处添加详细文本描述，建议与标题相关并符合整体语言风格，语言描述尽量简洁生动。</a:t>
              </a:r>
              <a:endParaRPr lang="en-US" dirty="0">
                <a:sym typeface="Arial" panose="020B0604020202020204"/>
              </a:endParaRPr>
            </a:p>
            <a:p>
              <a:r>
                <a:rPr lang="en-US" dirty="0">
                  <a:sym typeface="Arial" panose="020B0604020202020204"/>
                </a:rPr>
                <a:t> </a:t>
              </a:r>
            </a:p>
          </p:txBody>
        </p:sp>
        <p:sp>
          <p:nvSpPr>
            <p:cNvPr id="26" name="Rectangle 58"/>
            <p:cNvSpPr/>
            <p:nvPr/>
          </p:nvSpPr>
          <p:spPr>
            <a:xfrm>
              <a:off x="4033795" y="2058322"/>
              <a:ext cx="49" cy="426942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endParaRPr lang="en-US" sz="3700" dirty="0">
                <a:solidFill>
                  <a:schemeClr val="bg2"/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endParaRPr>
            </a:p>
          </p:txBody>
        </p:sp>
      </p:grpSp>
      <p:grpSp>
        <p:nvGrpSpPr>
          <p:cNvPr id="27" name="Group 64"/>
          <p:cNvGrpSpPr/>
          <p:nvPr/>
        </p:nvGrpSpPr>
        <p:grpSpPr>
          <a:xfrm>
            <a:off x="6253039" y="3900967"/>
            <a:ext cx="4983763" cy="758061"/>
            <a:chOff x="4033795" y="2017651"/>
            <a:chExt cx="3738309" cy="568414"/>
          </a:xfrm>
        </p:grpSpPr>
        <p:sp>
          <p:nvSpPr>
            <p:cNvPr id="28" name="Text Placeholder 3"/>
            <p:cNvSpPr txBox="1"/>
            <p:nvPr/>
          </p:nvSpPr>
          <p:spPr>
            <a:xfrm>
              <a:off x="4399178" y="2017651"/>
              <a:ext cx="3372926" cy="5684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>
              <a:defPPr>
                <a:defRPr lang="en-US"/>
              </a:defPPr>
              <a:lvl1pPr defTabSz="91440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  <a:lvl2pPr marL="457200" defTabSz="914400">
                <a:defRPr sz="1800"/>
              </a:lvl2pPr>
              <a:lvl3pPr marL="914400" defTabSz="914400">
                <a:defRPr sz="1800"/>
              </a:lvl3pPr>
              <a:lvl4pPr marL="1371600" defTabSz="914400">
                <a:defRPr sz="1800"/>
              </a:lvl4pPr>
              <a:lvl5pPr marL="1828800" defTabSz="914400">
                <a:defRPr sz="1800"/>
              </a:lvl5pPr>
              <a:lvl6pPr marL="2286000" defTabSz="914400">
                <a:defRPr sz="1800"/>
              </a:lvl6pPr>
              <a:lvl7pPr marL="2743200" defTabSz="914400">
                <a:defRPr sz="1800"/>
              </a:lvl7pPr>
              <a:lvl8pPr marL="3200400" defTabSz="914400">
                <a:defRPr sz="1800"/>
              </a:lvl8pPr>
              <a:lvl9pPr marL="3657600" defTabSz="914400">
                <a:defRPr sz="1800"/>
              </a:lvl9pPr>
            </a:lstStyle>
            <a:p>
              <a:r>
                <a:rPr lang="zh-CN" altLang="en-US" dirty="0">
                  <a:sym typeface="Arial" panose="020B0604020202020204"/>
                </a:rPr>
                <a:t>此处添加详细文本描述，建议与标题相关并符合整体语言风格，语言描述尽量简洁生动。</a:t>
              </a:r>
              <a:endParaRPr lang="en-US" dirty="0">
                <a:sym typeface="Arial" panose="020B0604020202020204"/>
              </a:endParaRPr>
            </a:p>
            <a:p>
              <a:r>
                <a:rPr lang="en-US" dirty="0">
                  <a:sym typeface="Arial" panose="020B0604020202020204"/>
                </a:rPr>
                <a:t> </a:t>
              </a:r>
            </a:p>
          </p:txBody>
        </p:sp>
        <p:sp>
          <p:nvSpPr>
            <p:cNvPr id="29" name="Rectangle 68"/>
            <p:cNvSpPr/>
            <p:nvPr/>
          </p:nvSpPr>
          <p:spPr>
            <a:xfrm>
              <a:off x="4033795" y="2058322"/>
              <a:ext cx="49" cy="426941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endParaRPr lang="en-US" sz="3700" dirty="0">
                <a:solidFill>
                  <a:schemeClr val="accent1"/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6176919" y="1739597"/>
            <a:ext cx="402121" cy="401197"/>
            <a:chOff x="-959970" y="1422605"/>
            <a:chExt cx="596900" cy="595313"/>
          </a:xfrm>
        </p:grpSpPr>
        <p:sp>
          <p:nvSpPr>
            <p:cNvPr id="31" name="Oval 77"/>
            <p:cNvSpPr>
              <a:spLocks noChangeArrowheads="1"/>
            </p:cNvSpPr>
            <p:nvPr/>
          </p:nvSpPr>
          <p:spPr bwMode="auto">
            <a:xfrm>
              <a:off x="-959970" y="1422605"/>
              <a:ext cx="596900" cy="595313"/>
            </a:xfrm>
            <a:prstGeom prst="ellipse">
              <a:avLst/>
            </a:prstGeom>
            <a:solidFill>
              <a:srgbClr val="009D8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Arial" panose="020B0604020202020204"/>
                <a:ea typeface="微软雅黑" panose="020B0503020204020204" pitchFamily="34" charset="-122"/>
                <a:sym typeface="Arial" panose="020B0604020202020204"/>
              </a:endParaRPr>
            </a:p>
          </p:txBody>
        </p:sp>
        <p:sp>
          <p:nvSpPr>
            <p:cNvPr id="32" name="Freeform 309"/>
            <p:cNvSpPr/>
            <p:nvPr/>
          </p:nvSpPr>
          <p:spPr bwMode="auto">
            <a:xfrm>
              <a:off x="-817095" y="1563892"/>
              <a:ext cx="303213" cy="306388"/>
            </a:xfrm>
            <a:custGeom>
              <a:avLst/>
              <a:gdLst>
                <a:gd name="T0" fmla="*/ 191 w 191"/>
                <a:gd name="T1" fmla="*/ 66 h 193"/>
                <a:gd name="T2" fmla="*/ 126 w 191"/>
                <a:gd name="T3" fmla="*/ 66 h 193"/>
                <a:gd name="T4" fmla="*/ 126 w 191"/>
                <a:gd name="T5" fmla="*/ 0 h 193"/>
                <a:gd name="T6" fmla="*/ 65 w 191"/>
                <a:gd name="T7" fmla="*/ 0 h 193"/>
                <a:gd name="T8" fmla="*/ 65 w 191"/>
                <a:gd name="T9" fmla="*/ 66 h 193"/>
                <a:gd name="T10" fmla="*/ 0 w 191"/>
                <a:gd name="T11" fmla="*/ 66 h 193"/>
                <a:gd name="T12" fmla="*/ 0 w 191"/>
                <a:gd name="T13" fmla="*/ 126 h 193"/>
                <a:gd name="T14" fmla="*/ 65 w 191"/>
                <a:gd name="T15" fmla="*/ 126 h 193"/>
                <a:gd name="T16" fmla="*/ 65 w 191"/>
                <a:gd name="T17" fmla="*/ 193 h 193"/>
                <a:gd name="T18" fmla="*/ 126 w 191"/>
                <a:gd name="T19" fmla="*/ 193 h 193"/>
                <a:gd name="T20" fmla="*/ 126 w 191"/>
                <a:gd name="T21" fmla="*/ 126 h 193"/>
                <a:gd name="T22" fmla="*/ 191 w 191"/>
                <a:gd name="T23" fmla="*/ 126 h 193"/>
                <a:gd name="T24" fmla="*/ 191 w 191"/>
                <a:gd name="T25" fmla="*/ 66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91" h="193">
                  <a:moveTo>
                    <a:pt x="191" y="66"/>
                  </a:moveTo>
                  <a:lnTo>
                    <a:pt x="126" y="66"/>
                  </a:lnTo>
                  <a:lnTo>
                    <a:pt x="126" y="0"/>
                  </a:lnTo>
                  <a:lnTo>
                    <a:pt x="65" y="0"/>
                  </a:lnTo>
                  <a:lnTo>
                    <a:pt x="65" y="66"/>
                  </a:lnTo>
                  <a:lnTo>
                    <a:pt x="0" y="66"/>
                  </a:lnTo>
                  <a:lnTo>
                    <a:pt x="0" y="126"/>
                  </a:lnTo>
                  <a:lnTo>
                    <a:pt x="65" y="126"/>
                  </a:lnTo>
                  <a:lnTo>
                    <a:pt x="65" y="193"/>
                  </a:lnTo>
                  <a:lnTo>
                    <a:pt x="126" y="193"/>
                  </a:lnTo>
                  <a:lnTo>
                    <a:pt x="126" y="126"/>
                  </a:lnTo>
                  <a:lnTo>
                    <a:pt x="191" y="126"/>
                  </a:lnTo>
                  <a:lnTo>
                    <a:pt x="191" y="6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Arial" panose="020B0604020202020204"/>
                <a:ea typeface="微软雅黑" panose="020B0503020204020204" pitchFamily="34" charset="-122"/>
                <a:sym typeface="Arial" panose="020B0604020202020204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6174246" y="2882778"/>
            <a:ext cx="402121" cy="401197"/>
            <a:chOff x="-959970" y="1422605"/>
            <a:chExt cx="596900" cy="595313"/>
          </a:xfrm>
        </p:grpSpPr>
        <p:sp>
          <p:nvSpPr>
            <p:cNvPr id="34" name="Oval 77"/>
            <p:cNvSpPr>
              <a:spLocks noChangeArrowheads="1"/>
            </p:cNvSpPr>
            <p:nvPr/>
          </p:nvSpPr>
          <p:spPr bwMode="auto">
            <a:xfrm>
              <a:off x="-959970" y="1422605"/>
              <a:ext cx="596900" cy="595313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Arial" panose="020B0604020202020204"/>
                <a:ea typeface="微软雅黑" panose="020B0503020204020204" pitchFamily="34" charset="-122"/>
                <a:sym typeface="Arial" panose="020B0604020202020204"/>
              </a:endParaRPr>
            </a:p>
          </p:txBody>
        </p:sp>
        <p:sp>
          <p:nvSpPr>
            <p:cNvPr id="35" name="Freeform 309"/>
            <p:cNvSpPr/>
            <p:nvPr/>
          </p:nvSpPr>
          <p:spPr bwMode="auto">
            <a:xfrm>
              <a:off x="-817095" y="1563892"/>
              <a:ext cx="303213" cy="306388"/>
            </a:xfrm>
            <a:custGeom>
              <a:avLst/>
              <a:gdLst>
                <a:gd name="T0" fmla="*/ 191 w 191"/>
                <a:gd name="T1" fmla="*/ 66 h 193"/>
                <a:gd name="T2" fmla="*/ 126 w 191"/>
                <a:gd name="T3" fmla="*/ 66 h 193"/>
                <a:gd name="T4" fmla="*/ 126 w 191"/>
                <a:gd name="T5" fmla="*/ 0 h 193"/>
                <a:gd name="T6" fmla="*/ 65 w 191"/>
                <a:gd name="T7" fmla="*/ 0 h 193"/>
                <a:gd name="T8" fmla="*/ 65 w 191"/>
                <a:gd name="T9" fmla="*/ 66 h 193"/>
                <a:gd name="T10" fmla="*/ 0 w 191"/>
                <a:gd name="T11" fmla="*/ 66 h 193"/>
                <a:gd name="T12" fmla="*/ 0 w 191"/>
                <a:gd name="T13" fmla="*/ 126 h 193"/>
                <a:gd name="T14" fmla="*/ 65 w 191"/>
                <a:gd name="T15" fmla="*/ 126 h 193"/>
                <a:gd name="T16" fmla="*/ 65 w 191"/>
                <a:gd name="T17" fmla="*/ 193 h 193"/>
                <a:gd name="T18" fmla="*/ 126 w 191"/>
                <a:gd name="T19" fmla="*/ 193 h 193"/>
                <a:gd name="T20" fmla="*/ 126 w 191"/>
                <a:gd name="T21" fmla="*/ 126 h 193"/>
                <a:gd name="T22" fmla="*/ 191 w 191"/>
                <a:gd name="T23" fmla="*/ 126 h 193"/>
                <a:gd name="T24" fmla="*/ 191 w 191"/>
                <a:gd name="T25" fmla="*/ 66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91" h="193">
                  <a:moveTo>
                    <a:pt x="191" y="66"/>
                  </a:moveTo>
                  <a:lnTo>
                    <a:pt x="126" y="66"/>
                  </a:lnTo>
                  <a:lnTo>
                    <a:pt x="126" y="0"/>
                  </a:lnTo>
                  <a:lnTo>
                    <a:pt x="65" y="0"/>
                  </a:lnTo>
                  <a:lnTo>
                    <a:pt x="65" y="66"/>
                  </a:lnTo>
                  <a:lnTo>
                    <a:pt x="0" y="66"/>
                  </a:lnTo>
                  <a:lnTo>
                    <a:pt x="0" y="126"/>
                  </a:lnTo>
                  <a:lnTo>
                    <a:pt x="65" y="126"/>
                  </a:lnTo>
                  <a:lnTo>
                    <a:pt x="65" y="193"/>
                  </a:lnTo>
                  <a:lnTo>
                    <a:pt x="126" y="193"/>
                  </a:lnTo>
                  <a:lnTo>
                    <a:pt x="126" y="126"/>
                  </a:lnTo>
                  <a:lnTo>
                    <a:pt x="191" y="126"/>
                  </a:lnTo>
                  <a:lnTo>
                    <a:pt x="191" y="6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Arial" panose="020B0604020202020204"/>
                <a:ea typeface="微软雅黑" panose="020B0503020204020204" pitchFamily="34" charset="-122"/>
                <a:sym typeface="Arial" panose="020B0604020202020204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6174246" y="4003564"/>
            <a:ext cx="402121" cy="401197"/>
            <a:chOff x="-959970" y="1422605"/>
            <a:chExt cx="596900" cy="595313"/>
          </a:xfrm>
        </p:grpSpPr>
        <p:sp>
          <p:nvSpPr>
            <p:cNvPr id="37" name="Oval 77"/>
            <p:cNvSpPr>
              <a:spLocks noChangeArrowheads="1"/>
            </p:cNvSpPr>
            <p:nvPr/>
          </p:nvSpPr>
          <p:spPr bwMode="auto">
            <a:xfrm>
              <a:off x="-959970" y="1422605"/>
              <a:ext cx="596900" cy="595313"/>
            </a:xfrm>
            <a:prstGeom prst="ellipse">
              <a:avLst/>
            </a:prstGeom>
            <a:solidFill>
              <a:srgbClr val="009D8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Arial" panose="020B0604020202020204"/>
                <a:ea typeface="微软雅黑" panose="020B0503020204020204" pitchFamily="34" charset="-122"/>
                <a:sym typeface="Arial" panose="020B0604020202020204"/>
              </a:endParaRPr>
            </a:p>
          </p:txBody>
        </p:sp>
        <p:sp>
          <p:nvSpPr>
            <p:cNvPr id="38" name="Freeform 309"/>
            <p:cNvSpPr/>
            <p:nvPr/>
          </p:nvSpPr>
          <p:spPr bwMode="auto">
            <a:xfrm>
              <a:off x="-817095" y="1563892"/>
              <a:ext cx="303213" cy="306388"/>
            </a:xfrm>
            <a:custGeom>
              <a:avLst/>
              <a:gdLst>
                <a:gd name="T0" fmla="*/ 191 w 191"/>
                <a:gd name="T1" fmla="*/ 66 h 193"/>
                <a:gd name="T2" fmla="*/ 126 w 191"/>
                <a:gd name="T3" fmla="*/ 66 h 193"/>
                <a:gd name="T4" fmla="*/ 126 w 191"/>
                <a:gd name="T5" fmla="*/ 0 h 193"/>
                <a:gd name="T6" fmla="*/ 65 w 191"/>
                <a:gd name="T7" fmla="*/ 0 h 193"/>
                <a:gd name="T8" fmla="*/ 65 w 191"/>
                <a:gd name="T9" fmla="*/ 66 h 193"/>
                <a:gd name="T10" fmla="*/ 0 w 191"/>
                <a:gd name="T11" fmla="*/ 66 h 193"/>
                <a:gd name="T12" fmla="*/ 0 w 191"/>
                <a:gd name="T13" fmla="*/ 126 h 193"/>
                <a:gd name="T14" fmla="*/ 65 w 191"/>
                <a:gd name="T15" fmla="*/ 126 h 193"/>
                <a:gd name="T16" fmla="*/ 65 w 191"/>
                <a:gd name="T17" fmla="*/ 193 h 193"/>
                <a:gd name="T18" fmla="*/ 126 w 191"/>
                <a:gd name="T19" fmla="*/ 193 h 193"/>
                <a:gd name="T20" fmla="*/ 126 w 191"/>
                <a:gd name="T21" fmla="*/ 126 h 193"/>
                <a:gd name="T22" fmla="*/ 191 w 191"/>
                <a:gd name="T23" fmla="*/ 126 h 193"/>
                <a:gd name="T24" fmla="*/ 191 w 191"/>
                <a:gd name="T25" fmla="*/ 66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91" h="193">
                  <a:moveTo>
                    <a:pt x="191" y="66"/>
                  </a:moveTo>
                  <a:lnTo>
                    <a:pt x="126" y="66"/>
                  </a:lnTo>
                  <a:lnTo>
                    <a:pt x="126" y="0"/>
                  </a:lnTo>
                  <a:lnTo>
                    <a:pt x="65" y="0"/>
                  </a:lnTo>
                  <a:lnTo>
                    <a:pt x="65" y="66"/>
                  </a:lnTo>
                  <a:lnTo>
                    <a:pt x="0" y="66"/>
                  </a:lnTo>
                  <a:lnTo>
                    <a:pt x="0" y="126"/>
                  </a:lnTo>
                  <a:lnTo>
                    <a:pt x="65" y="126"/>
                  </a:lnTo>
                  <a:lnTo>
                    <a:pt x="65" y="193"/>
                  </a:lnTo>
                  <a:lnTo>
                    <a:pt x="126" y="193"/>
                  </a:lnTo>
                  <a:lnTo>
                    <a:pt x="126" y="126"/>
                  </a:lnTo>
                  <a:lnTo>
                    <a:pt x="191" y="126"/>
                  </a:lnTo>
                  <a:lnTo>
                    <a:pt x="191" y="6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Arial" panose="020B0604020202020204"/>
                <a:ea typeface="微软雅黑" panose="020B0503020204020204" pitchFamily="34" charset="-122"/>
                <a:sym typeface="Arial" panose="020B0604020202020204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6174246" y="5179756"/>
            <a:ext cx="402121" cy="401197"/>
            <a:chOff x="-959970" y="1422605"/>
            <a:chExt cx="596900" cy="595313"/>
          </a:xfrm>
        </p:grpSpPr>
        <p:sp>
          <p:nvSpPr>
            <p:cNvPr id="40" name="Oval 77"/>
            <p:cNvSpPr>
              <a:spLocks noChangeArrowheads="1"/>
            </p:cNvSpPr>
            <p:nvPr/>
          </p:nvSpPr>
          <p:spPr bwMode="auto">
            <a:xfrm>
              <a:off x="-959970" y="1422605"/>
              <a:ext cx="596900" cy="595313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Arial" panose="020B0604020202020204"/>
                <a:ea typeface="微软雅黑" panose="020B0503020204020204" pitchFamily="34" charset="-122"/>
                <a:sym typeface="Arial" panose="020B0604020202020204"/>
              </a:endParaRPr>
            </a:p>
          </p:txBody>
        </p:sp>
        <p:sp>
          <p:nvSpPr>
            <p:cNvPr id="41" name="Freeform 309"/>
            <p:cNvSpPr/>
            <p:nvPr/>
          </p:nvSpPr>
          <p:spPr bwMode="auto">
            <a:xfrm>
              <a:off x="-817095" y="1563892"/>
              <a:ext cx="303213" cy="306388"/>
            </a:xfrm>
            <a:custGeom>
              <a:avLst/>
              <a:gdLst>
                <a:gd name="T0" fmla="*/ 191 w 191"/>
                <a:gd name="T1" fmla="*/ 66 h 193"/>
                <a:gd name="T2" fmla="*/ 126 w 191"/>
                <a:gd name="T3" fmla="*/ 66 h 193"/>
                <a:gd name="T4" fmla="*/ 126 w 191"/>
                <a:gd name="T5" fmla="*/ 0 h 193"/>
                <a:gd name="T6" fmla="*/ 65 w 191"/>
                <a:gd name="T7" fmla="*/ 0 h 193"/>
                <a:gd name="T8" fmla="*/ 65 w 191"/>
                <a:gd name="T9" fmla="*/ 66 h 193"/>
                <a:gd name="T10" fmla="*/ 0 w 191"/>
                <a:gd name="T11" fmla="*/ 66 h 193"/>
                <a:gd name="T12" fmla="*/ 0 w 191"/>
                <a:gd name="T13" fmla="*/ 126 h 193"/>
                <a:gd name="T14" fmla="*/ 65 w 191"/>
                <a:gd name="T15" fmla="*/ 126 h 193"/>
                <a:gd name="T16" fmla="*/ 65 w 191"/>
                <a:gd name="T17" fmla="*/ 193 h 193"/>
                <a:gd name="T18" fmla="*/ 126 w 191"/>
                <a:gd name="T19" fmla="*/ 193 h 193"/>
                <a:gd name="T20" fmla="*/ 126 w 191"/>
                <a:gd name="T21" fmla="*/ 126 h 193"/>
                <a:gd name="T22" fmla="*/ 191 w 191"/>
                <a:gd name="T23" fmla="*/ 126 h 193"/>
                <a:gd name="T24" fmla="*/ 191 w 191"/>
                <a:gd name="T25" fmla="*/ 66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91" h="193">
                  <a:moveTo>
                    <a:pt x="191" y="66"/>
                  </a:moveTo>
                  <a:lnTo>
                    <a:pt x="126" y="66"/>
                  </a:lnTo>
                  <a:lnTo>
                    <a:pt x="126" y="0"/>
                  </a:lnTo>
                  <a:lnTo>
                    <a:pt x="65" y="0"/>
                  </a:lnTo>
                  <a:lnTo>
                    <a:pt x="65" y="66"/>
                  </a:lnTo>
                  <a:lnTo>
                    <a:pt x="0" y="66"/>
                  </a:lnTo>
                  <a:lnTo>
                    <a:pt x="0" y="126"/>
                  </a:lnTo>
                  <a:lnTo>
                    <a:pt x="65" y="126"/>
                  </a:lnTo>
                  <a:lnTo>
                    <a:pt x="65" y="193"/>
                  </a:lnTo>
                  <a:lnTo>
                    <a:pt x="126" y="193"/>
                  </a:lnTo>
                  <a:lnTo>
                    <a:pt x="126" y="126"/>
                  </a:lnTo>
                  <a:lnTo>
                    <a:pt x="191" y="126"/>
                  </a:lnTo>
                  <a:lnTo>
                    <a:pt x="191" y="6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Arial" panose="020B0604020202020204"/>
                <a:ea typeface="微软雅黑" panose="020B0503020204020204" pitchFamily="34" charset="-122"/>
                <a:sym typeface="Arial" panose="020B0604020202020204"/>
              </a:endParaRPr>
            </a:p>
          </p:txBody>
        </p:sp>
      </p:grpSp>
      <p:sp>
        <p:nvSpPr>
          <p:cNvPr id="42" name="矩形 41"/>
          <p:cNvSpPr/>
          <p:nvPr/>
        </p:nvSpPr>
        <p:spPr>
          <a:xfrm>
            <a:off x="0" y="0"/>
            <a:ext cx="10106025" cy="400050"/>
          </a:xfrm>
          <a:prstGeom prst="rect">
            <a:avLst/>
          </a:prstGeom>
          <a:solidFill>
            <a:srgbClr val="009D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矩形 42"/>
          <p:cNvSpPr/>
          <p:nvPr/>
        </p:nvSpPr>
        <p:spPr>
          <a:xfrm>
            <a:off x="10506075" y="0"/>
            <a:ext cx="1685925" cy="40005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文本框 58"/>
          <p:cNvSpPr txBox="1"/>
          <p:nvPr/>
        </p:nvSpPr>
        <p:spPr>
          <a:xfrm>
            <a:off x="891566" y="5895"/>
            <a:ext cx="4083169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9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输入您的章节</a:t>
            </a:r>
            <a:r>
              <a:rPr lang="zh-CN" altLang="en-US" sz="19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</a:t>
            </a:r>
            <a:r>
              <a:rPr lang="zh-CN" altLang="en-US" sz="19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标题（文字可修改）</a:t>
            </a:r>
            <a:endParaRPr lang="zh-CN" altLang="en-US" sz="19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文本框 58"/>
          <p:cNvSpPr txBox="1"/>
          <p:nvPr/>
        </p:nvSpPr>
        <p:spPr>
          <a:xfrm>
            <a:off x="46717" y="-3630"/>
            <a:ext cx="9341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LOGO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10824492" y="24945"/>
            <a:ext cx="1198662" cy="377464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algn="ctr">
              <a:defRPr/>
            </a:pPr>
            <a:r>
              <a:rPr lang="zh-CN" altLang="en-US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第 </a:t>
            </a:r>
            <a:fld id="{2EEF1883-7A0E-4F66-9932-E581691AD397}" type="slidenum">
              <a:rPr lang="zh-CN" altLang="en-US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5</a:t>
            </a:fld>
            <a:r>
              <a:rPr lang="zh-CN" altLang="en-US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 页  </a:t>
            </a:r>
            <a:endParaRPr lang="zh-CN" altLang="en-US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8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8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000"/>
                            </p:stCondLst>
                            <p:childTnLst>
                              <p:par>
                                <p:cTn id="56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8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0106025" cy="400050"/>
          </a:xfrm>
          <a:prstGeom prst="rect">
            <a:avLst/>
          </a:prstGeom>
          <a:solidFill>
            <a:srgbClr val="009D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10506075" y="0"/>
            <a:ext cx="1685925" cy="40005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58"/>
          <p:cNvSpPr txBox="1"/>
          <p:nvPr/>
        </p:nvSpPr>
        <p:spPr>
          <a:xfrm>
            <a:off x="891566" y="5895"/>
            <a:ext cx="4083169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9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输入您的章节</a:t>
            </a:r>
            <a:r>
              <a:rPr lang="zh-CN" altLang="en-US" sz="19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</a:t>
            </a:r>
            <a:r>
              <a:rPr lang="zh-CN" altLang="en-US" sz="19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标题（文字可修改）</a:t>
            </a:r>
            <a:endParaRPr lang="zh-CN" altLang="en-US" sz="19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58"/>
          <p:cNvSpPr txBox="1"/>
          <p:nvPr/>
        </p:nvSpPr>
        <p:spPr>
          <a:xfrm>
            <a:off x="46717" y="-3630"/>
            <a:ext cx="9341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LOGO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0824492" y="24945"/>
            <a:ext cx="1198662" cy="377464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algn="ctr">
              <a:defRPr/>
            </a:pPr>
            <a:r>
              <a:rPr lang="zh-CN" altLang="en-US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第 </a:t>
            </a:r>
            <a:fld id="{2EEF1883-7A0E-4F66-9932-E581691AD397}" type="slidenum">
              <a:rPr lang="zh-CN" altLang="en-US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6</a:t>
            </a:fld>
            <a:r>
              <a:rPr lang="zh-CN" altLang="en-US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 页  </a:t>
            </a:r>
            <a:endParaRPr lang="zh-CN" altLang="en-US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cxnSp>
        <p:nvCxnSpPr>
          <p:cNvPr id="27" name="直接连接符 26"/>
          <p:cNvCxnSpPr/>
          <p:nvPr/>
        </p:nvCxnSpPr>
        <p:spPr>
          <a:xfrm>
            <a:off x="0" y="2949464"/>
            <a:ext cx="12196926" cy="0"/>
          </a:xfrm>
          <a:prstGeom prst="line">
            <a:avLst/>
          </a:prstGeom>
          <a:noFill/>
          <a:ln w="6350" cap="flat" cmpd="sng" algn="ctr">
            <a:solidFill>
              <a:sysClr val="window" lastClr="FFFFFF">
                <a:lumMod val="50000"/>
              </a:sysClr>
            </a:solidFill>
            <a:prstDash val="solid"/>
            <a:miter lim="800000"/>
          </a:ln>
          <a:effectLst/>
        </p:spPr>
      </p:cxnSp>
      <p:sp>
        <p:nvSpPr>
          <p:cNvPr id="28" name="椭圆 27"/>
          <p:cNvSpPr>
            <a:spLocks noChangeAspect="1"/>
          </p:cNvSpPr>
          <p:nvPr/>
        </p:nvSpPr>
        <p:spPr>
          <a:xfrm>
            <a:off x="1390348" y="2301464"/>
            <a:ext cx="1296000" cy="1296000"/>
          </a:xfrm>
          <a:prstGeom prst="ellipse">
            <a:avLst/>
          </a:prstGeom>
          <a:solidFill>
            <a:srgbClr val="009D8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品质</a:t>
            </a:r>
          </a:p>
        </p:txBody>
      </p:sp>
      <p:sp>
        <p:nvSpPr>
          <p:cNvPr id="29" name="椭圆 28"/>
          <p:cNvSpPr>
            <a:spLocks noChangeAspect="1"/>
          </p:cNvSpPr>
          <p:nvPr/>
        </p:nvSpPr>
        <p:spPr>
          <a:xfrm>
            <a:off x="4095451" y="2301464"/>
            <a:ext cx="1296000" cy="1296000"/>
          </a:xfrm>
          <a:prstGeom prst="ellipse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服务</a:t>
            </a:r>
          </a:p>
        </p:txBody>
      </p:sp>
      <p:sp>
        <p:nvSpPr>
          <p:cNvPr id="30" name="椭圆 29"/>
          <p:cNvSpPr>
            <a:spLocks noChangeAspect="1"/>
          </p:cNvSpPr>
          <p:nvPr/>
        </p:nvSpPr>
        <p:spPr>
          <a:xfrm>
            <a:off x="6800552" y="2301464"/>
            <a:ext cx="1296000" cy="1296000"/>
          </a:xfrm>
          <a:prstGeom prst="ellipse">
            <a:avLst/>
          </a:prstGeom>
          <a:solidFill>
            <a:srgbClr val="009D8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人才</a:t>
            </a:r>
          </a:p>
        </p:txBody>
      </p:sp>
      <p:sp>
        <p:nvSpPr>
          <p:cNvPr id="31" name="椭圆 30"/>
          <p:cNvSpPr>
            <a:spLocks noChangeAspect="1"/>
          </p:cNvSpPr>
          <p:nvPr/>
        </p:nvSpPr>
        <p:spPr>
          <a:xfrm>
            <a:off x="9505651" y="2301464"/>
            <a:ext cx="1296000" cy="1296000"/>
          </a:xfrm>
          <a:prstGeom prst="ellipse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技术</a:t>
            </a:r>
          </a:p>
        </p:txBody>
      </p:sp>
      <p:sp>
        <p:nvSpPr>
          <p:cNvPr id="32" name="椭圆 31"/>
          <p:cNvSpPr/>
          <p:nvPr/>
        </p:nvSpPr>
        <p:spPr>
          <a:xfrm>
            <a:off x="5925834" y="2779297"/>
            <a:ext cx="340335" cy="340335"/>
          </a:xfrm>
          <a:prstGeom prst="ellipse">
            <a:avLst/>
          </a:prstGeom>
          <a:solidFill>
            <a:sysClr val="windowText" lastClr="000000">
              <a:lumMod val="75000"/>
              <a:lumOff val="2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&gt;</a:t>
            </a:r>
            <a:endParaRPr kumimoji="0" lang="zh-CN" altLang="en-US" sz="18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3" name="椭圆 32"/>
          <p:cNvSpPr/>
          <p:nvPr/>
        </p:nvSpPr>
        <p:spPr>
          <a:xfrm>
            <a:off x="3220733" y="2779297"/>
            <a:ext cx="340335" cy="340335"/>
          </a:xfrm>
          <a:prstGeom prst="ellipse">
            <a:avLst/>
          </a:prstGeom>
          <a:solidFill>
            <a:sysClr val="windowText" lastClr="000000">
              <a:lumMod val="75000"/>
              <a:lumOff val="2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&gt;</a:t>
            </a:r>
            <a:endParaRPr kumimoji="0" lang="zh-CN" altLang="en-US" sz="18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4" name="椭圆 33"/>
          <p:cNvSpPr/>
          <p:nvPr/>
        </p:nvSpPr>
        <p:spPr>
          <a:xfrm>
            <a:off x="8630935" y="2779297"/>
            <a:ext cx="340335" cy="340335"/>
          </a:xfrm>
          <a:prstGeom prst="ellipse">
            <a:avLst/>
          </a:prstGeom>
          <a:solidFill>
            <a:sysClr val="windowText" lastClr="000000">
              <a:lumMod val="75000"/>
              <a:lumOff val="2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&gt;</a:t>
            </a:r>
            <a:endParaRPr kumimoji="0" lang="zh-CN" altLang="en-US" sz="18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35" name="组合 34"/>
          <p:cNvGrpSpPr/>
          <p:nvPr/>
        </p:nvGrpSpPr>
        <p:grpSpPr>
          <a:xfrm>
            <a:off x="731838" y="3822394"/>
            <a:ext cx="2615141" cy="1362296"/>
            <a:chOff x="731838" y="3822394"/>
            <a:chExt cx="2615141" cy="1362296"/>
          </a:xfrm>
        </p:grpSpPr>
        <p:sp>
          <p:nvSpPr>
            <p:cNvPr id="36" name="文本框 15"/>
            <p:cNvSpPr txBox="1"/>
            <p:nvPr/>
          </p:nvSpPr>
          <p:spPr>
            <a:xfrm>
              <a:off x="889455" y="3822394"/>
              <a:ext cx="229990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b="1" dirty="0">
                  <a:solidFill>
                    <a:srgbClr val="2B6B6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点击此处添加标题</a:t>
              </a:r>
            </a:p>
          </p:txBody>
        </p:sp>
        <p:sp>
          <p:nvSpPr>
            <p:cNvPr id="37" name="文本框 16"/>
            <p:cNvSpPr txBox="1"/>
            <p:nvPr/>
          </p:nvSpPr>
          <p:spPr>
            <a:xfrm>
              <a:off x="731838" y="4160948"/>
              <a:ext cx="2615141" cy="10237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此处添加详细文本描述，建议与标题相关并符合整体语言</a:t>
              </a:r>
              <a:r>
                <a:rPr lang="zh-CN" altLang="en-US" sz="1400" dirty="0" smtClean="0">
                  <a:solidFill>
                    <a:prstClr val="black">
                      <a:lumMod val="50000"/>
                      <a:lumOff val="50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风格。</a:t>
              </a:r>
              <a:endParaRPr lang="en-US" altLang="zh-CN" sz="14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3436585" y="3822394"/>
            <a:ext cx="2615141" cy="1362296"/>
            <a:chOff x="3436585" y="3822394"/>
            <a:chExt cx="2615141" cy="1362296"/>
          </a:xfrm>
        </p:grpSpPr>
        <p:sp>
          <p:nvSpPr>
            <p:cNvPr id="39" name="文本框 17"/>
            <p:cNvSpPr txBox="1"/>
            <p:nvPr/>
          </p:nvSpPr>
          <p:spPr>
            <a:xfrm>
              <a:off x="3594202" y="3822394"/>
              <a:ext cx="229990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b="1" dirty="0">
                  <a:solidFill>
                    <a:srgbClr val="2B6B6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点击此处添加标题</a:t>
              </a:r>
            </a:p>
          </p:txBody>
        </p:sp>
        <p:sp>
          <p:nvSpPr>
            <p:cNvPr id="40" name="文本框 18"/>
            <p:cNvSpPr txBox="1"/>
            <p:nvPr/>
          </p:nvSpPr>
          <p:spPr>
            <a:xfrm>
              <a:off x="3436585" y="4160948"/>
              <a:ext cx="2615141" cy="10237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此处添加详细文本描述，建议与标题相关并符合整体语言风格。</a:t>
              </a:r>
              <a:endParaRPr lang="en-US" altLang="zh-CN" sz="14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6141332" y="3822394"/>
            <a:ext cx="2615141" cy="1362296"/>
            <a:chOff x="6141332" y="3822394"/>
            <a:chExt cx="2615141" cy="1362296"/>
          </a:xfrm>
        </p:grpSpPr>
        <p:sp>
          <p:nvSpPr>
            <p:cNvPr id="42" name="文本框 19"/>
            <p:cNvSpPr txBox="1"/>
            <p:nvPr/>
          </p:nvSpPr>
          <p:spPr>
            <a:xfrm>
              <a:off x="6298949" y="3822394"/>
              <a:ext cx="229990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b="1" dirty="0">
                  <a:solidFill>
                    <a:srgbClr val="2B6B6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点击此处添加标题</a:t>
              </a:r>
            </a:p>
          </p:txBody>
        </p:sp>
        <p:sp>
          <p:nvSpPr>
            <p:cNvPr id="43" name="文本框 20"/>
            <p:cNvSpPr txBox="1"/>
            <p:nvPr/>
          </p:nvSpPr>
          <p:spPr>
            <a:xfrm>
              <a:off x="6141332" y="4160948"/>
              <a:ext cx="2615141" cy="10237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此处添加详细文本描述，建议与标题相关并符合整体语言风格。</a:t>
              </a:r>
              <a:endParaRPr lang="en-US" altLang="zh-CN" sz="14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8846080" y="3822394"/>
            <a:ext cx="2615141" cy="1362296"/>
            <a:chOff x="8846080" y="3822394"/>
            <a:chExt cx="2615141" cy="1362296"/>
          </a:xfrm>
        </p:grpSpPr>
        <p:sp>
          <p:nvSpPr>
            <p:cNvPr id="45" name="文本框 21"/>
            <p:cNvSpPr txBox="1"/>
            <p:nvPr/>
          </p:nvSpPr>
          <p:spPr>
            <a:xfrm>
              <a:off x="9003697" y="3822394"/>
              <a:ext cx="229990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b="1" dirty="0">
                  <a:solidFill>
                    <a:srgbClr val="2B6B6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点击此处添加标题</a:t>
              </a:r>
            </a:p>
          </p:txBody>
        </p:sp>
        <p:sp>
          <p:nvSpPr>
            <p:cNvPr id="46" name="文本框 22"/>
            <p:cNvSpPr txBox="1"/>
            <p:nvPr/>
          </p:nvSpPr>
          <p:spPr>
            <a:xfrm>
              <a:off x="8846080" y="4160948"/>
              <a:ext cx="2615141" cy="10237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此处添加详细文本描述，建议与标题相关并符合整体语言风格。</a:t>
              </a:r>
              <a:endParaRPr lang="en-US" altLang="zh-CN" sz="14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504">
        <p14:vortex dir="r"/>
      </p:transition>
    </mc:Choice>
    <mc:Fallback xmlns="">
      <p:transition spd="slow" advTm="850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000"/>
                            </p:stCondLst>
                            <p:childTnLst>
                              <p:par>
                                <p:cTn id="5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0"/>
                            </p:stCondLst>
                            <p:childTnLst>
                              <p:par>
                                <p:cTn id="5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000"/>
                            </p:stCondLst>
                            <p:childTnLst>
                              <p:par>
                                <p:cTn id="6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7000"/>
                            </p:stCondLst>
                            <p:childTnLst>
                              <p:par>
                                <p:cTn id="6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0106025" cy="400050"/>
          </a:xfrm>
          <a:prstGeom prst="rect">
            <a:avLst/>
          </a:prstGeom>
          <a:solidFill>
            <a:srgbClr val="009D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10506075" y="0"/>
            <a:ext cx="1685925" cy="40005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58"/>
          <p:cNvSpPr txBox="1"/>
          <p:nvPr/>
        </p:nvSpPr>
        <p:spPr>
          <a:xfrm>
            <a:off x="891566" y="5895"/>
            <a:ext cx="4083169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9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输入您的章节</a:t>
            </a:r>
            <a:r>
              <a:rPr lang="zh-CN" altLang="en-US" sz="19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</a:t>
            </a:r>
            <a:r>
              <a:rPr lang="zh-CN" altLang="en-US" sz="19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标题（文字可修改）</a:t>
            </a:r>
            <a:endParaRPr lang="zh-CN" altLang="en-US" sz="19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58"/>
          <p:cNvSpPr txBox="1"/>
          <p:nvPr/>
        </p:nvSpPr>
        <p:spPr>
          <a:xfrm>
            <a:off x="46717" y="-3630"/>
            <a:ext cx="9341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LOGO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0824492" y="24945"/>
            <a:ext cx="1198662" cy="377464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algn="ctr">
              <a:defRPr/>
            </a:pPr>
            <a:r>
              <a:rPr lang="zh-CN" altLang="en-US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第 </a:t>
            </a:r>
            <a:fld id="{2EEF1883-7A0E-4F66-9932-E581691AD397}" type="slidenum">
              <a:rPr lang="zh-CN" altLang="en-US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7</a:t>
            </a:fld>
            <a:r>
              <a:rPr lang="zh-CN" altLang="en-US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 页  </a:t>
            </a:r>
            <a:endParaRPr lang="zh-CN" altLang="en-US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pic>
        <p:nvPicPr>
          <p:cNvPr id="31" name="图片 3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7210" y="2090056"/>
            <a:ext cx="3218000" cy="3205647"/>
          </a:xfrm>
          <a:custGeom>
            <a:avLst/>
            <a:gdLst>
              <a:gd name="connsiteX0" fmla="*/ 1590002 w 3180004"/>
              <a:gd name="connsiteY0" fmla="*/ 0 h 3180004"/>
              <a:gd name="connsiteX1" fmla="*/ 3180004 w 3180004"/>
              <a:gd name="connsiteY1" fmla="*/ 1590002 h 3180004"/>
              <a:gd name="connsiteX2" fmla="*/ 1590002 w 3180004"/>
              <a:gd name="connsiteY2" fmla="*/ 3180004 h 3180004"/>
              <a:gd name="connsiteX3" fmla="*/ 0 w 3180004"/>
              <a:gd name="connsiteY3" fmla="*/ 1590002 h 3180004"/>
              <a:gd name="connsiteX4" fmla="*/ 1590002 w 3180004"/>
              <a:gd name="connsiteY4" fmla="*/ 0 h 318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80004" h="3180004">
                <a:moveTo>
                  <a:pt x="1590002" y="0"/>
                </a:moveTo>
                <a:cubicBezTo>
                  <a:pt x="2468136" y="0"/>
                  <a:pt x="3180004" y="711868"/>
                  <a:pt x="3180004" y="1590002"/>
                </a:cubicBezTo>
                <a:cubicBezTo>
                  <a:pt x="3180004" y="2468136"/>
                  <a:pt x="2468136" y="3180004"/>
                  <a:pt x="1590002" y="3180004"/>
                </a:cubicBezTo>
                <a:cubicBezTo>
                  <a:pt x="711868" y="3180004"/>
                  <a:pt x="0" y="2468136"/>
                  <a:pt x="0" y="1590002"/>
                </a:cubicBezTo>
                <a:cubicBezTo>
                  <a:pt x="0" y="711868"/>
                  <a:pt x="711868" y="0"/>
                  <a:pt x="1590002" y="0"/>
                </a:cubicBezTo>
                <a:close/>
              </a:path>
            </a:pathLst>
          </a:custGeom>
        </p:spPr>
      </p:pic>
      <p:grpSp>
        <p:nvGrpSpPr>
          <p:cNvPr id="32" name="组合 31"/>
          <p:cNvGrpSpPr/>
          <p:nvPr/>
        </p:nvGrpSpPr>
        <p:grpSpPr>
          <a:xfrm>
            <a:off x="8587414" y="4307446"/>
            <a:ext cx="3540872" cy="1481097"/>
            <a:chOff x="8587414" y="4657593"/>
            <a:chExt cx="3540872" cy="1481097"/>
          </a:xfrm>
        </p:grpSpPr>
        <p:sp>
          <p:nvSpPr>
            <p:cNvPr id="33" name="文本框 44"/>
            <p:cNvSpPr txBox="1"/>
            <p:nvPr/>
          </p:nvSpPr>
          <p:spPr>
            <a:xfrm>
              <a:off x="8587414" y="4657593"/>
              <a:ext cx="35408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r">
                <a:defRPr sz="4400">
                  <a:gradFill>
                    <a:gsLst>
                      <a:gs pos="0">
                        <a:srgbClr val="FD63BA"/>
                      </a:gs>
                      <a:gs pos="100000">
                        <a:srgbClr val="FF4E71"/>
                      </a:gs>
                    </a:gsLst>
                    <a:lin ang="5400000" scaled="1"/>
                  </a:gradFill>
                  <a:latin typeface="方正正纤黑简体" panose="02000000000000000000" pitchFamily="2" charset="-122"/>
                  <a:ea typeface="方正正纤黑简体" panose="02000000000000000000" pitchFamily="2" charset="-122"/>
                </a:defRPr>
              </a:lvl1pPr>
            </a:lstStyle>
            <a:p>
              <a:pPr algn="l"/>
              <a:r>
                <a:rPr lang="zh-CN" altLang="en-US" sz="2400" b="1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请输入标题</a:t>
              </a:r>
            </a:p>
          </p:txBody>
        </p:sp>
        <p:sp>
          <p:nvSpPr>
            <p:cNvPr id="34" name="文本框 53"/>
            <p:cNvSpPr txBox="1"/>
            <p:nvPr/>
          </p:nvSpPr>
          <p:spPr>
            <a:xfrm>
              <a:off x="8587414" y="5247356"/>
              <a:ext cx="3011185" cy="8913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/>
                </a:rPr>
                <a:t>此处添加详细文本描述，建议与标题相关并符合整体语言风格，语言描述尽量简洁生动。</a:t>
              </a:r>
              <a:endParaRPr lang="en-US" altLang="zh-CN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Arial" panose="020B0604020202020204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8587414" y="1686537"/>
            <a:ext cx="3540872" cy="1471572"/>
            <a:chOff x="8587414" y="1893809"/>
            <a:chExt cx="3540872" cy="1471572"/>
          </a:xfrm>
        </p:grpSpPr>
        <p:sp>
          <p:nvSpPr>
            <p:cNvPr id="36" name="文本框 58"/>
            <p:cNvSpPr txBox="1"/>
            <p:nvPr/>
          </p:nvSpPr>
          <p:spPr>
            <a:xfrm>
              <a:off x="8587414" y="1893809"/>
              <a:ext cx="35408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r">
                <a:defRPr sz="4400">
                  <a:gradFill>
                    <a:gsLst>
                      <a:gs pos="0">
                        <a:srgbClr val="FD63BA"/>
                      </a:gs>
                      <a:gs pos="100000">
                        <a:srgbClr val="FF4E71"/>
                      </a:gs>
                    </a:gsLst>
                    <a:lin ang="5400000" scaled="1"/>
                  </a:gradFill>
                  <a:latin typeface="方正正纤黑简体" panose="02000000000000000000" pitchFamily="2" charset="-122"/>
                  <a:ea typeface="方正正纤黑简体" panose="02000000000000000000" pitchFamily="2" charset="-122"/>
                </a:defRPr>
              </a:lvl1pPr>
            </a:lstStyle>
            <a:p>
              <a:pPr algn="l"/>
              <a:r>
                <a:rPr lang="zh-CN" altLang="en-US" sz="2400" b="1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请输入标题</a:t>
              </a:r>
            </a:p>
          </p:txBody>
        </p:sp>
        <p:sp>
          <p:nvSpPr>
            <p:cNvPr id="37" name="文本框 57"/>
            <p:cNvSpPr txBox="1"/>
            <p:nvPr/>
          </p:nvSpPr>
          <p:spPr>
            <a:xfrm>
              <a:off x="8587414" y="2474047"/>
              <a:ext cx="3011185" cy="8913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/>
                </a:rPr>
                <a:t>此处添加详细文本描述，建议与标题相关并符合整体语言风格，语言描述尽量简洁生动。</a:t>
              </a:r>
              <a:endParaRPr lang="en-US" altLang="zh-CN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Arial" panose="020B0604020202020204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581306" y="1686537"/>
            <a:ext cx="3051431" cy="1451881"/>
            <a:chOff x="581306" y="1893809"/>
            <a:chExt cx="3051431" cy="1451881"/>
          </a:xfrm>
        </p:grpSpPr>
        <p:sp>
          <p:nvSpPr>
            <p:cNvPr id="39" name="文本框 63"/>
            <p:cNvSpPr txBox="1"/>
            <p:nvPr/>
          </p:nvSpPr>
          <p:spPr>
            <a:xfrm>
              <a:off x="581306" y="1893809"/>
              <a:ext cx="305143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2400" b="1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请输入标题</a:t>
              </a:r>
            </a:p>
          </p:txBody>
        </p:sp>
        <p:sp>
          <p:nvSpPr>
            <p:cNvPr id="40" name="文本框 62"/>
            <p:cNvSpPr txBox="1"/>
            <p:nvPr/>
          </p:nvSpPr>
          <p:spPr>
            <a:xfrm>
              <a:off x="581306" y="2454997"/>
              <a:ext cx="3011185" cy="8906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/>
                </a:rPr>
                <a:t>此处添加详细文本描述，建议与标题相关并符合整体语言风格，语言描述尽量简洁生动。</a:t>
              </a:r>
              <a:endParaRPr lang="en-US" altLang="zh-CN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Arial" panose="020B0604020202020204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581306" y="4307446"/>
            <a:ext cx="3023278" cy="1509031"/>
            <a:chOff x="581306" y="4657593"/>
            <a:chExt cx="3023278" cy="1509031"/>
          </a:xfrm>
        </p:grpSpPr>
        <p:sp>
          <p:nvSpPr>
            <p:cNvPr id="42" name="文本框 68"/>
            <p:cNvSpPr txBox="1"/>
            <p:nvPr/>
          </p:nvSpPr>
          <p:spPr>
            <a:xfrm>
              <a:off x="581306" y="4657593"/>
              <a:ext cx="302327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r">
                <a:defRPr sz="4400">
                  <a:gradFill>
                    <a:gsLst>
                      <a:gs pos="0">
                        <a:srgbClr val="FD63BA"/>
                      </a:gs>
                      <a:gs pos="100000">
                        <a:srgbClr val="FF4E71"/>
                      </a:gs>
                    </a:gsLst>
                    <a:lin ang="5400000" scaled="1"/>
                  </a:gradFill>
                  <a:latin typeface="方正正纤黑简体" panose="02000000000000000000" pitchFamily="2" charset="-122"/>
                  <a:ea typeface="方正正纤黑简体" panose="02000000000000000000" pitchFamily="2" charset="-122"/>
                </a:defRPr>
              </a:lvl1pPr>
            </a:lstStyle>
            <a:p>
              <a:r>
                <a:rPr lang="zh-CN" altLang="en-US" sz="2400" b="1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请输入标题</a:t>
              </a:r>
            </a:p>
          </p:txBody>
        </p:sp>
        <p:sp>
          <p:nvSpPr>
            <p:cNvPr id="43" name="文本框 67"/>
            <p:cNvSpPr txBox="1"/>
            <p:nvPr/>
          </p:nvSpPr>
          <p:spPr>
            <a:xfrm>
              <a:off x="581306" y="5275931"/>
              <a:ext cx="3011185" cy="8906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/>
                </a:rPr>
                <a:t>此处添加详细文本描述，建议与标题相关并符合整体语言风格，语言描述尽量简洁生动。</a:t>
              </a:r>
              <a:endParaRPr lang="en-US" altLang="zh-CN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Arial" panose="020B0604020202020204"/>
              </a:endParaRPr>
            </a:p>
          </p:txBody>
        </p:sp>
      </p:grpSp>
      <p:sp>
        <p:nvSpPr>
          <p:cNvPr id="44" name="椭圆 43"/>
          <p:cNvSpPr/>
          <p:nvPr/>
        </p:nvSpPr>
        <p:spPr>
          <a:xfrm>
            <a:off x="4505997" y="2115700"/>
            <a:ext cx="3180003" cy="3180003"/>
          </a:xfrm>
          <a:prstGeom prst="ellipse">
            <a:avLst/>
          </a:prstGeom>
          <a:solidFill>
            <a:sysClr val="window" lastClr="FFFFFF">
              <a:alpha val="30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5" name="任意多边形 44"/>
          <p:cNvSpPr/>
          <p:nvPr/>
        </p:nvSpPr>
        <p:spPr>
          <a:xfrm>
            <a:off x="4162424" y="1748806"/>
            <a:ext cx="3867150" cy="3867150"/>
          </a:xfrm>
          <a:custGeom>
            <a:avLst/>
            <a:gdLst>
              <a:gd name="connsiteX0" fmla="*/ 1943894 w 3867150"/>
              <a:gd name="connsiteY0" fmla="*/ 352426 h 3867150"/>
              <a:gd name="connsiteX1" fmla="*/ 362744 w 3867150"/>
              <a:gd name="connsiteY1" fmla="*/ 1933576 h 3867150"/>
              <a:gd name="connsiteX2" fmla="*/ 1943894 w 3867150"/>
              <a:gd name="connsiteY2" fmla="*/ 3514726 h 3867150"/>
              <a:gd name="connsiteX3" fmla="*/ 3525044 w 3867150"/>
              <a:gd name="connsiteY3" fmla="*/ 1933576 h 3867150"/>
              <a:gd name="connsiteX4" fmla="*/ 1943894 w 3867150"/>
              <a:gd name="connsiteY4" fmla="*/ 352426 h 3867150"/>
              <a:gd name="connsiteX5" fmla="*/ 1933575 w 3867150"/>
              <a:gd name="connsiteY5" fmla="*/ 0 h 3867150"/>
              <a:gd name="connsiteX6" fmla="*/ 3867150 w 3867150"/>
              <a:gd name="connsiteY6" fmla="*/ 1933575 h 3867150"/>
              <a:gd name="connsiteX7" fmla="*/ 1933575 w 3867150"/>
              <a:gd name="connsiteY7" fmla="*/ 3867150 h 3867150"/>
              <a:gd name="connsiteX8" fmla="*/ 0 w 3867150"/>
              <a:gd name="connsiteY8" fmla="*/ 1933575 h 3867150"/>
              <a:gd name="connsiteX9" fmla="*/ 1933575 w 3867150"/>
              <a:gd name="connsiteY9" fmla="*/ 0 h 3867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867150" h="3867150">
                <a:moveTo>
                  <a:pt x="1943894" y="352426"/>
                </a:moveTo>
                <a:cubicBezTo>
                  <a:pt x="1070649" y="352426"/>
                  <a:pt x="362744" y="1060331"/>
                  <a:pt x="362744" y="1933576"/>
                </a:cubicBezTo>
                <a:cubicBezTo>
                  <a:pt x="362744" y="2806821"/>
                  <a:pt x="1070649" y="3514726"/>
                  <a:pt x="1943894" y="3514726"/>
                </a:cubicBezTo>
                <a:cubicBezTo>
                  <a:pt x="2817139" y="3514726"/>
                  <a:pt x="3525044" y="2806821"/>
                  <a:pt x="3525044" y="1933576"/>
                </a:cubicBezTo>
                <a:cubicBezTo>
                  <a:pt x="3525044" y="1060331"/>
                  <a:pt x="2817139" y="352426"/>
                  <a:pt x="1943894" y="352426"/>
                </a:cubicBezTo>
                <a:close/>
                <a:moveTo>
                  <a:pt x="1933575" y="0"/>
                </a:moveTo>
                <a:cubicBezTo>
                  <a:pt x="3001459" y="0"/>
                  <a:pt x="3867150" y="865691"/>
                  <a:pt x="3867150" y="1933575"/>
                </a:cubicBezTo>
                <a:cubicBezTo>
                  <a:pt x="3867150" y="3001459"/>
                  <a:pt x="3001459" y="3867150"/>
                  <a:pt x="1933575" y="3867150"/>
                </a:cubicBezTo>
                <a:cubicBezTo>
                  <a:pt x="865691" y="3867150"/>
                  <a:pt x="0" y="3001459"/>
                  <a:pt x="0" y="1933575"/>
                </a:cubicBezTo>
                <a:cubicBezTo>
                  <a:pt x="0" y="865691"/>
                  <a:pt x="865691" y="0"/>
                  <a:pt x="1933575" y="0"/>
                </a:cubicBezTo>
                <a:close/>
              </a:path>
            </a:pathLst>
          </a:custGeom>
          <a:solidFill>
            <a:srgbClr val="009D85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46" name="组合 45"/>
          <p:cNvGrpSpPr/>
          <p:nvPr/>
        </p:nvGrpSpPr>
        <p:grpSpPr>
          <a:xfrm>
            <a:off x="3866630" y="2050703"/>
            <a:ext cx="4336350" cy="3306103"/>
            <a:chOff x="3576703" y="2019130"/>
            <a:chExt cx="4906828" cy="3741045"/>
          </a:xfrm>
          <a:solidFill>
            <a:sysClr val="windowText" lastClr="000000">
              <a:lumMod val="50000"/>
              <a:lumOff val="50000"/>
            </a:sysClr>
          </a:solidFill>
        </p:grpSpPr>
        <p:sp>
          <p:nvSpPr>
            <p:cNvPr id="47" name="燕尾形 46"/>
            <p:cNvSpPr/>
            <p:nvPr/>
          </p:nvSpPr>
          <p:spPr>
            <a:xfrm rot="19415824">
              <a:off x="7880248" y="2019130"/>
              <a:ext cx="571168" cy="571168"/>
            </a:xfrm>
            <a:prstGeom prst="chevron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48" name="燕尾形 47"/>
            <p:cNvSpPr/>
            <p:nvPr/>
          </p:nvSpPr>
          <p:spPr>
            <a:xfrm rot="2184176" flipH="1">
              <a:off x="3576703" y="2039051"/>
              <a:ext cx="571168" cy="571168"/>
            </a:xfrm>
            <a:prstGeom prst="chevron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49" name="燕尾形 48"/>
            <p:cNvSpPr/>
            <p:nvPr/>
          </p:nvSpPr>
          <p:spPr>
            <a:xfrm rot="2184176" flipV="1">
              <a:off x="7912363" y="5189007"/>
              <a:ext cx="571168" cy="571168"/>
            </a:xfrm>
            <a:prstGeom prst="chevron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50" name="燕尾形 49"/>
            <p:cNvSpPr/>
            <p:nvPr/>
          </p:nvSpPr>
          <p:spPr>
            <a:xfrm rot="19415824" flipH="1" flipV="1">
              <a:off x="3582686" y="5169087"/>
              <a:ext cx="571168" cy="571168"/>
            </a:xfrm>
            <a:prstGeom prst="chevron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cxnSp>
        <p:nvCxnSpPr>
          <p:cNvPr id="51" name="直接连接符 50"/>
          <p:cNvCxnSpPr/>
          <p:nvPr/>
        </p:nvCxnSpPr>
        <p:spPr>
          <a:xfrm>
            <a:off x="8669546" y="4866941"/>
            <a:ext cx="2771775" cy="0"/>
          </a:xfrm>
          <a:prstGeom prst="line">
            <a:avLst/>
          </a:prstGeom>
          <a:noFill/>
          <a:ln w="6350" cap="flat" cmpd="sng" algn="ctr">
            <a:solidFill>
              <a:sysClr val="windowText" lastClr="000000">
                <a:lumMod val="65000"/>
                <a:lumOff val="35000"/>
              </a:sysClr>
            </a:solidFill>
            <a:prstDash val="lgDash"/>
            <a:miter lim="800000"/>
            <a:headEnd type="none" w="lg" len="lg"/>
            <a:tailEnd type="oval" w="lg" len="lg"/>
          </a:ln>
          <a:effectLst/>
        </p:spPr>
      </p:cxnSp>
      <p:cxnSp>
        <p:nvCxnSpPr>
          <p:cNvPr id="52" name="直接连接符 51"/>
          <p:cNvCxnSpPr/>
          <p:nvPr/>
        </p:nvCxnSpPr>
        <p:spPr>
          <a:xfrm>
            <a:off x="8669546" y="2207932"/>
            <a:ext cx="2771775" cy="0"/>
          </a:xfrm>
          <a:prstGeom prst="line">
            <a:avLst/>
          </a:prstGeom>
          <a:noFill/>
          <a:ln w="6350" cap="flat" cmpd="sng" algn="ctr">
            <a:solidFill>
              <a:sysClr val="windowText" lastClr="000000">
                <a:lumMod val="65000"/>
                <a:lumOff val="35000"/>
              </a:sysClr>
            </a:solidFill>
            <a:prstDash val="lgDash"/>
            <a:miter lim="800000"/>
            <a:headEnd type="none" w="lg" len="lg"/>
            <a:tailEnd type="oval" w="lg" len="lg"/>
          </a:ln>
          <a:effectLst/>
        </p:spPr>
      </p:cxnSp>
      <p:cxnSp>
        <p:nvCxnSpPr>
          <p:cNvPr id="53" name="直接连接符 52"/>
          <p:cNvCxnSpPr/>
          <p:nvPr/>
        </p:nvCxnSpPr>
        <p:spPr>
          <a:xfrm>
            <a:off x="663438" y="2207932"/>
            <a:ext cx="2771775" cy="0"/>
          </a:xfrm>
          <a:prstGeom prst="line">
            <a:avLst/>
          </a:prstGeom>
          <a:noFill/>
          <a:ln w="6350" cap="flat" cmpd="sng" algn="ctr">
            <a:solidFill>
              <a:sysClr val="windowText" lastClr="000000">
                <a:lumMod val="65000"/>
                <a:lumOff val="35000"/>
              </a:sysClr>
            </a:solidFill>
            <a:prstDash val="lgDash"/>
            <a:miter lim="800000"/>
            <a:headEnd type="oval" w="lg" len="lg"/>
            <a:tailEnd type="none" w="lg" len="lg"/>
          </a:ln>
          <a:effectLst/>
        </p:spPr>
      </p:cxnSp>
      <p:cxnSp>
        <p:nvCxnSpPr>
          <p:cNvPr id="54" name="直接连接符 53"/>
          <p:cNvCxnSpPr/>
          <p:nvPr/>
        </p:nvCxnSpPr>
        <p:spPr>
          <a:xfrm>
            <a:off x="663438" y="4866941"/>
            <a:ext cx="2771775" cy="0"/>
          </a:xfrm>
          <a:prstGeom prst="line">
            <a:avLst/>
          </a:prstGeom>
          <a:noFill/>
          <a:ln w="6350" cap="flat" cmpd="sng" algn="ctr">
            <a:solidFill>
              <a:sysClr val="windowText" lastClr="000000">
                <a:lumMod val="65000"/>
                <a:lumOff val="35000"/>
              </a:sysClr>
            </a:solidFill>
            <a:prstDash val="lgDash"/>
            <a:miter lim="800000"/>
            <a:headEnd type="oval" w="lg" len="lg"/>
            <a:tailEnd type="none" w="lg" len="lg"/>
          </a:ln>
          <a:effectLst/>
        </p:spPr>
      </p:cxn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325">
        <p14:vortex dir="r"/>
      </p:transition>
    </mc:Choice>
    <mc:Fallback xmlns="">
      <p:transition spd="slow" advTm="932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3" presetClass="entr" presetSubtype="28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5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2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2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3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4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4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5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4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0106025" cy="400050"/>
          </a:xfrm>
          <a:prstGeom prst="rect">
            <a:avLst/>
          </a:prstGeom>
          <a:solidFill>
            <a:srgbClr val="009D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10506075" y="0"/>
            <a:ext cx="1685925" cy="40005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58"/>
          <p:cNvSpPr txBox="1"/>
          <p:nvPr/>
        </p:nvSpPr>
        <p:spPr>
          <a:xfrm>
            <a:off x="891566" y="5895"/>
            <a:ext cx="4083169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9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输入您的章节</a:t>
            </a:r>
            <a:r>
              <a:rPr lang="zh-CN" altLang="en-US" sz="19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</a:t>
            </a:r>
            <a:r>
              <a:rPr lang="zh-CN" altLang="en-US" sz="19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标题（文字可修改）</a:t>
            </a:r>
            <a:endParaRPr lang="zh-CN" altLang="en-US" sz="19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58"/>
          <p:cNvSpPr txBox="1"/>
          <p:nvPr/>
        </p:nvSpPr>
        <p:spPr>
          <a:xfrm>
            <a:off x="46717" y="-3630"/>
            <a:ext cx="9341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LOGO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0824492" y="24945"/>
            <a:ext cx="1198662" cy="377464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algn="ctr">
              <a:defRPr/>
            </a:pPr>
            <a:r>
              <a:rPr lang="zh-CN" altLang="en-US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第 </a:t>
            </a:r>
            <a:fld id="{2EEF1883-7A0E-4F66-9932-E581691AD397}" type="slidenum">
              <a:rPr lang="zh-CN" altLang="en-US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8</a:t>
            </a:fld>
            <a:r>
              <a:rPr lang="zh-CN" altLang="en-US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 页  </a:t>
            </a:r>
            <a:endParaRPr lang="zh-CN" altLang="en-US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7" name="矩形 67"/>
          <p:cNvSpPr>
            <a:spLocks noChangeArrowheads="1"/>
          </p:cNvSpPr>
          <p:nvPr/>
        </p:nvSpPr>
        <p:spPr bwMode="auto">
          <a:xfrm>
            <a:off x="1106186" y="4074541"/>
            <a:ext cx="2252788" cy="1243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17" tIns="60958" rIns="121917" bIns="60958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endParaRPr lang="en-US" altLang="zh-CN" sz="1400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1421966" y="1564692"/>
            <a:ext cx="1701381" cy="2314170"/>
            <a:chOff x="1419399" y="1213071"/>
            <a:chExt cx="1385887" cy="1884363"/>
          </a:xfrm>
        </p:grpSpPr>
        <p:sp>
          <p:nvSpPr>
            <p:cNvPr id="9" name="任意多边形 29"/>
            <p:cNvSpPr/>
            <p:nvPr/>
          </p:nvSpPr>
          <p:spPr bwMode="auto">
            <a:xfrm rot="20832717" flipH="1">
              <a:off x="2009949" y="1213071"/>
              <a:ext cx="161925" cy="695325"/>
            </a:xfrm>
            <a:custGeom>
              <a:avLst/>
              <a:gdLst>
                <a:gd name="T0" fmla="*/ 8589 w 151176"/>
                <a:gd name="T1" fmla="*/ 0 h 643551"/>
                <a:gd name="T2" fmla="*/ 75351 w 151176"/>
                <a:gd name="T3" fmla="*/ 355512 h 643551"/>
                <a:gd name="T4" fmla="*/ 151176 w 151176"/>
                <a:gd name="T5" fmla="*/ 643551 h 6435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176" h="643551">
                  <a:moveTo>
                    <a:pt x="8589" y="0"/>
                  </a:moveTo>
                  <a:cubicBezTo>
                    <a:pt x="-25570" y="125248"/>
                    <a:pt x="51587" y="248254"/>
                    <a:pt x="75351" y="355512"/>
                  </a:cubicBezTo>
                  <a:cubicBezTo>
                    <a:pt x="99115" y="462770"/>
                    <a:pt x="106507" y="555089"/>
                    <a:pt x="151176" y="643551"/>
                  </a:cubicBezTo>
                </a:path>
              </a:pathLst>
            </a:custGeom>
            <a:noFill/>
            <a:ln w="19050" cap="flat" cmpd="sng">
              <a:solidFill>
                <a:srgbClr val="BFBFBF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Unicode MS" panose="020B0604020202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椭圆 51"/>
            <p:cNvSpPr>
              <a:spLocks noChangeArrowheads="1"/>
            </p:cNvSpPr>
            <p:nvPr/>
          </p:nvSpPr>
          <p:spPr bwMode="auto">
            <a:xfrm>
              <a:off x="1419399" y="1711546"/>
              <a:ext cx="1385887" cy="138588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lIns="0" tIns="0" rIns="0" bIns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椭圆 12"/>
            <p:cNvSpPr>
              <a:spLocks noChangeArrowheads="1"/>
            </p:cNvSpPr>
            <p:nvPr/>
          </p:nvSpPr>
          <p:spPr bwMode="auto">
            <a:xfrm>
              <a:off x="1487661" y="1779809"/>
              <a:ext cx="1249363" cy="1249362"/>
            </a:xfrm>
            <a:prstGeom prst="ellipse">
              <a:avLst/>
            </a:prstGeom>
            <a:solidFill>
              <a:srgbClr val="2B6B6F"/>
            </a:solidFill>
            <a:ln w="3175" cmpd="sng">
              <a:solidFill>
                <a:sysClr val="window" lastClr="FFFFFF"/>
              </a:solidFill>
              <a:round/>
            </a:ln>
          </p:spPr>
          <p:txBody>
            <a:bodyPr lIns="0" tIns="0" rIns="0" bIns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9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对时间节点的把握正确</a:t>
              </a:r>
            </a:p>
          </p:txBody>
        </p:sp>
        <p:grpSp>
          <p:nvGrpSpPr>
            <p:cNvPr id="12" name="椭圆 16"/>
            <p:cNvGrpSpPr/>
            <p:nvPr/>
          </p:nvGrpSpPr>
          <p:grpSpPr bwMode="auto">
            <a:xfrm>
              <a:off x="2048049" y="1906809"/>
              <a:ext cx="128587" cy="127000"/>
              <a:chOff x="0" y="0"/>
              <a:chExt cx="81" cy="80"/>
            </a:xfrm>
          </p:grpSpPr>
          <p:pic>
            <p:nvPicPr>
              <p:cNvPr id="14" name="椭圆 16"/>
              <p:cNvPicPr>
                <a:picLocks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81" cy="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5" name="Text Box 8"/>
              <p:cNvSpPr txBox="1">
                <a:spLocks noChangeArrowheads="1"/>
              </p:cNvSpPr>
              <p:nvPr/>
            </p:nvSpPr>
            <p:spPr bwMode="auto">
              <a:xfrm>
                <a:off x="11" y="12"/>
                <a:ext cx="58" cy="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3" name="任意多边形 5"/>
            <p:cNvSpPr/>
            <p:nvPr/>
          </p:nvSpPr>
          <p:spPr bwMode="auto">
            <a:xfrm>
              <a:off x="1978199" y="1232121"/>
              <a:ext cx="133350" cy="738188"/>
            </a:xfrm>
            <a:custGeom>
              <a:avLst/>
              <a:gdLst>
                <a:gd name="T0" fmla="*/ 74340 w 122824"/>
                <a:gd name="T1" fmla="*/ 0 h 682499"/>
                <a:gd name="T2" fmla="*/ 522 w 122824"/>
                <a:gd name="T3" fmla="*/ 342900 h 682499"/>
                <a:gd name="T4" fmla="*/ 107678 w 122824"/>
                <a:gd name="T5" fmla="*/ 657225 h 682499"/>
                <a:gd name="T6" fmla="*/ 119584 w 122824"/>
                <a:gd name="T7" fmla="*/ 640556 h 6824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2824" h="682499">
                  <a:moveTo>
                    <a:pt x="74340" y="0"/>
                  </a:moveTo>
                  <a:cubicBezTo>
                    <a:pt x="34653" y="116681"/>
                    <a:pt x="-5034" y="233363"/>
                    <a:pt x="522" y="342900"/>
                  </a:cubicBezTo>
                  <a:cubicBezTo>
                    <a:pt x="6078" y="452437"/>
                    <a:pt x="87834" y="607616"/>
                    <a:pt x="107678" y="657225"/>
                  </a:cubicBezTo>
                  <a:cubicBezTo>
                    <a:pt x="127522" y="706834"/>
                    <a:pt x="123553" y="673695"/>
                    <a:pt x="119584" y="640556"/>
                  </a:cubicBezTo>
                </a:path>
              </a:pathLst>
            </a:custGeom>
            <a:noFill/>
            <a:ln w="19050" cap="flat" cmpd="sng">
              <a:solidFill>
                <a:srgbClr val="BFBFBF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Unicode MS" panose="020B0604020202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3939694" y="1564692"/>
            <a:ext cx="1701381" cy="2314170"/>
            <a:chOff x="3816524" y="1213071"/>
            <a:chExt cx="1385887" cy="1884363"/>
          </a:xfrm>
        </p:grpSpPr>
        <p:sp>
          <p:nvSpPr>
            <p:cNvPr id="17" name="任意多边形 43"/>
            <p:cNvSpPr/>
            <p:nvPr/>
          </p:nvSpPr>
          <p:spPr bwMode="auto">
            <a:xfrm rot="20832717" flipH="1">
              <a:off x="4407074" y="1213071"/>
              <a:ext cx="163512" cy="695325"/>
            </a:xfrm>
            <a:custGeom>
              <a:avLst/>
              <a:gdLst>
                <a:gd name="T0" fmla="*/ 8589 w 151176"/>
                <a:gd name="T1" fmla="*/ 0 h 643551"/>
                <a:gd name="T2" fmla="*/ 75351 w 151176"/>
                <a:gd name="T3" fmla="*/ 355512 h 643551"/>
                <a:gd name="T4" fmla="*/ 151176 w 151176"/>
                <a:gd name="T5" fmla="*/ 643551 h 6435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176" h="643551">
                  <a:moveTo>
                    <a:pt x="8589" y="0"/>
                  </a:moveTo>
                  <a:cubicBezTo>
                    <a:pt x="-25570" y="125248"/>
                    <a:pt x="51587" y="248254"/>
                    <a:pt x="75351" y="355512"/>
                  </a:cubicBezTo>
                  <a:cubicBezTo>
                    <a:pt x="99115" y="462770"/>
                    <a:pt x="106507" y="555089"/>
                    <a:pt x="151176" y="643551"/>
                  </a:cubicBezTo>
                </a:path>
              </a:pathLst>
            </a:custGeom>
            <a:noFill/>
            <a:ln w="19050" cap="flat" cmpd="sng">
              <a:solidFill>
                <a:srgbClr val="BFBFBF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9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Unicode MS" panose="020B0604020202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椭圆 44"/>
            <p:cNvSpPr>
              <a:spLocks noChangeArrowheads="1"/>
            </p:cNvSpPr>
            <p:nvPr/>
          </p:nvSpPr>
          <p:spPr bwMode="auto">
            <a:xfrm>
              <a:off x="3816524" y="1711546"/>
              <a:ext cx="1385887" cy="1385888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txBody>
            <a:bodyPr lIns="0" tIns="0" rIns="0" bIns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9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椭圆 45"/>
            <p:cNvSpPr>
              <a:spLocks noChangeArrowheads="1"/>
            </p:cNvSpPr>
            <p:nvPr/>
          </p:nvSpPr>
          <p:spPr bwMode="auto">
            <a:xfrm>
              <a:off x="3884786" y="1779809"/>
              <a:ext cx="1249363" cy="1249362"/>
            </a:xfrm>
            <a:prstGeom prst="ellipse">
              <a:avLst/>
            </a:prstGeom>
            <a:solidFill>
              <a:schemeClr val="accent2"/>
            </a:solidFill>
            <a:ln w="3175" cmpd="sng">
              <a:solidFill>
                <a:sysClr val="window" lastClr="FFFFFF"/>
              </a:solidFill>
              <a:round/>
            </a:ln>
          </p:spPr>
          <p:txBody>
            <a:bodyPr lIns="0" tIns="0" rIns="0" bIns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9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对市场的增长趋势正确</a:t>
              </a:r>
            </a:p>
          </p:txBody>
        </p:sp>
        <p:grpSp>
          <p:nvGrpSpPr>
            <p:cNvPr id="20" name="椭圆 46"/>
            <p:cNvGrpSpPr/>
            <p:nvPr/>
          </p:nvGrpSpPr>
          <p:grpSpPr bwMode="auto">
            <a:xfrm>
              <a:off x="4443586" y="1906809"/>
              <a:ext cx="128588" cy="127000"/>
              <a:chOff x="0" y="0"/>
              <a:chExt cx="81" cy="80"/>
            </a:xfrm>
          </p:grpSpPr>
          <p:pic>
            <p:nvPicPr>
              <p:cNvPr id="22" name="椭圆 46"/>
              <p:cNvPicPr>
                <a:picLocks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81" cy="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3" name="Text Box 15"/>
              <p:cNvSpPr txBox="1">
                <a:spLocks noChangeArrowheads="1"/>
              </p:cNvSpPr>
              <p:nvPr/>
            </p:nvSpPr>
            <p:spPr bwMode="auto">
              <a:xfrm>
                <a:off x="13" y="12"/>
                <a:ext cx="57" cy="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9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21" name="任意多边形 47"/>
            <p:cNvSpPr/>
            <p:nvPr/>
          </p:nvSpPr>
          <p:spPr bwMode="auto">
            <a:xfrm>
              <a:off x="4376911" y="1232121"/>
              <a:ext cx="131763" cy="738188"/>
            </a:xfrm>
            <a:custGeom>
              <a:avLst/>
              <a:gdLst>
                <a:gd name="T0" fmla="*/ 74340 w 122824"/>
                <a:gd name="T1" fmla="*/ 0 h 682499"/>
                <a:gd name="T2" fmla="*/ 522 w 122824"/>
                <a:gd name="T3" fmla="*/ 342900 h 682499"/>
                <a:gd name="T4" fmla="*/ 107678 w 122824"/>
                <a:gd name="T5" fmla="*/ 657225 h 682499"/>
                <a:gd name="T6" fmla="*/ 119584 w 122824"/>
                <a:gd name="T7" fmla="*/ 640556 h 6824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2824" h="682499">
                  <a:moveTo>
                    <a:pt x="74340" y="0"/>
                  </a:moveTo>
                  <a:cubicBezTo>
                    <a:pt x="34653" y="116681"/>
                    <a:pt x="-5034" y="233363"/>
                    <a:pt x="522" y="342900"/>
                  </a:cubicBezTo>
                  <a:cubicBezTo>
                    <a:pt x="6078" y="452437"/>
                    <a:pt x="87834" y="607616"/>
                    <a:pt x="107678" y="657225"/>
                  </a:cubicBezTo>
                  <a:cubicBezTo>
                    <a:pt x="127522" y="706834"/>
                    <a:pt x="123553" y="673695"/>
                    <a:pt x="119584" y="640556"/>
                  </a:cubicBezTo>
                </a:path>
              </a:pathLst>
            </a:custGeom>
            <a:noFill/>
            <a:ln w="19050" cap="flat" cmpd="sng">
              <a:solidFill>
                <a:srgbClr val="BFBFBF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9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Unicode MS" panose="020B0604020202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6457422" y="1564692"/>
            <a:ext cx="1701381" cy="2314170"/>
            <a:chOff x="6213649" y="1213071"/>
            <a:chExt cx="1385887" cy="1884363"/>
          </a:xfrm>
        </p:grpSpPr>
        <p:sp>
          <p:nvSpPr>
            <p:cNvPr id="25" name="任意多边形 48"/>
            <p:cNvSpPr/>
            <p:nvPr/>
          </p:nvSpPr>
          <p:spPr bwMode="auto">
            <a:xfrm rot="20832717" flipH="1">
              <a:off x="6804199" y="1213071"/>
              <a:ext cx="163512" cy="695325"/>
            </a:xfrm>
            <a:custGeom>
              <a:avLst/>
              <a:gdLst>
                <a:gd name="T0" fmla="*/ 8589 w 151176"/>
                <a:gd name="T1" fmla="*/ 0 h 643551"/>
                <a:gd name="T2" fmla="*/ 75351 w 151176"/>
                <a:gd name="T3" fmla="*/ 355512 h 643551"/>
                <a:gd name="T4" fmla="*/ 151176 w 151176"/>
                <a:gd name="T5" fmla="*/ 643551 h 6435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176" h="643551">
                  <a:moveTo>
                    <a:pt x="8589" y="0"/>
                  </a:moveTo>
                  <a:cubicBezTo>
                    <a:pt x="-25570" y="125248"/>
                    <a:pt x="51587" y="248254"/>
                    <a:pt x="75351" y="355512"/>
                  </a:cubicBezTo>
                  <a:cubicBezTo>
                    <a:pt x="99115" y="462770"/>
                    <a:pt x="106507" y="555089"/>
                    <a:pt x="151176" y="643551"/>
                  </a:cubicBezTo>
                </a:path>
              </a:pathLst>
            </a:custGeom>
            <a:noFill/>
            <a:ln w="19050" cap="flat" cmpd="sng">
              <a:solidFill>
                <a:srgbClr val="BFBFBF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9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Unicode MS" panose="020B0604020202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椭圆 49"/>
            <p:cNvSpPr>
              <a:spLocks noChangeArrowheads="1"/>
            </p:cNvSpPr>
            <p:nvPr/>
          </p:nvSpPr>
          <p:spPr bwMode="auto">
            <a:xfrm>
              <a:off x="6213649" y="1711546"/>
              <a:ext cx="1385887" cy="138588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lIns="0" tIns="0" rIns="0" bIns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9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椭圆 50"/>
            <p:cNvSpPr>
              <a:spLocks noChangeArrowheads="1"/>
            </p:cNvSpPr>
            <p:nvPr/>
          </p:nvSpPr>
          <p:spPr bwMode="auto">
            <a:xfrm>
              <a:off x="6281911" y="1779809"/>
              <a:ext cx="1249363" cy="1249362"/>
            </a:xfrm>
            <a:prstGeom prst="ellipse">
              <a:avLst/>
            </a:prstGeom>
            <a:solidFill>
              <a:srgbClr val="2B6B6F"/>
            </a:solidFill>
            <a:ln w="3175" cmpd="sng">
              <a:solidFill>
                <a:sysClr val="window" lastClr="FFFFFF"/>
              </a:solidFill>
              <a:round/>
            </a:ln>
          </p:spPr>
          <p:txBody>
            <a:bodyPr lIns="0" tIns="0" rIns="0" bIns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9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对入市的操作方式正确</a:t>
              </a:r>
            </a:p>
          </p:txBody>
        </p:sp>
        <p:grpSp>
          <p:nvGrpSpPr>
            <p:cNvPr id="28" name="椭圆 71"/>
            <p:cNvGrpSpPr/>
            <p:nvPr/>
          </p:nvGrpSpPr>
          <p:grpSpPr bwMode="auto">
            <a:xfrm>
              <a:off x="6840711" y="1906809"/>
              <a:ext cx="133350" cy="127000"/>
              <a:chOff x="0" y="0"/>
              <a:chExt cx="84" cy="80"/>
            </a:xfrm>
          </p:grpSpPr>
          <p:pic>
            <p:nvPicPr>
              <p:cNvPr id="30" name="椭圆 71"/>
              <p:cNvPicPr>
                <a:picLocks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84" cy="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1" name="Text Box 22"/>
              <p:cNvSpPr txBox="1">
                <a:spLocks noChangeArrowheads="1"/>
              </p:cNvSpPr>
              <p:nvPr/>
            </p:nvSpPr>
            <p:spPr bwMode="auto">
              <a:xfrm>
                <a:off x="13" y="12"/>
                <a:ext cx="58" cy="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9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29" name="任意多边形 72"/>
            <p:cNvSpPr/>
            <p:nvPr/>
          </p:nvSpPr>
          <p:spPr bwMode="auto">
            <a:xfrm>
              <a:off x="6774036" y="1232121"/>
              <a:ext cx="131763" cy="738188"/>
            </a:xfrm>
            <a:custGeom>
              <a:avLst/>
              <a:gdLst>
                <a:gd name="T0" fmla="*/ 74340 w 122824"/>
                <a:gd name="T1" fmla="*/ 0 h 682499"/>
                <a:gd name="T2" fmla="*/ 522 w 122824"/>
                <a:gd name="T3" fmla="*/ 342900 h 682499"/>
                <a:gd name="T4" fmla="*/ 107678 w 122824"/>
                <a:gd name="T5" fmla="*/ 657225 h 682499"/>
                <a:gd name="T6" fmla="*/ 119584 w 122824"/>
                <a:gd name="T7" fmla="*/ 640556 h 6824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2824" h="682499">
                  <a:moveTo>
                    <a:pt x="74340" y="0"/>
                  </a:moveTo>
                  <a:cubicBezTo>
                    <a:pt x="34653" y="116681"/>
                    <a:pt x="-5034" y="233363"/>
                    <a:pt x="522" y="342900"/>
                  </a:cubicBezTo>
                  <a:cubicBezTo>
                    <a:pt x="6078" y="452437"/>
                    <a:pt x="87834" y="607616"/>
                    <a:pt x="107678" y="657225"/>
                  </a:cubicBezTo>
                  <a:cubicBezTo>
                    <a:pt x="127522" y="706834"/>
                    <a:pt x="123553" y="673695"/>
                    <a:pt x="119584" y="640556"/>
                  </a:cubicBezTo>
                </a:path>
              </a:pathLst>
            </a:custGeom>
            <a:noFill/>
            <a:ln w="19050" cap="flat" cmpd="sng">
              <a:solidFill>
                <a:srgbClr val="BFBFBF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9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Unicode MS" panose="020B0604020202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2" name="矩形 73"/>
          <p:cNvSpPr>
            <a:spLocks noChangeArrowheads="1"/>
          </p:cNvSpPr>
          <p:nvPr/>
        </p:nvSpPr>
        <p:spPr bwMode="auto">
          <a:xfrm>
            <a:off x="3648702" y="4061547"/>
            <a:ext cx="2294897" cy="1243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17" tIns="60958" rIns="121917" bIns="60958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endParaRPr lang="en-US" altLang="zh-CN" sz="1400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矩形 74"/>
          <p:cNvSpPr>
            <a:spLocks noChangeArrowheads="1"/>
          </p:cNvSpPr>
          <p:nvPr/>
        </p:nvSpPr>
        <p:spPr bwMode="auto">
          <a:xfrm>
            <a:off x="6232768" y="4076566"/>
            <a:ext cx="2296785" cy="1243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17" tIns="60958" rIns="121917" bIns="60958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endParaRPr lang="en-US" altLang="zh-CN" sz="1400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4" name="组合 33"/>
          <p:cNvGrpSpPr/>
          <p:nvPr/>
        </p:nvGrpSpPr>
        <p:grpSpPr>
          <a:xfrm>
            <a:off x="8975152" y="1564692"/>
            <a:ext cx="1701381" cy="2314170"/>
            <a:chOff x="6213649" y="1213071"/>
            <a:chExt cx="1385887" cy="1884363"/>
          </a:xfrm>
        </p:grpSpPr>
        <p:sp>
          <p:nvSpPr>
            <p:cNvPr id="35" name="任意多边形 48"/>
            <p:cNvSpPr/>
            <p:nvPr/>
          </p:nvSpPr>
          <p:spPr bwMode="auto">
            <a:xfrm rot="20832717" flipH="1">
              <a:off x="6804199" y="1213071"/>
              <a:ext cx="163512" cy="695325"/>
            </a:xfrm>
            <a:custGeom>
              <a:avLst/>
              <a:gdLst>
                <a:gd name="T0" fmla="*/ 8589 w 151176"/>
                <a:gd name="T1" fmla="*/ 0 h 643551"/>
                <a:gd name="T2" fmla="*/ 75351 w 151176"/>
                <a:gd name="T3" fmla="*/ 355512 h 643551"/>
                <a:gd name="T4" fmla="*/ 151176 w 151176"/>
                <a:gd name="T5" fmla="*/ 643551 h 6435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176" h="643551">
                  <a:moveTo>
                    <a:pt x="8589" y="0"/>
                  </a:moveTo>
                  <a:cubicBezTo>
                    <a:pt x="-25570" y="125248"/>
                    <a:pt x="51587" y="248254"/>
                    <a:pt x="75351" y="355512"/>
                  </a:cubicBezTo>
                  <a:cubicBezTo>
                    <a:pt x="99115" y="462770"/>
                    <a:pt x="106507" y="555089"/>
                    <a:pt x="151176" y="643551"/>
                  </a:cubicBezTo>
                </a:path>
              </a:pathLst>
            </a:custGeom>
            <a:noFill/>
            <a:ln w="19050" cap="flat" cmpd="sng">
              <a:solidFill>
                <a:srgbClr val="BFBFBF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9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Unicode MS" panose="020B0604020202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椭圆 49"/>
            <p:cNvSpPr>
              <a:spLocks noChangeArrowheads="1"/>
            </p:cNvSpPr>
            <p:nvPr/>
          </p:nvSpPr>
          <p:spPr bwMode="auto">
            <a:xfrm>
              <a:off x="6213649" y="1711546"/>
              <a:ext cx="1385887" cy="1385888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txBody>
            <a:bodyPr lIns="0" tIns="0" rIns="0" bIns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9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" name="椭圆 50"/>
            <p:cNvSpPr>
              <a:spLocks noChangeArrowheads="1"/>
            </p:cNvSpPr>
            <p:nvPr/>
          </p:nvSpPr>
          <p:spPr bwMode="auto">
            <a:xfrm>
              <a:off x="6281911" y="1779809"/>
              <a:ext cx="1249363" cy="1249362"/>
            </a:xfrm>
            <a:prstGeom prst="ellipse">
              <a:avLst/>
            </a:prstGeom>
            <a:solidFill>
              <a:schemeClr val="accent2"/>
            </a:solidFill>
            <a:ln w="3175" cmpd="sng">
              <a:solidFill>
                <a:sysClr val="window" lastClr="FFFFFF"/>
              </a:solidFill>
              <a:round/>
            </a:ln>
          </p:spPr>
          <p:txBody>
            <a:bodyPr lIns="0" tIns="0" rIns="0" bIns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9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对商品卖点的把握正确</a:t>
              </a:r>
            </a:p>
          </p:txBody>
        </p:sp>
        <p:grpSp>
          <p:nvGrpSpPr>
            <p:cNvPr id="38" name="椭圆 71"/>
            <p:cNvGrpSpPr/>
            <p:nvPr/>
          </p:nvGrpSpPr>
          <p:grpSpPr bwMode="auto">
            <a:xfrm>
              <a:off x="6840711" y="1906809"/>
              <a:ext cx="133350" cy="127000"/>
              <a:chOff x="0" y="0"/>
              <a:chExt cx="84" cy="80"/>
            </a:xfrm>
          </p:grpSpPr>
          <p:pic>
            <p:nvPicPr>
              <p:cNvPr id="40" name="椭圆 71"/>
              <p:cNvPicPr>
                <a:picLocks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84" cy="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41" name="Text Box 22"/>
              <p:cNvSpPr txBox="1">
                <a:spLocks noChangeArrowheads="1"/>
              </p:cNvSpPr>
              <p:nvPr/>
            </p:nvSpPr>
            <p:spPr bwMode="auto">
              <a:xfrm>
                <a:off x="13" y="12"/>
                <a:ext cx="58" cy="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9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39" name="任意多边形 72"/>
            <p:cNvSpPr/>
            <p:nvPr/>
          </p:nvSpPr>
          <p:spPr bwMode="auto">
            <a:xfrm>
              <a:off x="6774036" y="1232121"/>
              <a:ext cx="131763" cy="738188"/>
            </a:xfrm>
            <a:custGeom>
              <a:avLst/>
              <a:gdLst>
                <a:gd name="T0" fmla="*/ 74340 w 122824"/>
                <a:gd name="T1" fmla="*/ 0 h 682499"/>
                <a:gd name="T2" fmla="*/ 522 w 122824"/>
                <a:gd name="T3" fmla="*/ 342900 h 682499"/>
                <a:gd name="T4" fmla="*/ 107678 w 122824"/>
                <a:gd name="T5" fmla="*/ 657225 h 682499"/>
                <a:gd name="T6" fmla="*/ 119584 w 122824"/>
                <a:gd name="T7" fmla="*/ 640556 h 6824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2824" h="682499">
                  <a:moveTo>
                    <a:pt x="74340" y="0"/>
                  </a:moveTo>
                  <a:cubicBezTo>
                    <a:pt x="34653" y="116681"/>
                    <a:pt x="-5034" y="233363"/>
                    <a:pt x="522" y="342900"/>
                  </a:cubicBezTo>
                  <a:cubicBezTo>
                    <a:pt x="6078" y="452437"/>
                    <a:pt x="87834" y="607616"/>
                    <a:pt x="107678" y="657225"/>
                  </a:cubicBezTo>
                  <a:cubicBezTo>
                    <a:pt x="127522" y="706834"/>
                    <a:pt x="123553" y="673695"/>
                    <a:pt x="119584" y="640556"/>
                  </a:cubicBezTo>
                </a:path>
              </a:pathLst>
            </a:custGeom>
            <a:noFill/>
            <a:ln w="19050" cap="flat" cmpd="sng">
              <a:solidFill>
                <a:srgbClr val="BFBFBF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9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Unicode MS" panose="020B0604020202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42" name="矩形 74"/>
          <p:cNvSpPr>
            <a:spLocks noChangeArrowheads="1"/>
          </p:cNvSpPr>
          <p:nvPr/>
        </p:nvSpPr>
        <p:spPr bwMode="auto">
          <a:xfrm>
            <a:off x="8818691" y="4061547"/>
            <a:ext cx="2296785" cy="1243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17" tIns="60958" rIns="121917" bIns="60958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endParaRPr lang="en-US" altLang="zh-CN" sz="1400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698">
        <p14:vortex dir="r"/>
      </p:transition>
    </mc:Choice>
    <mc:Fallback xmlns="">
      <p:transition spd="slow" advTm="3698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 p14:presetBounceEnd="5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7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8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2" presetClass="entr" presetSubtype="1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1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1" fill="hold" nodeType="withEffect" p14:presetBounceEnd="54000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14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15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22" presetClass="entr" presetSubtype="1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8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1" fill="hold" nodeType="withEffect" p14:presetBounceEnd="54000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21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22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2" presetClass="entr" presetSubtype="1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5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1" fill="hold" nodeType="withEffect" p14:presetBounceEnd="54000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28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29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2" presetClass="entr" presetSubtype="1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2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/>
          <p:bldP spid="32" grpId="0"/>
          <p:bldP spid="33" grpId="0"/>
          <p:bldP spid="42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2" presetClass="entr" presetSubtype="1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1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1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22" presetClass="entr" presetSubtype="1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8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1" fill="hold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2" presetClass="entr" presetSubtype="1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5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1" fill="hold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2" presetClass="entr" presetSubtype="1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2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/>
          <p:bldP spid="32" grpId="0"/>
          <p:bldP spid="33" grpId="0"/>
          <p:bldP spid="42" grpId="0"/>
        </p:bldLst>
      </p:timing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0106025" cy="400050"/>
          </a:xfrm>
          <a:prstGeom prst="rect">
            <a:avLst/>
          </a:prstGeom>
          <a:solidFill>
            <a:srgbClr val="009D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10506075" y="0"/>
            <a:ext cx="1685925" cy="40005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58"/>
          <p:cNvSpPr txBox="1"/>
          <p:nvPr/>
        </p:nvSpPr>
        <p:spPr>
          <a:xfrm>
            <a:off x="891566" y="5895"/>
            <a:ext cx="4083169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9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输入您的章节</a:t>
            </a:r>
            <a:r>
              <a:rPr lang="zh-CN" altLang="en-US" sz="19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</a:t>
            </a:r>
            <a:r>
              <a:rPr lang="zh-CN" altLang="en-US" sz="19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标题（文字可修改）</a:t>
            </a:r>
            <a:endParaRPr lang="zh-CN" altLang="en-US" sz="19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58"/>
          <p:cNvSpPr txBox="1"/>
          <p:nvPr/>
        </p:nvSpPr>
        <p:spPr>
          <a:xfrm>
            <a:off x="46717" y="-3630"/>
            <a:ext cx="9341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LOGO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0824492" y="24945"/>
            <a:ext cx="1198662" cy="377464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algn="ctr">
              <a:defRPr/>
            </a:pPr>
            <a:r>
              <a:rPr lang="zh-CN" altLang="en-US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第 </a:t>
            </a:r>
            <a:fld id="{2EEF1883-7A0E-4F66-9932-E581691AD397}" type="slidenum">
              <a:rPr lang="zh-CN" altLang="en-US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9</a:t>
            </a:fld>
            <a:r>
              <a:rPr lang="zh-CN" altLang="en-US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 页  </a:t>
            </a:r>
            <a:endParaRPr lang="zh-CN" altLang="en-US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graphicFrame>
        <p:nvGraphicFramePr>
          <p:cNvPr id="9" name="图表 8"/>
          <p:cNvGraphicFramePr/>
          <p:nvPr/>
        </p:nvGraphicFramePr>
        <p:xfrm>
          <a:off x="1999980" y="1844824"/>
          <a:ext cx="8128000" cy="45495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3228975" y="1029147"/>
            <a:ext cx="73152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>
                <a:solidFill>
                  <a:schemeClr val="accent1"/>
                </a:solidFill>
                <a:latin typeface="+mn-ea"/>
                <a:ea typeface="+mn-ea"/>
              </a:defRPr>
            </a:lvl1pPr>
          </a:lstStyle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此处添加详细文本描述，建议与标题相关并符合整体语言风格，语言描述尽量简洁生动。尽量将每页幻灯片的字数控制在  </a:t>
            </a:r>
            <a:r>
              <a:rPr lang="en-US" altLang="zh-CN" sz="14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200</a:t>
            </a:r>
            <a:r>
              <a:rPr lang="zh-CN" altLang="en-US" sz="14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字以内，据统计每页幻灯片的最好控制在</a:t>
            </a:r>
            <a:r>
              <a:rPr lang="en-US" altLang="zh-CN" sz="14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5</a:t>
            </a:r>
            <a:r>
              <a:rPr lang="zh-CN" altLang="en-US" sz="14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分钟之内。</a:t>
            </a:r>
            <a:endParaRPr lang="en-US" altLang="zh-CN" sz="1400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972">
        <p14:vortex dir="r"/>
      </p:transition>
    </mc:Choice>
    <mc:Fallback xmlns="">
      <p:transition spd="slow" advTm="397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750"/>
                                        <p:tgtEl>
                                          <p:spTgt spid="9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9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9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9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9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9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9" grpId="0">
        <p:bldSub>
          <a:bldChart bld="series"/>
        </p:bldSub>
      </p:bldGraphic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流程图: 数据 2"/>
          <p:cNvSpPr/>
          <p:nvPr/>
        </p:nvSpPr>
        <p:spPr>
          <a:xfrm rot="10800000">
            <a:off x="3942608" y="1709771"/>
            <a:ext cx="8324828" cy="1557295"/>
          </a:xfrm>
          <a:custGeom>
            <a:avLst/>
            <a:gdLst>
              <a:gd name="connsiteX0" fmla="*/ 0 w 10000"/>
              <a:gd name="connsiteY0" fmla="*/ 10000 h 10000"/>
              <a:gd name="connsiteX1" fmla="*/ 2000 w 10000"/>
              <a:gd name="connsiteY1" fmla="*/ 0 h 10000"/>
              <a:gd name="connsiteX2" fmla="*/ 10000 w 10000"/>
              <a:gd name="connsiteY2" fmla="*/ 0 h 10000"/>
              <a:gd name="connsiteX3" fmla="*/ 8000 w 10000"/>
              <a:gd name="connsiteY3" fmla="*/ 10000 h 10000"/>
              <a:gd name="connsiteX4" fmla="*/ 0 w 10000"/>
              <a:gd name="connsiteY4" fmla="*/ 10000 h 10000"/>
              <a:gd name="connsiteX0-1" fmla="*/ 0 w 10000"/>
              <a:gd name="connsiteY0-2" fmla="*/ 10000 h 10000"/>
              <a:gd name="connsiteX1-3" fmla="*/ 2000 w 10000"/>
              <a:gd name="connsiteY1-4" fmla="*/ 0 h 10000"/>
              <a:gd name="connsiteX2-5" fmla="*/ 10000 w 10000"/>
              <a:gd name="connsiteY2-6" fmla="*/ 0 h 10000"/>
              <a:gd name="connsiteX3-7" fmla="*/ 8480 w 10000"/>
              <a:gd name="connsiteY3-8" fmla="*/ 10000 h 10000"/>
              <a:gd name="connsiteX4-9" fmla="*/ 0 w 10000"/>
              <a:gd name="connsiteY4-10" fmla="*/ 10000 h 10000"/>
              <a:gd name="connsiteX0-11" fmla="*/ 0 w 10000"/>
              <a:gd name="connsiteY0-12" fmla="*/ 10000 h 10000"/>
              <a:gd name="connsiteX1-13" fmla="*/ 2000 w 10000"/>
              <a:gd name="connsiteY1-14" fmla="*/ 0 h 10000"/>
              <a:gd name="connsiteX2-15" fmla="*/ 10000 w 10000"/>
              <a:gd name="connsiteY2-16" fmla="*/ 0 h 10000"/>
              <a:gd name="connsiteX3-17" fmla="*/ 8567 w 10000"/>
              <a:gd name="connsiteY3-18" fmla="*/ 10000 h 10000"/>
              <a:gd name="connsiteX4-19" fmla="*/ 0 w 10000"/>
              <a:gd name="connsiteY4-20" fmla="*/ 10000 h 10000"/>
              <a:gd name="connsiteX0-21" fmla="*/ 0 w 8030"/>
              <a:gd name="connsiteY0-22" fmla="*/ 10155 h 10155"/>
              <a:gd name="connsiteX1-23" fmla="*/ 30 w 8030"/>
              <a:gd name="connsiteY1-24" fmla="*/ 0 h 10155"/>
              <a:gd name="connsiteX2-25" fmla="*/ 8030 w 8030"/>
              <a:gd name="connsiteY2-26" fmla="*/ 0 h 10155"/>
              <a:gd name="connsiteX3-27" fmla="*/ 6597 w 8030"/>
              <a:gd name="connsiteY3-28" fmla="*/ 10000 h 10155"/>
              <a:gd name="connsiteX4-29" fmla="*/ 0 w 8030"/>
              <a:gd name="connsiteY4-30" fmla="*/ 10155 h 1015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8030" h="10155">
                <a:moveTo>
                  <a:pt x="0" y="10155"/>
                </a:moveTo>
                <a:lnTo>
                  <a:pt x="30" y="0"/>
                </a:lnTo>
                <a:lnTo>
                  <a:pt x="8030" y="0"/>
                </a:lnTo>
                <a:lnTo>
                  <a:pt x="6597" y="10000"/>
                </a:lnTo>
                <a:lnTo>
                  <a:pt x="0" y="10155"/>
                </a:lnTo>
                <a:close/>
              </a:path>
            </a:pathLst>
          </a:custGeom>
          <a:solidFill>
            <a:srgbClr val="009D8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流程图: 数据 2"/>
          <p:cNvSpPr/>
          <p:nvPr/>
        </p:nvSpPr>
        <p:spPr>
          <a:xfrm rot="10800000">
            <a:off x="-73107" y="3828122"/>
            <a:ext cx="6251864" cy="1545333"/>
          </a:xfrm>
          <a:custGeom>
            <a:avLst/>
            <a:gdLst>
              <a:gd name="connsiteX0" fmla="*/ 0 w 10000"/>
              <a:gd name="connsiteY0" fmla="*/ 10000 h 10000"/>
              <a:gd name="connsiteX1" fmla="*/ 2000 w 10000"/>
              <a:gd name="connsiteY1" fmla="*/ 0 h 10000"/>
              <a:gd name="connsiteX2" fmla="*/ 10000 w 10000"/>
              <a:gd name="connsiteY2" fmla="*/ 0 h 10000"/>
              <a:gd name="connsiteX3" fmla="*/ 8000 w 10000"/>
              <a:gd name="connsiteY3" fmla="*/ 10000 h 10000"/>
              <a:gd name="connsiteX4" fmla="*/ 0 w 10000"/>
              <a:gd name="connsiteY4" fmla="*/ 10000 h 10000"/>
              <a:gd name="connsiteX0-1" fmla="*/ 0 w 10000"/>
              <a:gd name="connsiteY0-2" fmla="*/ 10000 h 10000"/>
              <a:gd name="connsiteX1-3" fmla="*/ 2000 w 10000"/>
              <a:gd name="connsiteY1-4" fmla="*/ 0 h 10000"/>
              <a:gd name="connsiteX2-5" fmla="*/ 10000 w 10000"/>
              <a:gd name="connsiteY2-6" fmla="*/ 0 h 10000"/>
              <a:gd name="connsiteX3-7" fmla="*/ 8480 w 10000"/>
              <a:gd name="connsiteY3-8" fmla="*/ 10000 h 10000"/>
              <a:gd name="connsiteX4-9" fmla="*/ 0 w 10000"/>
              <a:gd name="connsiteY4-10" fmla="*/ 10000 h 10000"/>
              <a:gd name="connsiteX0-11" fmla="*/ 0 w 10000"/>
              <a:gd name="connsiteY0-12" fmla="*/ 10000 h 10000"/>
              <a:gd name="connsiteX1-13" fmla="*/ 2000 w 10000"/>
              <a:gd name="connsiteY1-14" fmla="*/ 0 h 10000"/>
              <a:gd name="connsiteX2-15" fmla="*/ 10000 w 10000"/>
              <a:gd name="connsiteY2-16" fmla="*/ 0 h 10000"/>
              <a:gd name="connsiteX3-17" fmla="*/ 8567 w 10000"/>
              <a:gd name="connsiteY3-18" fmla="*/ 10000 h 10000"/>
              <a:gd name="connsiteX4-19" fmla="*/ 0 w 10000"/>
              <a:gd name="connsiteY4-20" fmla="*/ 10000 h 10000"/>
              <a:gd name="connsiteX0-21" fmla="*/ 0 w 8567"/>
              <a:gd name="connsiteY0-22" fmla="*/ 10077 h 10077"/>
              <a:gd name="connsiteX1-23" fmla="*/ 2000 w 8567"/>
              <a:gd name="connsiteY1-24" fmla="*/ 77 h 10077"/>
              <a:gd name="connsiteX2-25" fmla="*/ 7158 w 8567"/>
              <a:gd name="connsiteY2-26" fmla="*/ 0 h 10077"/>
              <a:gd name="connsiteX3-27" fmla="*/ 8567 w 8567"/>
              <a:gd name="connsiteY3-28" fmla="*/ 10077 h 10077"/>
              <a:gd name="connsiteX4-29" fmla="*/ 0 w 8567"/>
              <a:gd name="connsiteY4-30" fmla="*/ 10077 h 10077"/>
              <a:gd name="connsiteX0-31" fmla="*/ 0 w 8355"/>
              <a:gd name="connsiteY0-32" fmla="*/ 10000 h 10000"/>
              <a:gd name="connsiteX1-33" fmla="*/ 2335 w 8355"/>
              <a:gd name="connsiteY1-34" fmla="*/ 76 h 10000"/>
              <a:gd name="connsiteX2-35" fmla="*/ 8355 w 8355"/>
              <a:gd name="connsiteY2-36" fmla="*/ 0 h 10000"/>
              <a:gd name="connsiteX3-37" fmla="*/ 8286 w 8355"/>
              <a:gd name="connsiteY3-38" fmla="*/ 9846 h 10000"/>
              <a:gd name="connsiteX4-39" fmla="*/ 0 w 8355"/>
              <a:gd name="connsiteY4-40" fmla="*/ 10000 h 10000"/>
              <a:gd name="connsiteX0-41" fmla="*/ 0 w 10000"/>
              <a:gd name="connsiteY0-42" fmla="*/ 10000 h 10000"/>
              <a:gd name="connsiteX1-43" fmla="*/ 2795 w 10000"/>
              <a:gd name="connsiteY1-44" fmla="*/ 76 h 10000"/>
              <a:gd name="connsiteX2-45" fmla="*/ 10000 w 10000"/>
              <a:gd name="connsiteY2-46" fmla="*/ 0 h 10000"/>
              <a:gd name="connsiteX3-47" fmla="*/ 9993 w 10000"/>
              <a:gd name="connsiteY3-48" fmla="*/ 9846 h 10000"/>
              <a:gd name="connsiteX4-49" fmla="*/ 0 w 10000"/>
              <a:gd name="connsiteY4-50" fmla="*/ 10000 h 10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000" h="10000">
                <a:moveTo>
                  <a:pt x="0" y="10000"/>
                </a:moveTo>
                <a:lnTo>
                  <a:pt x="2795" y="76"/>
                </a:lnTo>
                <a:lnTo>
                  <a:pt x="10000" y="0"/>
                </a:lnTo>
                <a:cubicBezTo>
                  <a:pt x="9998" y="3282"/>
                  <a:pt x="9995" y="6564"/>
                  <a:pt x="9993" y="9846"/>
                </a:cubicBezTo>
                <a:lnTo>
                  <a:pt x="0" y="10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流程图: 数据 2"/>
          <p:cNvSpPr/>
          <p:nvPr/>
        </p:nvSpPr>
        <p:spPr>
          <a:xfrm rot="10800000">
            <a:off x="-107154" y="2353968"/>
            <a:ext cx="10747444" cy="2146519"/>
          </a:xfrm>
          <a:custGeom>
            <a:avLst/>
            <a:gdLst>
              <a:gd name="connsiteX0" fmla="*/ 0 w 10000"/>
              <a:gd name="connsiteY0" fmla="*/ 10000 h 10000"/>
              <a:gd name="connsiteX1" fmla="*/ 2000 w 10000"/>
              <a:gd name="connsiteY1" fmla="*/ 0 h 10000"/>
              <a:gd name="connsiteX2" fmla="*/ 10000 w 10000"/>
              <a:gd name="connsiteY2" fmla="*/ 0 h 10000"/>
              <a:gd name="connsiteX3" fmla="*/ 8000 w 10000"/>
              <a:gd name="connsiteY3" fmla="*/ 10000 h 10000"/>
              <a:gd name="connsiteX4" fmla="*/ 0 w 10000"/>
              <a:gd name="connsiteY4" fmla="*/ 10000 h 10000"/>
              <a:gd name="connsiteX0-1" fmla="*/ 0 w 10000"/>
              <a:gd name="connsiteY0-2" fmla="*/ 10000 h 10000"/>
              <a:gd name="connsiteX1-3" fmla="*/ 2000 w 10000"/>
              <a:gd name="connsiteY1-4" fmla="*/ 0 h 10000"/>
              <a:gd name="connsiteX2-5" fmla="*/ 10000 w 10000"/>
              <a:gd name="connsiteY2-6" fmla="*/ 0 h 10000"/>
              <a:gd name="connsiteX3-7" fmla="*/ 8480 w 10000"/>
              <a:gd name="connsiteY3-8" fmla="*/ 10000 h 10000"/>
              <a:gd name="connsiteX4-9" fmla="*/ 0 w 10000"/>
              <a:gd name="connsiteY4-10" fmla="*/ 10000 h 10000"/>
              <a:gd name="connsiteX0-11" fmla="*/ 0 w 10000"/>
              <a:gd name="connsiteY0-12" fmla="*/ 10000 h 10000"/>
              <a:gd name="connsiteX1-13" fmla="*/ 2000 w 10000"/>
              <a:gd name="connsiteY1-14" fmla="*/ 0 h 10000"/>
              <a:gd name="connsiteX2-15" fmla="*/ 10000 w 10000"/>
              <a:gd name="connsiteY2-16" fmla="*/ 0 h 10000"/>
              <a:gd name="connsiteX3-17" fmla="*/ 8567 w 10000"/>
              <a:gd name="connsiteY3-18" fmla="*/ 10000 h 10000"/>
              <a:gd name="connsiteX4-19" fmla="*/ 0 w 10000"/>
              <a:gd name="connsiteY4-20" fmla="*/ 10000 h 10000"/>
              <a:gd name="connsiteX0-21" fmla="*/ 0 w 9178"/>
              <a:gd name="connsiteY0-22" fmla="*/ 10000 h 10000"/>
              <a:gd name="connsiteX1-23" fmla="*/ 1178 w 9178"/>
              <a:gd name="connsiteY1-24" fmla="*/ 0 h 10000"/>
              <a:gd name="connsiteX2-25" fmla="*/ 9178 w 9178"/>
              <a:gd name="connsiteY2-26" fmla="*/ 0 h 10000"/>
              <a:gd name="connsiteX3-27" fmla="*/ 7745 w 9178"/>
              <a:gd name="connsiteY3-28" fmla="*/ 10000 h 10000"/>
              <a:gd name="connsiteX4-29" fmla="*/ 0 w 9178"/>
              <a:gd name="connsiteY4-30" fmla="*/ 10000 h 10000"/>
              <a:gd name="connsiteX0-31" fmla="*/ 0 w 8474"/>
              <a:gd name="connsiteY0-32" fmla="*/ 10000 h 10000"/>
              <a:gd name="connsiteX1-33" fmla="*/ 1284 w 8474"/>
              <a:gd name="connsiteY1-34" fmla="*/ 0 h 10000"/>
              <a:gd name="connsiteX2-35" fmla="*/ 8474 w 8474"/>
              <a:gd name="connsiteY2-36" fmla="*/ 0 h 10000"/>
              <a:gd name="connsiteX3-37" fmla="*/ 8439 w 8474"/>
              <a:gd name="connsiteY3-38" fmla="*/ 10000 h 10000"/>
              <a:gd name="connsiteX4-39" fmla="*/ 0 w 8474"/>
              <a:gd name="connsiteY4-40" fmla="*/ 10000 h 10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8474" h="10000">
                <a:moveTo>
                  <a:pt x="0" y="10000"/>
                </a:moveTo>
                <a:lnTo>
                  <a:pt x="1284" y="0"/>
                </a:lnTo>
                <a:lnTo>
                  <a:pt x="8474" y="0"/>
                </a:lnTo>
                <a:cubicBezTo>
                  <a:pt x="8462" y="3333"/>
                  <a:pt x="8451" y="6667"/>
                  <a:pt x="8439" y="10000"/>
                </a:cubicBezTo>
                <a:lnTo>
                  <a:pt x="0" y="10000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TextBox 4"/>
          <p:cNvSpPr txBox="1"/>
          <p:nvPr/>
        </p:nvSpPr>
        <p:spPr>
          <a:xfrm>
            <a:off x="520020" y="3717975"/>
            <a:ext cx="13789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 smtClean="0">
                <a:solidFill>
                  <a:schemeClr val="bg1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PART</a:t>
            </a:r>
            <a:endParaRPr lang="zh-CN" altLang="en-US" sz="2800" dirty="0">
              <a:solidFill>
                <a:schemeClr val="bg1"/>
              </a:solidFill>
              <a:latin typeface="方正正大黑简体" panose="02000000000000000000" pitchFamily="2" charset="-122"/>
              <a:ea typeface="方正正大黑简体" panose="02000000000000000000" pitchFamily="2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815799" y="2882970"/>
            <a:ext cx="817853" cy="16004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9800" b="1" dirty="0">
                <a:solidFill>
                  <a:schemeClr val="bg1"/>
                </a:solidFill>
                <a:latin typeface="+mj-ea"/>
                <a:ea typeface="+mj-ea"/>
              </a:rPr>
              <a:t>2</a:t>
            </a:r>
            <a:endParaRPr lang="zh-CN" altLang="en-US" sz="98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92390" y="2686652"/>
            <a:ext cx="3775374" cy="630932"/>
          </a:xfrm>
          <a:prstGeom prst="rect">
            <a:avLst/>
          </a:prstGeom>
          <a:noFill/>
        </p:spPr>
        <p:txBody>
          <a:bodyPr wrap="none" lIns="91431" tIns="45715" rIns="91431" bIns="45715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35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</a:t>
            </a:r>
            <a:r>
              <a:rPr lang="zh-CN" altLang="en-US" sz="35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输入章节大标题</a:t>
            </a:r>
            <a:endParaRPr lang="zh-CN" altLang="en-US" sz="35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954490" y="3405114"/>
            <a:ext cx="6343889" cy="700566"/>
          </a:xfrm>
          <a:prstGeom prst="rect">
            <a:avLst/>
          </a:prstGeom>
          <a:noFill/>
        </p:spPr>
        <p:txBody>
          <a:bodyPr wrap="square" lIns="91431" tIns="45715" rIns="91431" bIns="45715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/>
              </a:rPr>
              <a:t>此处添加详细文本描述，建议与标题相关并符合整体语言风格，语言描述尽量简洁生动。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Arial" panose="020B0604020202020204"/>
            </a:endParaRPr>
          </a:p>
        </p:txBody>
      </p:sp>
      <p:sp>
        <p:nvSpPr>
          <p:cNvPr id="9" name="Freeform 7"/>
          <p:cNvSpPr/>
          <p:nvPr/>
        </p:nvSpPr>
        <p:spPr bwMode="auto">
          <a:xfrm>
            <a:off x="11364200" y="2353968"/>
            <a:ext cx="646572" cy="647279"/>
          </a:xfrm>
          <a:custGeom>
            <a:avLst/>
            <a:gdLst>
              <a:gd name="T0" fmla="*/ 2199 w 2504"/>
              <a:gd name="T1" fmla="*/ 0 h 2504"/>
              <a:gd name="T2" fmla="*/ 2504 w 2504"/>
              <a:gd name="T3" fmla="*/ 0 h 2504"/>
              <a:gd name="T4" fmla="*/ 2504 w 2504"/>
              <a:gd name="T5" fmla="*/ 2504 h 2504"/>
              <a:gd name="T6" fmla="*/ 0 w 2504"/>
              <a:gd name="T7" fmla="*/ 2504 h 2504"/>
              <a:gd name="T8" fmla="*/ 0 w 2504"/>
              <a:gd name="T9" fmla="*/ 2199 h 2504"/>
              <a:gd name="T10" fmla="*/ 1970 w 2504"/>
              <a:gd name="T11" fmla="*/ 2199 h 2504"/>
              <a:gd name="T12" fmla="*/ 87 w 2504"/>
              <a:gd name="T13" fmla="*/ 315 h 2504"/>
              <a:gd name="T14" fmla="*/ 303 w 2504"/>
              <a:gd name="T15" fmla="*/ 99 h 2504"/>
              <a:gd name="T16" fmla="*/ 2199 w 2504"/>
              <a:gd name="T17" fmla="*/ 1996 h 2504"/>
              <a:gd name="T18" fmla="*/ 2199 w 2504"/>
              <a:gd name="T19" fmla="*/ 0 h 25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504" h="2504">
                <a:moveTo>
                  <a:pt x="2199" y="0"/>
                </a:moveTo>
                <a:lnTo>
                  <a:pt x="2504" y="0"/>
                </a:lnTo>
                <a:lnTo>
                  <a:pt x="2504" y="2504"/>
                </a:lnTo>
                <a:lnTo>
                  <a:pt x="0" y="2504"/>
                </a:lnTo>
                <a:lnTo>
                  <a:pt x="0" y="2199"/>
                </a:lnTo>
                <a:lnTo>
                  <a:pt x="1970" y="2199"/>
                </a:lnTo>
                <a:lnTo>
                  <a:pt x="87" y="315"/>
                </a:lnTo>
                <a:lnTo>
                  <a:pt x="303" y="99"/>
                </a:lnTo>
                <a:lnTo>
                  <a:pt x="2199" y="1996"/>
                </a:lnTo>
                <a:lnTo>
                  <a:pt x="2199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513">
        <p14:vortex dir="r"/>
      </p:transition>
    </mc:Choice>
    <mc:Fallback xmlns="">
      <p:transition spd="slow" advTm="4513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1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5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7" presetID="2" presetClass="entr" presetSubtype="9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9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0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2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24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6" presetID="49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5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7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9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3" grpId="0" animBg="1"/>
          <p:bldP spid="4" grpId="0" animBg="1"/>
          <p:bldP spid="5" grpId="0"/>
          <p:bldP spid="6" grpId="0"/>
          <p:bldP spid="7" grpId="0"/>
          <p:bldP spid="8" grpId="0"/>
          <p:bldP spid="9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1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5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7" presetID="2" presetClass="entr" presetSubtype="9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2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24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6" presetID="49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5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7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9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3" grpId="0" animBg="1"/>
          <p:bldP spid="4" grpId="0" animBg="1"/>
          <p:bldP spid="5" grpId="0"/>
          <p:bldP spid="6" grpId="0"/>
          <p:bldP spid="7" grpId="0"/>
          <p:bldP spid="8" grpId="0"/>
          <p:bldP spid="9" grpId="0" animBg="1"/>
        </p:bldLst>
      </p:timing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0106025" cy="400050"/>
          </a:xfrm>
          <a:prstGeom prst="rect">
            <a:avLst/>
          </a:prstGeom>
          <a:solidFill>
            <a:srgbClr val="009D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10506075" y="0"/>
            <a:ext cx="1685925" cy="40005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58"/>
          <p:cNvSpPr txBox="1"/>
          <p:nvPr/>
        </p:nvSpPr>
        <p:spPr>
          <a:xfrm>
            <a:off x="891566" y="5895"/>
            <a:ext cx="4083169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9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输入您的章节</a:t>
            </a:r>
            <a:r>
              <a:rPr lang="zh-CN" altLang="en-US" sz="19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</a:t>
            </a:r>
            <a:r>
              <a:rPr lang="zh-CN" altLang="en-US" sz="19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标题（文字可修改）</a:t>
            </a:r>
            <a:endParaRPr lang="zh-CN" altLang="en-US" sz="19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58"/>
          <p:cNvSpPr txBox="1"/>
          <p:nvPr/>
        </p:nvSpPr>
        <p:spPr>
          <a:xfrm>
            <a:off x="46717" y="-3630"/>
            <a:ext cx="9341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LOGO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0824492" y="24945"/>
            <a:ext cx="1198662" cy="377464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algn="ctr">
              <a:defRPr/>
            </a:pPr>
            <a:r>
              <a:rPr lang="zh-CN" altLang="en-US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第 </a:t>
            </a:r>
            <a:fld id="{2EEF1883-7A0E-4F66-9932-E581691AD397}" type="slidenum">
              <a:rPr lang="zh-CN" altLang="en-US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11</a:t>
            </a:fld>
            <a:r>
              <a:rPr lang="zh-CN" altLang="en-US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 页  </a:t>
            </a:r>
            <a:endParaRPr lang="zh-CN" altLang="en-US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grpSp>
        <p:nvGrpSpPr>
          <p:cNvPr id="55" name="组合 54"/>
          <p:cNvGrpSpPr/>
          <p:nvPr/>
        </p:nvGrpSpPr>
        <p:grpSpPr>
          <a:xfrm>
            <a:off x="1241400" y="3585851"/>
            <a:ext cx="2068760" cy="1880831"/>
            <a:chOff x="1030439" y="3618023"/>
            <a:chExt cx="1551772" cy="1410297"/>
          </a:xfrm>
        </p:grpSpPr>
        <p:sp>
          <p:nvSpPr>
            <p:cNvPr id="56" name="椭圆 1"/>
            <p:cNvSpPr/>
            <p:nvPr/>
          </p:nvSpPr>
          <p:spPr>
            <a:xfrm>
              <a:off x="1030439" y="4252434"/>
              <a:ext cx="1551772" cy="775886"/>
            </a:xfrm>
            <a:custGeom>
              <a:avLst/>
              <a:gdLst/>
              <a:ahLst/>
              <a:cxnLst/>
              <a:rect l="l" t="t" r="r" b="b"/>
              <a:pathLst>
                <a:path w="3240360" h="1620180">
                  <a:moveTo>
                    <a:pt x="0" y="0"/>
                  </a:moveTo>
                  <a:lnTo>
                    <a:pt x="671900" y="0"/>
                  </a:lnTo>
                  <a:cubicBezTo>
                    <a:pt x="671900" y="523721"/>
                    <a:pt x="1096459" y="948280"/>
                    <a:pt x="1620180" y="948280"/>
                  </a:cubicBezTo>
                  <a:cubicBezTo>
                    <a:pt x="2143901" y="948280"/>
                    <a:pt x="2568460" y="523721"/>
                    <a:pt x="2568460" y="0"/>
                  </a:cubicBezTo>
                  <a:lnTo>
                    <a:pt x="3240360" y="0"/>
                  </a:lnTo>
                  <a:cubicBezTo>
                    <a:pt x="3240360" y="894801"/>
                    <a:pt x="2514981" y="1620180"/>
                    <a:pt x="1620180" y="1620180"/>
                  </a:cubicBezTo>
                  <a:cubicBezTo>
                    <a:pt x="725379" y="1620180"/>
                    <a:pt x="0" y="894801"/>
                    <a:pt x="0" y="0"/>
                  </a:cubicBezTo>
                  <a:close/>
                </a:path>
              </a:pathLst>
            </a:custGeom>
            <a:solidFill>
              <a:srgbClr val="009D8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t"/>
            <a:lstStyle/>
            <a:p>
              <a:pPr marL="0" marR="0" lvl="0" indent="0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grpSp>
          <p:nvGrpSpPr>
            <p:cNvPr id="57" name="组合 56"/>
            <p:cNvGrpSpPr/>
            <p:nvPr/>
          </p:nvGrpSpPr>
          <p:grpSpPr>
            <a:xfrm>
              <a:off x="1139650" y="3618023"/>
              <a:ext cx="1365121" cy="947175"/>
              <a:chOff x="1139650" y="3618023"/>
              <a:chExt cx="1365121" cy="947175"/>
            </a:xfrm>
          </p:grpSpPr>
          <p:sp>
            <p:nvSpPr>
              <p:cNvPr id="58" name="椭圆 57"/>
              <p:cNvSpPr/>
              <p:nvPr/>
            </p:nvSpPr>
            <p:spPr bwMode="auto">
              <a:xfrm rot="1267204">
                <a:off x="1402404" y="3739108"/>
                <a:ext cx="826088" cy="826090"/>
              </a:xfrm>
              <a:prstGeom prst="ellipse">
                <a:avLst/>
              </a:prstGeom>
              <a:solidFill>
                <a:srgbClr val="009D85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t"/>
              <a:lstStyle/>
              <a:p>
                <a:pPr marL="0" marR="0" lvl="0" indent="0" defTabSz="91440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cxnSp>
            <p:nvCxnSpPr>
              <p:cNvPr id="59" name="直接连接符 58"/>
              <p:cNvCxnSpPr/>
              <p:nvPr/>
            </p:nvCxnSpPr>
            <p:spPr>
              <a:xfrm>
                <a:off x="1139650" y="3618023"/>
                <a:ext cx="1365121" cy="0"/>
              </a:xfrm>
              <a:prstGeom prst="line">
                <a:avLst/>
              </a:prstGeom>
              <a:noFill/>
              <a:ln w="6350" cap="flat" cmpd="sng" algn="ctr">
                <a:solidFill>
                  <a:schemeClr val="accent2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60" name="直接连接符 59"/>
              <p:cNvCxnSpPr/>
              <p:nvPr/>
            </p:nvCxnSpPr>
            <p:spPr>
              <a:xfrm>
                <a:off x="1806325" y="3618024"/>
                <a:ext cx="0" cy="114855"/>
              </a:xfrm>
              <a:prstGeom prst="line">
                <a:avLst/>
              </a:prstGeom>
              <a:noFill/>
              <a:ln w="6350" cap="flat" cmpd="sng" algn="ctr">
                <a:solidFill>
                  <a:schemeClr val="accent2"/>
                </a:solidFill>
                <a:prstDash val="solid"/>
                <a:miter lim="800000"/>
              </a:ln>
              <a:effectLst/>
            </p:spPr>
          </p:cxnSp>
          <p:sp>
            <p:nvSpPr>
              <p:cNvPr id="61" name="TextBox 60"/>
              <p:cNvSpPr txBox="1"/>
              <p:nvPr/>
            </p:nvSpPr>
            <p:spPr>
              <a:xfrm>
                <a:off x="1422777" y="3933056"/>
                <a:ext cx="754151" cy="43848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6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 Unicode MS" panose="020B0604020202020204" pitchFamily="34" charset="-122"/>
                    <a:ea typeface="微软雅黑" panose="020B0503020204020204" pitchFamily="34" charset="-122"/>
                  </a:rPr>
                  <a:t>添加标题</a:t>
                </a:r>
                <a:endParaRPr kumimoji="0" lang="en-US" altLang="zh-CN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 Unicode MS" panose="020B0604020202020204" pitchFamily="34" charset="-122"/>
                  <a:ea typeface="微软雅黑" panose="020B0503020204020204" pitchFamily="34" charset="-122"/>
                </a:endParaRPr>
              </a:p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6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 Unicode MS" panose="020B0604020202020204" pitchFamily="34" charset="-122"/>
                    <a:ea typeface="微软雅黑" panose="020B0503020204020204" pitchFamily="34" charset="-122"/>
                  </a:rPr>
                  <a:t>文字内容</a:t>
                </a:r>
              </a:p>
            </p:txBody>
          </p:sp>
        </p:grpSp>
      </p:grpSp>
      <p:grpSp>
        <p:nvGrpSpPr>
          <p:cNvPr id="62" name="组合 61"/>
          <p:cNvGrpSpPr/>
          <p:nvPr/>
        </p:nvGrpSpPr>
        <p:grpSpPr>
          <a:xfrm>
            <a:off x="3737673" y="1746740"/>
            <a:ext cx="2068760" cy="2154332"/>
            <a:chOff x="2902888" y="2239009"/>
            <a:chExt cx="1551772" cy="1615375"/>
          </a:xfrm>
        </p:grpSpPr>
        <p:sp>
          <p:nvSpPr>
            <p:cNvPr id="63" name="椭圆 1"/>
            <p:cNvSpPr/>
            <p:nvPr/>
          </p:nvSpPr>
          <p:spPr>
            <a:xfrm>
              <a:off x="2902888" y="2700792"/>
              <a:ext cx="1551772" cy="775886"/>
            </a:xfrm>
            <a:custGeom>
              <a:avLst/>
              <a:gdLst/>
              <a:ahLst/>
              <a:cxnLst/>
              <a:rect l="l" t="t" r="r" b="b"/>
              <a:pathLst>
                <a:path w="3240360" h="1620180">
                  <a:moveTo>
                    <a:pt x="0" y="0"/>
                  </a:moveTo>
                  <a:lnTo>
                    <a:pt x="671900" y="0"/>
                  </a:lnTo>
                  <a:cubicBezTo>
                    <a:pt x="671900" y="523721"/>
                    <a:pt x="1096459" y="948280"/>
                    <a:pt x="1620180" y="948280"/>
                  </a:cubicBezTo>
                  <a:cubicBezTo>
                    <a:pt x="2143901" y="948280"/>
                    <a:pt x="2568460" y="523721"/>
                    <a:pt x="2568460" y="0"/>
                  </a:cubicBezTo>
                  <a:lnTo>
                    <a:pt x="3240360" y="0"/>
                  </a:lnTo>
                  <a:cubicBezTo>
                    <a:pt x="3240360" y="894801"/>
                    <a:pt x="2514981" y="1620180"/>
                    <a:pt x="1620180" y="1620180"/>
                  </a:cubicBezTo>
                  <a:cubicBezTo>
                    <a:pt x="725379" y="1620180"/>
                    <a:pt x="0" y="894801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t"/>
            <a:lstStyle/>
            <a:p>
              <a:pPr marL="0" marR="0" lvl="0" indent="0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64" name="椭圆 63"/>
            <p:cNvSpPr/>
            <p:nvPr/>
          </p:nvSpPr>
          <p:spPr bwMode="auto">
            <a:xfrm rot="1267204">
              <a:off x="3283185" y="2239009"/>
              <a:ext cx="802497" cy="802498"/>
            </a:xfrm>
            <a:prstGeom prst="ellipse">
              <a:avLst/>
            </a:prstGeom>
            <a:solidFill>
              <a:schemeClr val="accent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t"/>
            <a:lstStyle/>
            <a:p>
              <a:pPr marL="0" marR="0" lvl="0" indent="0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cxnSp>
          <p:nvCxnSpPr>
            <p:cNvPr id="65" name="直接连接符 64"/>
            <p:cNvCxnSpPr/>
            <p:nvPr/>
          </p:nvCxnSpPr>
          <p:spPr>
            <a:xfrm>
              <a:off x="2996214" y="3854372"/>
              <a:ext cx="1365121" cy="0"/>
            </a:xfrm>
            <a:prstGeom prst="line">
              <a:avLst/>
            </a:prstGeom>
            <a:noFill/>
            <a:ln w="6350" cap="flat" cmpd="sng" algn="ctr">
              <a:solidFill>
                <a:schemeClr val="accent2"/>
              </a:solidFill>
              <a:prstDash val="solid"/>
              <a:miter lim="800000"/>
            </a:ln>
            <a:effectLst/>
          </p:spPr>
        </p:cxnSp>
        <p:cxnSp>
          <p:nvCxnSpPr>
            <p:cNvPr id="66" name="直接连接符 65"/>
            <p:cNvCxnSpPr/>
            <p:nvPr/>
          </p:nvCxnSpPr>
          <p:spPr>
            <a:xfrm>
              <a:off x="3682187" y="3503169"/>
              <a:ext cx="420" cy="351215"/>
            </a:xfrm>
            <a:prstGeom prst="line">
              <a:avLst/>
            </a:prstGeom>
            <a:noFill/>
            <a:ln w="6350" cap="flat" cmpd="sng" algn="ctr">
              <a:solidFill>
                <a:schemeClr val="accent2"/>
              </a:solidFill>
              <a:prstDash val="solid"/>
              <a:miter lim="800000"/>
            </a:ln>
            <a:effectLst/>
          </p:spPr>
        </p:cxnSp>
        <p:sp>
          <p:nvSpPr>
            <p:cNvPr id="67" name="TextBox 66"/>
            <p:cNvSpPr txBox="1"/>
            <p:nvPr/>
          </p:nvSpPr>
          <p:spPr>
            <a:xfrm>
              <a:off x="3294985" y="2395058"/>
              <a:ext cx="754150" cy="4384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 Unicode MS" panose="020B0604020202020204" pitchFamily="34" charset="-122"/>
                  <a:ea typeface="微软雅黑" panose="020B0503020204020204" pitchFamily="34" charset="-122"/>
                </a:rPr>
                <a:t>添加标题</a:t>
              </a:r>
              <a:endParaRPr kumimoji="0" lang="en-US" altLang="zh-CN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Unicode MS" panose="020B0604020202020204" pitchFamily="34" charset="-122"/>
                <a:ea typeface="微软雅黑" panose="020B0503020204020204" pitchFamily="34" charset="-122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 Unicode MS" panose="020B0604020202020204" pitchFamily="34" charset="-122"/>
                  <a:ea typeface="微软雅黑" panose="020B0503020204020204" pitchFamily="34" charset="-122"/>
                </a:rPr>
                <a:t>文字内容</a:t>
              </a:r>
            </a:p>
          </p:txBody>
        </p:sp>
      </p:grpSp>
      <p:grpSp>
        <p:nvGrpSpPr>
          <p:cNvPr id="68" name="组合 67"/>
          <p:cNvGrpSpPr/>
          <p:nvPr/>
        </p:nvGrpSpPr>
        <p:grpSpPr>
          <a:xfrm>
            <a:off x="6233947" y="3562491"/>
            <a:ext cx="2068760" cy="1888767"/>
            <a:chOff x="4775337" y="3600507"/>
            <a:chExt cx="1551772" cy="1416247"/>
          </a:xfrm>
        </p:grpSpPr>
        <p:sp>
          <p:nvSpPr>
            <p:cNvPr id="69" name="椭圆 68"/>
            <p:cNvSpPr/>
            <p:nvPr/>
          </p:nvSpPr>
          <p:spPr bwMode="auto">
            <a:xfrm rot="1267204">
              <a:off x="5132056" y="3731833"/>
              <a:ext cx="843072" cy="843075"/>
            </a:xfrm>
            <a:prstGeom prst="ellipse">
              <a:avLst/>
            </a:prstGeom>
            <a:solidFill>
              <a:srgbClr val="009D8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t"/>
            <a:lstStyle/>
            <a:p>
              <a:pPr marL="0" marR="0" lvl="0" indent="0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70" name="椭圆 1"/>
            <p:cNvSpPr/>
            <p:nvPr/>
          </p:nvSpPr>
          <p:spPr>
            <a:xfrm>
              <a:off x="4775337" y="4240868"/>
              <a:ext cx="1551772" cy="775886"/>
            </a:xfrm>
            <a:custGeom>
              <a:avLst/>
              <a:gdLst/>
              <a:ahLst/>
              <a:cxnLst/>
              <a:rect l="l" t="t" r="r" b="b"/>
              <a:pathLst>
                <a:path w="3240360" h="1620180">
                  <a:moveTo>
                    <a:pt x="0" y="0"/>
                  </a:moveTo>
                  <a:lnTo>
                    <a:pt x="671900" y="0"/>
                  </a:lnTo>
                  <a:cubicBezTo>
                    <a:pt x="671900" y="523721"/>
                    <a:pt x="1096459" y="948280"/>
                    <a:pt x="1620180" y="948280"/>
                  </a:cubicBezTo>
                  <a:cubicBezTo>
                    <a:pt x="2143901" y="948280"/>
                    <a:pt x="2568460" y="523721"/>
                    <a:pt x="2568460" y="0"/>
                  </a:cubicBezTo>
                  <a:lnTo>
                    <a:pt x="3240360" y="0"/>
                  </a:lnTo>
                  <a:cubicBezTo>
                    <a:pt x="3240360" y="894801"/>
                    <a:pt x="2514981" y="1620180"/>
                    <a:pt x="1620180" y="1620180"/>
                  </a:cubicBezTo>
                  <a:cubicBezTo>
                    <a:pt x="725379" y="1620180"/>
                    <a:pt x="0" y="894801"/>
                    <a:pt x="0" y="0"/>
                  </a:cubicBezTo>
                  <a:close/>
                </a:path>
              </a:pathLst>
            </a:custGeom>
            <a:solidFill>
              <a:srgbClr val="009D8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t"/>
            <a:lstStyle/>
            <a:p>
              <a:pPr marL="0" marR="0" lvl="0" indent="0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cxnSp>
          <p:nvCxnSpPr>
            <p:cNvPr id="71" name="直接连接符 70"/>
            <p:cNvCxnSpPr/>
            <p:nvPr/>
          </p:nvCxnSpPr>
          <p:spPr>
            <a:xfrm>
              <a:off x="4868663" y="3600507"/>
              <a:ext cx="1365121" cy="0"/>
            </a:xfrm>
            <a:prstGeom prst="line">
              <a:avLst/>
            </a:prstGeom>
            <a:noFill/>
            <a:ln w="6350" cap="flat" cmpd="sng" algn="ctr">
              <a:solidFill>
                <a:srgbClr val="2B6B6F"/>
              </a:solidFill>
              <a:prstDash val="solid"/>
              <a:miter lim="800000"/>
            </a:ln>
            <a:effectLst/>
          </p:spPr>
        </p:cxnSp>
        <p:cxnSp>
          <p:nvCxnSpPr>
            <p:cNvPr id="72" name="直接连接符 71"/>
            <p:cNvCxnSpPr/>
            <p:nvPr/>
          </p:nvCxnSpPr>
          <p:spPr>
            <a:xfrm>
              <a:off x="5551222" y="3600508"/>
              <a:ext cx="0" cy="114855"/>
            </a:xfrm>
            <a:prstGeom prst="line">
              <a:avLst/>
            </a:prstGeom>
            <a:noFill/>
            <a:ln w="6350" cap="flat" cmpd="sng" algn="ctr">
              <a:solidFill>
                <a:srgbClr val="2B6B6F"/>
              </a:solidFill>
              <a:prstDash val="solid"/>
              <a:miter lim="800000"/>
            </a:ln>
            <a:effectLst/>
          </p:spPr>
        </p:cxnSp>
        <p:sp>
          <p:nvSpPr>
            <p:cNvPr id="73" name="TextBox 72"/>
            <p:cNvSpPr txBox="1"/>
            <p:nvPr/>
          </p:nvSpPr>
          <p:spPr>
            <a:xfrm>
              <a:off x="5190227" y="3933056"/>
              <a:ext cx="754150" cy="4384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 Unicode MS" panose="020B0604020202020204" pitchFamily="34" charset="-122"/>
                  <a:ea typeface="微软雅黑" panose="020B0503020204020204" pitchFamily="34" charset="-122"/>
                </a:rPr>
                <a:t>添加标题</a:t>
              </a:r>
              <a:endParaRPr kumimoji="0" lang="en-US" altLang="zh-CN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Unicode MS" panose="020B0604020202020204" pitchFamily="34" charset="-122"/>
                <a:ea typeface="微软雅黑" panose="020B0503020204020204" pitchFamily="34" charset="-122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 Unicode MS" panose="020B0604020202020204" pitchFamily="34" charset="-122"/>
                  <a:ea typeface="微软雅黑" panose="020B0503020204020204" pitchFamily="34" charset="-122"/>
                </a:rPr>
                <a:t>文字内容</a:t>
              </a:r>
            </a:p>
          </p:txBody>
        </p:sp>
      </p:grpSp>
      <p:grpSp>
        <p:nvGrpSpPr>
          <p:cNvPr id="74" name="组合 73"/>
          <p:cNvGrpSpPr/>
          <p:nvPr/>
        </p:nvGrpSpPr>
        <p:grpSpPr>
          <a:xfrm>
            <a:off x="8974694" y="1666009"/>
            <a:ext cx="2068760" cy="2154332"/>
            <a:chOff x="6831165" y="2178475"/>
            <a:chExt cx="1551772" cy="1615375"/>
          </a:xfrm>
        </p:grpSpPr>
        <p:sp>
          <p:nvSpPr>
            <p:cNvPr id="75" name="椭圆 1"/>
            <p:cNvSpPr/>
            <p:nvPr/>
          </p:nvSpPr>
          <p:spPr>
            <a:xfrm>
              <a:off x="6831165" y="2640258"/>
              <a:ext cx="1551772" cy="775886"/>
            </a:xfrm>
            <a:custGeom>
              <a:avLst/>
              <a:gdLst/>
              <a:ahLst/>
              <a:cxnLst/>
              <a:rect l="l" t="t" r="r" b="b"/>
              <a:pathLst>
                <a:path w="3240360" h="1620180">
                  <a:moveTo>
                    <a:pt x="0" y="0"/>
                  </a:moveTo>
                  <a:lnTo>
                    <a:pt x="671900" y="0"/>
                  </a:lnTo>
                  <a:cubicBezTo>
                    <a:pt x="671900" y="523721"/>
                    <a:pt x="1096459" y="948280"/>
                    <a:pt x="1620180" y="948280"/>
                  </a:cubicBezTo>
                  <a:cubicBezTo>
                    <a:pt x="2143901" y="948280"/>
                    <a:pt x="2568460" y="523721"/>
                    <a:pt x="2568460" y="0"/>
                  </a:cubicBezTo>
                  <a:lnTo>
                    <a:pt x="3240360" y="0"/>
                  </a:lnTo>
                  <a:cubicBezTo>
                    <a:pt x="3240360" y="894801"/>
                    <a:pt x="2514981" y="1620180"/>
                    <a:pt x="1620180" y="1620180"/>
                  </a:cubicBezTo>
                  <a:cubicBezTo>
                    <a:pt x="725379" y="1620180"/>
                    <a:pt x="0" y="894801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t"/>
            <a:lstStyle/>
            <a:p>
              <a:pPr marL="0" marR="0" lvl="0" indent="0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76" name="椭圆 75"/>
            <p:cNvSpPr/>
            <p:nvPr/>
          </p:nvSpPr>
          <p:spPr bwMode="auto">
            <a:xfrm rot="1267204">
              <a:off x="7211462" y="2178475"/>
              <a:ext cx="802497" cy="802498"/>
            </a:xfrm>
            <a:prstGeom prst="ellipse">
              <a:avLst/>
            </a:prstGeom>
            <a:solidFill>
              <a:schemeClr val="accent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t"/>
            <a:lstStyle/>
            <a:p>
              <a:pPr marL="0" marR="0" lvl="0" indent="0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cxnSp>
          <p:nvCxnSpPr>
            <p:cNvPr id="77" name="直接连接符 76"/>
            <p:cNvCxnSpPr/>
            <p:nvPr/>
          </p:nvCxnSpPr>
          <p:spPr>
            <a:xfrm>
              <a:off x="6924491" y="3793838"/>
              <a:ext cx="1365121" cy="0"/>
            </a:xfrm>
            <a:prstGeom prst="line">
              <a:avLst/>
            </a:prstGeom>
            <a:noFill/>
            <a:ln w="6350" cap="flat" cmpd="sng" algn="ctr">
              <a:solidFill>
                <a:schemeClr val="accent2"/>
              </a:solidFill>
              <a:prstDash val="solid"/>
              <a:miter lim="800000"/>
            </a:ln>
            <a:effectLst/>
          </p:spPr>
        </p:cxnSp>
        <p:cxnSp>
          <p:nvCxnSpPr>
            <p:cNvPr id="78" name="直接连接符 77"/>
            <p:cNvCxnSpPr/>
            <p:nvPr/>
          </p:nvCxnSpPr>
          <p:spPr>
            <a:xfrm>
              <a:off x="7610464" y="3442635"/>
              <a:ext cx="420" cy="351215"/>
            </a:xfrm>
            <a:prstGeom prst="line">
              <a:avLst/>
            </a:prstGeom>
            <a:noFill/>
            <a:ln w="6350" cap="flat" cmpd="sng" algn="ctr">
              <a:solidFill>
                <a:schemeClr val="accent2"/>
              </a:solidFill>
              <a:prstDash val="solid"/>
              <a:miter lim="800000"/>
            </a:ln>
            <a:effectLst/>
          </p:spPr>
        </p:cxnSp>
        <p:sp>
          <p:nvSpPr>
            <p:cNvPr id="79" name="TextBox 78"/>
            <p:cNvSpPr txBox="1"/>
            <p:nvPr/>
          </p:nvSpPr>
          <p:spPr>
            <a:xfrm>
              <a:off x="7255425" y="2348880"/>
              <a:ext cx="754150" cy="4384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 Unicode MS" panose="020B0604020202020204" pitchFamily="34" charset="-122"/>
                  <a:ea typeface="微软雅黑" panose="020B0503020204020204" pitchFamily="34" charset="-122"/>
                </a:rPr>
                <a:t>添加标题</a:t>
              </a:r>
              <a:endParaRPr kumimoji="0" lang="en-US" altLang="zh-CN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Unicode MS" panose="020B0604020202020204" pitchFamily="34" charset="-122"/>
                <a:ea typeface="微软雅黑" panose="020B0503020204020204" pitchFamily="34" charset="-122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 Unicode MS" panose="020B0604020202020204" pitchFamily="34" charset="-122"/>
                  <a:ea typeface="微软雅黑" panose="020B0503020204020204" pitchFamily="34" charset="-122"/>
                </a:rPr>
                <a:t>文字内容</a:t>
              </a:r>
            </a:p>
          </p:txBody>
        </p:sp>
      </p:grpSp>
      <p:sp>
        <p:nvSpPr>
          <p:cNvPr id="80" name="TextBox 79"/>
          <p:cNvSpPr txBox="1"/>
          <p:nvPr/>
        </p:nvSpPr>
        <p:spPr>
          <a:xfrm>
            <a:off x="1103302" y="1688674"/>
            <a:ext cx="2452297" cy="1467321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5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此处添加详细文本描述，建议与标题相关并符合整体语言风格，语言描述尽量简洁生动。</a:t>
            </a:r>
            <a:endParaRPr lang="en-US" altLang="zh-CN" sz="1500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3582659" y="3964191"/>
            <a:ext cx="2452297" cy="1467321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5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此处添加详细文本描述，建议与标题相关并符合整体语言风格，语言描述尽量简洁生动。</a:t>
            </a:r>
            <a:endParaRPr lang="en-US" altLang="zh-CN" sz="1500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6233947" y="1652011"/>
            <a:ext cx="2452297" cy="1467321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5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此处添加详细文本描述，建议与标题相关并符合整体语言风格，语言描述尽量简洁生动。</a:t>
            </a:r>
            <a:endParaRPr lang="en-US" altLang="zh-CN" sz="1500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8790469" y="3901070"/>
            <a:ext cx="2452297" cy="1467321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5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此处添加详细文本描述，建议与标题相关并符合整体语言风格，语言描述尽量简洁生动。</a:t>
            </a:r>
            <a:endParaRPr lang="en-US" altLang="zh-CN" sz="1500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20">
        <p14:vortex dir="r"/>
      </p:transition>
    </mc:Choice>
    <mc:Fallback xmlns="">
      <p:transition spd="slow" advTm="192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" grpId="0"/>
      <p:bldP spid="81" grpId="0"/>
      <p:bldP spid="82" grpId="0"/>
      <p:bldP spid="8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0106025" cy="400050"/>
          </a:xfrm>
          <a:prstGeom prst="rect">
            <a:avLst/>
          </a:prstGeom>
          <a:solidFill>
            <a:srgbClr val="009D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10506075" y="0"/>
            <a:ext cx="1685925" cy="40005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58"/>
          <p:cNvSpPr txBox="1"/>
          <p:nvPr/>
        </p:nvSpPr>
        <p:spPr>
          <a:xfrm>
            <a:off x="891566" y="5895"/>
            <a:ext cx="4083169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9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输入您的章节</a:t>
            </a:r>
            <a:r>
              <a:rPr lang="zh-CN" altLang="en-US" sz="19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</a:t>
            </a:r>
            <a:r>
              <a:rPr lang="zh-CN" altLang="en-US" sz="19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标题（文字可修改）</a:t>
            </a:r>
            <a:endParaRPr lang="zh-CN" altLang="en-US" sz="19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58"/>
          <p:cNvSpPr txBox="1"/>
          <p:nvPr/>
        </p:nvSpPr>
        <p:spPr>
          <a:xfrm>
            <a:off x="46717" y="-3630"/>
            <a:ext cx="9341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LOGO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0824492" y="24945"/>
            <a:ext cx="1198662" cy="377464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algn="ctr">
              <a:defRPr/>
            </a:pPr>
            <a:r>
              <a:rPr lang="zh-CN" altLang="en-US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第 </a:t>
            </a:r>
            <a:fld id="{2EEF1883-7A0E-4F66-9932-E581691AD397}" type="slidenum">
              <a:rPr lang="zh-CN" altLang="en-US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12</a:t>
            </a:fld>
            <a:r>
              <a:rPr lang="zh-CN" altLang="en-US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 页  </a:t>
            </a:r>
            <a:endParaRPr lang="zh-CN" altLang="en-US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0" y="1713052"/>
            <a:ext cx="12192001" cy="2391588"/>
          </a:xfrm>
          <a:prstGeom prst="rect">
            <a:avLst/>
          </a:prstGeom>
          <a:blipFill dpi="0" rotWithShape="1">
            <a:blip r:embed="rId3"/>
            <a:srcRect/>
            <a:tile tx="0" ty="0" sx="70000" sy="70000" flip="none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5115560" y="3124200"/>
            <a:ext cx="1960880" cy="1960880"/>
          </a:xfrm>
          <a:prstGeom prst="ellipse">
            <a:avLst/>
          </a:prstGeom>
          <a:solidFill>
            <a:schemeClr val="bg1">
              <a:lumMod val="50000"/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5230178" y="3858996"/>
            <a:ext cx="1731644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2400" spc="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添加标题</a:t>
            </a:r>
            <a:endParaRPr lang="zh-CN" altLang="en-US" sz="2400" spc="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172844" y="4843716"/>
            <a:ext cx="3238809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您的内容打在这里，或者通过复制您的文本后。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172844" y="5875256"/>
            <a:ext cx="3238809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您的内容打在这里，或者通过复制您的文本后。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6780347" y="4843716"/>
            <a:ext cx="3238809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您的内容打在这里，或者通过复制您的文本后。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6780347" y="5875256"/>
            <a:ext cx="3238809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您的内容打在这里，或者通过复制您的文本后。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1522001" y="4898431"/>
            <a:ext cx="647700" cy="647700"/>
            <a:chOff x="1522001" y="4898431"/>
            <a:chExt cx="647700" cy="647700"/>
          </a:xfrm>
        </p:grpSpPr>
        <p:sp>
          <p:nvSpPr>
            <p:cNvPr id="15" name="椭圆 14"/>
            <p:cNvSpPr/>
            <p:nvPr/>
          </p:nvSpPr>
          <p:spPr>
            <a:xfrm>
              <a:off x="1522001" y="4898431"/>
              <a:ext cx="647700" cy="647700"/>
            </a:xfrm>
            <a:prstGeom prst="ellipse">
              <a:avLst/>
            </a:prstGeom>
            <a:solidFill>
              <a:srgbClr val="2B6B6F">
                <a:alpha val="8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1567180" y="4954516"/>
              <a:ext cx="55816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altLang="zh-CN" sz="20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</a:rPr>
                <a:t>01</a:t>
              </a:r>
              <a:endPara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1525144" y="5929971"/>
            <a:ext cx="647700" cy="647700"/>
            <a:chOff x="1525144" y="5929971"/>
            <a:chExt cx="647700" cy="647700"/>
          </a:xfrm>
        </p:grpSpPr>
        <p:sp>
          <p:nvSpPr>
            <p:cNvPr id="18" name="椭圆 17"/>
            <p:cNvSpPr/>
            <p:nvPr/>
          </p:nvSpPr>
          <p:spPr>
            <a:xfrm>
              <a:off x="1525144" y="5929971"/>
              <a:ext cx="647700" cy="647700"/>
            </a:xfrm>
            <a:prstGeom prst="ellipse">
              <a:avLst/>
            </a:prstGeom>
            <a:solidFill>
              <a:schemeClr val="accent2">
                <a:alpha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1571484" y="5986056"/>
              <a:ext cx="555021" cy="4303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altLang="zh-CN" sz="20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</a:rPr>
                <a:t>03</a:t>
              </a:r>
              <a:endPara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10019156" y="4898431"/>
            <a:ext cx="647700" cy="647700"/>
            <a:chOff x="10019156" y="4898431"/>
            <a:chExt cx="647700" cy="647700"/>
          </a:xfrm>
        </p:grpSpPr>
        <p:sp>
          <p:nvSpPr>
            <p:cNvPr id="21" name="椭圆 20"/>
            <p:cNvSpPr/>
            <p:nvPr/>
          </p:nvSpPr>
          <p:spPr>
            <a:xfrm>
              <a:off x="10019156" y="4898431"/>
              <a:ext cx="647700" cy="647700"/>
            </a:xfrm>
            <a:prstGeom prst="ellipse">
              <a:avLst/>
            </a:prstGeom>
            <a:solidFill>
              <a:schemeClr val="accent2">
                <a:alpha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10078715" y="4954516"/>
              <a:ext cx="528583" cy="4303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altLang="zh-CN" sz="20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</a:rPr>
                <a:t>02</a:t>
              </a:r>
              <a:endPara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10019156" y="5929971"/>
            <a:ext cx="647700" cy="647700"/>
            <a:chOff x="10019156" y="5929971"/>
            <a:chExt cx="647700" cy="647700"/>
          </a:xfrm>
        </p:grpSpPr>
        <p:sp>
          <p:nvSpPr>
            <p:cNvPr id="24" name="椭圆 23"/>
            <p:cNvSpPr/>
            <p:nvPr/>
          </p:nvSpPr>
          <p:spPr>
            <a:xfrm>
              <a:off x="10019156" y="5929971"/>
              <a:ext cx="647700" cy="647700"/>
            </a:xfrm>
            <a:prstGeom prst="ellipse">
              <a:avLst/>
            </a:prstGeom>
            <a:solidFill>
              <a:srgbClr val="2B6B6F">
                <a:alpha val="8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矩形 24"/>
            <p:cNvSpPr/>
            <p:nvPr/>
          </p:nvSpPr>
          <p:spPr>
            <a:xfrm>
              <a:off x="10089284" y="5986056"/>
              <a:ext cx="507445" cy="4303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altLang="zh-CN" sz="20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</a:rPr>
                <a:t>04</a:t>
              </a:r>
              <a:endPara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310">
        <p14:vortex dir="r"/>
      </p:transition>
    </mc:Choice>
    <mc:Fallback xmlns="">
      <p:transition spd="slow" advTm="531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3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7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7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7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" dur="75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17" presetClass="entr" presetSubtype="1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6" presetID="23" presetClass="entr" presetSubtype="3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1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2150"/>
                                </p:stCondLst>
                                <p:childTnLst>
                                  <p:par>
                                    <p:cTn id="26" presetID="2" presetClass="entr" presetSubtype="8" accel="42000" fill="hold" nodeType="after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28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29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2650"/>
                                </p:stCondLst>
                                <p:childTnLst>
                                  <p:par>
                                    <p:cTn id="31" presetID="2" presetClass="entr" presetSubtype="8" accel="42000" fill="hold" nodeType="after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33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34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3150"/>
                                </p:stCondLst>
                                <p:childTnLst>
                                  <p:par>
                                    <p:cTn id="36" presetID="2" presetClass="entr" presetSubtype="8" accel="42000" fill="hold" nodeType="after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38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39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3650"/>
                                </p:stCondLst>
                                <p:childTnLst>
                                  <p:par>
                                    <p:cTn id="41" presetID="2" presetClass="entr" presetSubtype="8" accel="42000" fill="hold" nodeType="after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43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44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4150"/>
                                </p:stCondLst>
                                <p:childTnLst>
                                  <p:par>
                                    <p:cTn id="46" presetID="17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2" presetID="17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4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8" presetID="17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3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4" presetID="17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9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 animBg="1"/>
          <p:bldP spid="7" grpId="1" animBg="1"/>
          <p:bldP spid="8" grpId="0" animBg="1"/>
          <p:bldP spid="9" grpId="0"/>
          <p:bldP spid="10" grpId="0"/>
          <p:bldP spid="11" grpId="0"/>
          <p:bldP spid="12" grpId="0"/>
          <p:bldP spid="13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3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7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7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7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" dur="75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17" presetClass="entr" presetSubtype="1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6" presetID="23" presetClass="entr" presetSubtype="3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1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2150"/>
                                </p:stCondLst>
                                <p:childTnLst>
                                  <p:par>
                                    <p:cTn id="26" presetID="2" presetClass="entr" presetSubtype="8" accel="42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2650"/>
                                </p:stCondLst>
                                <p:childTnLst>
                                  <p:par>
                                    <p:cTn id="31" presetID="2" presetClass="entr" presetSubtype="8" accel="42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3150"/>
                                </p:stCondLst>
                                <p:childTnLst>
                                  <p:par>
                                    <p:cTn id="36" presetID="2" presetClass="entr" presetSubtype="8" accel="42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9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3650"/>
                                </p:stCondLst>
                                <p:childTnLst>
                                  <p:par>
                                    <p:cTn id="41" presetID="2" presetClass="entr" presetSubtype="8" accel="42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4150"/>
                                </p:stCondLst>
                                <p:childTnLst>
                                  <p:par>
                                    <p:cTn id="46" presetID="17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2" presetID="17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4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8" presetID="17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3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4" presetID="17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9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 animBg="1"/>
          <p:bldP spid="7" grpId="1" animBg="1"/>
          <p:bldP spid="8" grpId="0" animBg="1"/>
          <p:bldP spid="9" grpId="0"/>
          <p:bldP spid="10" grpId="0"/>
          <p:bldP spid="11" grpId="0"/>
          <p:bldP spid="12" grpId="0"/>
          <p:bldP spid="13" grpId="0"/>
        </p:bldLst>
      </p:timing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0106025" cy="400050"/>
          </a:xfrm>
          <a:prstGeom prst="rect">
            <a:avLst/>
          </a:prstGeom>
          <a:solidFill>
            <a:srgbClr val="009D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10506075" y="0"/>
            <a:ext cx="1685925" cy="40005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58"/>
          <p:cNvSpPr txBox="1"/>
          <p:nvPr/>
        </p:nvSpPr>
        <p:spPr>
          <a:xfrm>
            <a:off x="891566" y="5895"/>
            <a:ext cx="4083169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9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输入您的章节</a:t>
            </a:r>
            <a:r>
              <a:rPr lang="zh-CN" altLang="en-US" sz="19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</a:t>
            </a:r>
            <a:r>
              <a:rPr lang="zh-CN" altLang="en-US" sz="19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标题（文字可修改）</a:t>
            </a:r>
            <a:endParaRPr lang="zh-CN" altLang="en-US" sz="19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58"/>
          <p:cNvSpPr txBox="1"/>
          <p:nvPr/>
        </p:nvSpPr>
        <p:spPr>
          <a:xfrm>
            <a:off x="46717" y="-3630"/>
            <a:ext cx="9341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LOGO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0824492" y="24945"/>
            <a:ext cx="1198662" cy="377464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algn="ctr">
              <a:defRPr/>
            </a:pPr>
            <a:r>
              <a:rPr lang="zh-CN" altLang="en-US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第 </a:t>
            </a:r>
            <a:fld id="{2EEF1883-7A0E-4F66-9932-E581691AD397}" type="slidenum">
              <a:rPr lang="zh-CN" altLang="en-US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13</a:t>
            </a:fld>
            <a:r>
              <a:rPr lang="zh-CN" altLang="en-US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 页  </a:t>
            </a:r>
            <a:endParaRPr lang="zh-CN" altLang="en-US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38" name="MH_Other_1"/>
          <p:cNvSpPr/>
          <p:nvPr>
            <p:custDataLst>
              <p:tags r:id="rId1"/>
            </p:custDataLst>
          </p:nvPr>
        </p:nvSpPr>
        <p:spPr>
          <a:xfrm>
            <a:off x="1918389" y="1756230"/>
            <a:ext cx="1782762" cy="1803400"/>
          </a:xfrm>
          <a:custGeom>
            <a:avLst/>
            <a:gdLst>
              <a:gd name="connsiteX0" fmla="*/ 0 w 1781438"/>
              <a:gd name="connsiteY0" fmla="*/ 1024884 h 1803498"/>
              <a:gd name="connsiteX1" fmla="*/ 120806 w 1781438"/>
              <a:gd name="connsiteY1" fmla="*/ 1024884 h 1803498"/>
              <a:gd name="connsiteX2" fmla="*/ 124135 w 1781438"/>
              <a:gd name="connsiteY2" fmla="*/ 1057908 h 1803498"/>
              <a:gd name="connsiteX3" fmla="*/ 890719 w 1781438"/>
              <a:gd name="connsiteY3" fmla="*/ 1682692 h 1803498"/>
              <a:gd name="connsiteX4" fmla="*/ 1657303 w 1781438"/>
              <a:gd name="connsiteY4" fmla="*/ 1057908 h 1803498"/>
              <a:gd name="connsiteX5" fmla="*/ 1660632 w 1781438"/>
              <a:gd name="connsiteY5" fmla="*/ 1024884 h 1803498"/>
              <a:gd name="connsiteX6" fmla="*/ 1781438 w 1781438"/>
              <a:gd name="connsiteY6" fmla="*/ 1024884 h 1803498"/>
              <a:gd name="connsiteX7" fmla="*/ 1775655 w 1781438"/>
              <a:gd name="connsiteY7" fmla="*/ 1082255 h 1803498"/>
              <a:gd name="connsiteX8" fmla="*/ 890719 w 1781438"/>
              <a:gd name="connsiteY8" fmla="*/ 1803498 h 1803498"/>
              <a:gd name="connsiteX9" fmla="*/ 5784 w 1781438"/>
              <a:gd name="connsiteY9" fmla="*/ 1082255 h 1803498"/>
              <a:gd name="connsiteX10" fmla="*/ 1716600 w 1781438"/>
              <a:gd name="connsiteY10" fmla="*/ 825501 h 1803498"/>
              <a:gd name="connsiteX11" fmla="*/ 1780100 w 1781438"/>
              <a:gd name="connsiteY11" fmla="*/ 889001 h 1803498"/>
              <a:gd name="connsiteX12" fmla="*/ 1716600 w 1781438"/>
              <a:gd name="connsiteY12" fmla="*/ 952501 h 1803498"/>
              <a:gd name="connsiteX13" fmla="*/ 1653100 w 1781438"/>
              <a:gd name="connsiteY13" fmla="*/ 889001 h 1803498"/>
              <a:gd name="connsiteX14" fmla="*/ 1716600 w 1781438"/>
              <a:gd name="connsiteY14" fmla="*/ 825501 h 1803498"/>
              <a:gd name="connsiteX15" fmla="*/ 65598 w 1781438"/>
              <a:gd name="connsiteY15" fmla="*/ 825501 h 1803498"/>
              <a:gd name="connsiteX16" fmla="*/ 129098 w 1781438"/>
              <a:gd name="connsiteY16" fmla="*/ 889001 h 1803498"/>
              <a:gd name="connsiteX17" fmla="*/ 65598 w 1781438"/>
              <a:gd name="connsiteY17" fmla="*/ 952501 h 1803498"/>
              <a:gd name="connsiteX18" fmla="*/ 2098 w 1781438"/>
              <a:gd name="connsiteY18" fmla="*/ 889001 h 1803498"/>
              <a:gd name="connsiteX19" fmla="*/ 65598 w 1781438"/>
              <a:gd name="connsiteY19" fmla="*/ 825501 h 1803498"/>
              <a:gd name="connsiteX20" fmla="*/ 1697202 w 1781438"/>
              <a:gd name="connsiteY20" fmla="*/ 612433 h 1803498"/>
              <a:gd name="connsiteX21" fmla="*/ 1749807 w 1781438"/>
              <a:gd name="connsiteY21" fmla="*/ 658911 h 1803498"/>
              <a:gd name="connsiteX22" fmla="*/ 1704906 w 1781438"/>
              <a:gd name="connsiteY22" fmla="*/ 736682 h 1803498"/>
              <a:gd name="connsiteX23" fmla="*/ 1627135 w 1781438"/>
              <a:gd name="connsiteY23" fmla="*/ 691781 h 1803498"/>
              <a:gd name="connsiteX24" fmla="*/ 1672036 w 1781438"/>
              <a:gd name="connsiteY24" fmla="*/ 614010 h 1803498"/>
              <a:gd name="connsiteX25" fmla="*/ 1697202 w 1781438"/>
              <a:gd name="connsiteY25" fmla="*/ 612433 h 1803498"/>
              <a:gd name="connsiteX26" fmla="*/ 84995 w 1781438"/>
              <a:gd name="connsiteY26" fmla="*/ 612432 h 1803498"/>
              <a:gd name="connsiteX27" fmla="*/ 110161 w 1781438"/>
              <a:gd name="connsiteY27" fmla="*/ 614009 h 1803498"/>
              <a:gd name="connsiteX28" fmla="*/ 155063 w 1781438"/>
              <a:gd name="connsiteY28" fmla="*/ 691781 h 1803498"/>
              <a:gd name="connsiteX29" fmla="*/ 77291 w 1781438"/>
              <a:gd name="connsiteY29" fmla="*/ 736682 h 1803498"/>
              <a:gd name="connsiteX30" fmla="*/ 32390 w 1781438"/>
              <a:gd name="connsiteY30" fmla="*/ 658911 h 1803498"/>
              <a:gd name="connsiteX31" fmla="*/ 84995 w 1781438"/>
              <a:gd name="connsiteY31" fmla="*/ 612432 h 1803498"/>
              <a:gd name="connsiteX32" fmla="*/ 1598155 w 1781438"/>
              <a:gd name="connsiteY32" fmla="*/ 413221 h 1803498"/>
              <a:gd name="connsiteX33" fmla="*/ 1622439 w 1781438"/>
              <a:gd name="connsiteY33" fmla="*/ 414915 h 1803498"/>
              <a:gd name="connsiteX34" fmla="*/ 1660996 w 1781438"/>
              <a:gd name="connsiteY34" fmla="*/ 444501 h 1803498"/>
              <a:gd name="connsiteX35" fmla="*/ 1637754 w 1781438"/>
              <a:gd name="connsiteY35" fmla="*/ 531243 h 1803498"/>
              <a:gd name="connsiteX36" fmla="*/ 1551011 w 1781438"/>
              <a:gd name="connsiteY36" fmla="*/ 508001 h 1803498"/>
              <a:gd name="connsiteX37" fmla="*/ 1574254 w 1781438"/>
              <a:gd name="connsiteY37" fmla="*/ 421258 h 1803498"/>
              <a:gd name="connsiteX38" fmla="*/ 1598155 w 1781438"/>
              <a:gd name="connsiteY38" fmla="*/ 413221 h 1803498"/>
              <a:gd name="connsiteX39" fmla="*/ 184044 w 1781438"/>
              <a:gd name="connsiteY39" fmla="*/ 413221 h 1803498"/>
              <a:gd name="connsiteX40" fmla="*/ 207944 w 1781438"/>
              <a:gd name="connsiteY40" fmla="*/ 421258 h 1803498"/>
              <a:gd name="connsiteX41" fmla="*/ 231187 w 1781438"/>
              <a:gd name="connsiteY41" fmla="*/ 508001 h 1803498"/>
              <a:gd name="connsiteX42" fmla="*/ 144444 w 1781438"/>
              <a:gd name="connsiteY42" fmla="*/ 531243 h 1803498"/>
              <a:gd name="connsiteX43" fmla="*/ 121202 w 1781438"/>
              <a:gd name="connsiteY43" fmla="*/ 444501 h 1803498"/>
              <a:gd name="connsiteX44" fmla="*/ 184044 w 1781438"/>
              <a:gd name="connsiteY44" fmla="*/ 413221 h 1803498"/>
              <a:gd name="connsiteX45" fmla="*/ 1474816 w 1781438"/>
              <a:gd name="connsiteY45" fmla="*/ 241784 h 1803498"/>
              <a:gd name="connsiteX46" fmla="*/ 1519717 w 1781438"/>
              <a:gd name="connsiteY46" fmla="*/ 260383 h 1803498"/>
              <a:gd name="connsiteX47" fmla="*/ 1519717 w 1781438"/>
              <a:gd name="connsiteY47" fmla="*/ 350185 h 1803498"/>
              <a:gd name="connsiteX48" fmla="*/ 1429915 w 1781438"/>
              <a:gd name="connsiteY48" fmla="*/ 350185 h 1803498"/>
              <a:gd name="connsiteX49" fmla="*/ 1429915 w 1781438"/>
              <a:gd name="connsiteY49" fmla="*/ 260383 h 1803498"/>
              <a:gd name="connsiteX50" fmla="*/ 1474816 w 1781438"/>
              <a:gd name="connsiteY50" fmla="*/ 241784 h 1803498"/>
              <a:gd name="connsiteX51" fmla="*/ 307382 w 1781438"/>
              <a:gd name="connsiteY51" fmla="*/ 241784 h 1803498"/>
              <a:gd name="connsiteX52" fmla="*/ 352283 w 1781438"/>
              <a:gd name="connsiteY52" fmla="*/ 260383 h 1803498"/>
              <a:gd name="connsiteX53" fmla="*/ 352283 w 1781438"/>
              <a:gd name="connsiteY53" fmla="*/ 350185 h 1803498"/>
              <a:gd name="connsiteX54" fmla="*/ 262481 w 1781438"/>
              <a:gd name="connsiteY54" fmla="*/ 350185 h 1803498"/>
              <a:gd name="connsiteX55" fmla="*/ 262481 w 1781438"/>
              <a:gd name="connsiteY55" fmla="*/ 260383 h 1803498"/>
              <a:gd name="connsiteX56" fmla="*/ 307382 w 1781438"/>
              <a:gd name="connsiteY56" fmla="*/ 241784 h 1803498"/>
              <a:gd name="connsiteX57" fmla="*/ 470500 w 1781438"/>
              <a:gd name="connsiteY57" fmla="*/ 111067 h 1803498"/>
              <a:gd name="connsiteX58" fmla="*/ 533342 w 1781438"/>
              <a:gd name="connsiteY58" fmla="*/ 142346 h 1803498"/>
              <a:gd name="connsiteX59" fmla="*/ 510099 w 1781438"/>
              <a:gd name="connsiteY59" fmla="*/ 229089 h 1803498"/>
              <a:gd name="connsiteX60" fmla="*/ 423356 w 1781438"/>
              <a:gd name="connsiteY60" fmla="*/ 205846 h 1803498"/>
              <a:gd name="connsiteX61" fmla="*/ 446599 w 1781438"/>
              <a:gd name="connsiteY61" fmla="*/ 119104 h 1803498"/>
              <a:gd name="connsiteX62" fmla="*/ 470500 w 1781438"/>
              <a:gd name="connsiteY62" fmla="*/ 111067 h 1803498"/>
              <a:gd name="connsiteX63" fmla="*/ 1311699 w 1781438"/>
              <a:gd name="connsiteY63" fmla="*/ 111066 h 1803498"/>
              <a:gd name="connsiteX64" fmla="*/ 1335600 w 1781438"/>
              <a:gd name="connsiteY64" fmla="*/ 119103 h 1803498"/>
              <a:gd name="connsiteX65" fmla="*/ 1358842 w 1781438"/>
              <a:gd name="connsiteY65" fmla="*/ 205846 h 1803498"/>
              <a:gd name="connsiteX66" fmla="*/ 1272100 w 1781438"/>
              <a:gd name="connsiteY66" fmla="*/ 229088 h 1803498"/>
              <a:gd name="connsiteX67" fmla="*/ 1248857 w 1781438"/>
              <a:gd name="connsiteY67" fmla="*/ 142346 h 1803498"/>
              <a:gd name="connsiteX68" fmla="*/ 1287415 w 1781438"/>
              <a:gd name="connsiteY68" fmla="*/ 112760 h 1803498"/>
              <a:gd name="connsiteX69" fmla="*/ 1311699 w 1781438"/>
              <a:gd name="connsiteY69" fmla="*/ 111066 h 1803498"/>
              <a:gd name="connsiteX70" fmla="*/ 1096024 w 1781438"/>
              <a:gd name="connsiteY70" fmla="*/ 28716 h 1803498"/>
              <a:gd name="connsiteX71" fmla="*/ 1121190 w 1781438"/>
              <a:gd name="connsiteY71" fmla="*/ 30293 h 1803498"/>
              <a:gd name="connsiteX72" fmla="*/ 1166091 w 1781438"/>
              <a:gd name="connsiteY72" fmla="*/ 108064 h 1803498"/>
              <a:gd name="connsiteX73" fmla="*/ 1088320 w 1781438"/>
              <a:gd name="connsiteY73" fmla="*/ 152965 h 1803498"/>
              <a:gd name="connsiteX74" fmla="*/ 1043419 w 1781438"/>
              <a:gd name="connsiteY74" fmla="*/ 75194 h 1803498"/>
              <a:gd name="connsiteX75" fmla="*/ 1096024 w 1781438"/>
              <a:gd name="connsiteY75" fmla="*/ 28716 h 1803498"/>
              <a:gd name="connsiteX76" fmla="*/ 686175 w 1781438"/>
              <a:gd name="connsiteY76" fmla="*/ 28716 h 1803498"/>
              <a:gd name="connsiteX77" fmla="*/ 738780 w 1781438"/>
              <a:gd name="connsiteY77" fmla="*/ 75194 h 1803498"/>
              <a:gd name="connsiteX78" fmla="*/ 693879 w 1781438"/>
              <a:gd name="connsiteY78" fmla="*/ 152965 h 1803498"/>
              <a:gd name="connsiteX79" fmla="*/ 616108 w 1781438"/>
              <a:gd name="connsiteY79" fmla="*/ 108064 h 1803498"/>
              <a:gd name="connsiteX80" fmla="*/ 661009 w 1781438"/>
              <a:gd name="connsiteY80" fmla="*/ 30293 h 1803498"/>
              <a:gd name="connsiteX81" fmla="*/ 686175 w 1781438"/>
              <a:gd name="connsiteY81" fmla="*/ 28716 h 1803498"/>
              <a:gd name="connsiteX82" fmla="*/ 891100 w 1781438"/>
              <a:gd name="connsiteY82" fmla="*/ 0 h 1803498"/>
              <a:gd name="connsiteX83" fmla="*/ 954600 w 1781438"/>
              <a:gd name="connsiteY83" fmla="*/ 63500 h 1803498"/>
              <a:gd name="connsiteX84" fmla="*/ 891100 w 1781438"/>
              <a:gd name="connsiteY84" fmla="*/ 127000 h 1803498"/>
              <a:gd name="connsiteX85" fmla="*/ 827600 w 1781438"/>
              <a:gd name="connsiteY85" fmla="*/ 63500 h 1803498"/>
              <a:gd name="connsiteX86" fmla="*/ 891100 w 1781438"/>
              <a:gd name="connsiteY86" fmla="*/ 0 h 18034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</a:cxnLst>
            <a:rect l="l" t="t" r="r" b="b"/>
            <a:pathLst>
              <a:path w="1781438" h="1803498">
                <a:moveTo>
                  <a:pt x="0" y="1024884"/>
                </a:moveTo>
                <a:lnTo>
                  <a:pt x="120806" y="1024884"/>
                </a:lnTo>
                <a:lnTo>
                  <a:pt x="124135" y="1057908"/>
                </a:lnTo>
                <a:cubicBezTo>
                  <a:pt x="197099" y="1414471"/>
                  <a:pt x="512586" y="1682692"/>
                  <a:pt x="890719" y="1682692"/>
                </a:cubicBezTo>
                <a:cubicBezTo>
                  <a:pt x="1268852" y="1682692"/>
                  <a:pt x="1584340" y="1414471"/>
                  <a:pt x="1657303" y="1057908"/>
                </a:cubicBezTo>
                <a:lnTo>
                  <a:pt x="1660632" y="1024884"/>
                </a:lnTo>
                <a:lnTo>
                  <a:pt x="1781438" y="1024884"/>
                </a:lnTo>
                <a:lnTo>
                  <a:pt x="1775655" y="1082255"/>
                </a:lnTo>
                <a:cubicBezTo>
                  <a:pt x="1691427" y="1493868"/>
                  <a:pt x="1327232" y="1803498"/>
                  <a:pt x="890719" y="1803498"/>
                </a:cubicBezTo>
                <a:cubicBezTo>
                  <a:pt x="454206" y="1803498"/>
                  <a:pt x="90012" y="1493868"/>
                  <a:pt x="5784" y="1082255"/>
                </a:cubicBezTo>
                <a:close/>
                <a:moveTo>
                  <a:pt x="1716600" y="825501"/>
                </a:moveTo>
                <a:cubicBezTo>
                  <a:pt x="1751670" y="825501"/>
                  <a:pt x="1780100" y="853931"/>
                  <a:pt x="1780100" y="889001"/>
                </a:cubicBezTo>
                <a:cubicBezTo>
                  <a:pt x="1780100" y="924071"/>
                  <a:pt x="1751670" y="952501"/>
                  <a:pt x="1716600" y="952501"/>
                </a:cubicBezTo>
                <a:cubicBezTo>
                  <a:pt x="1681530" y="952501"/>
                  <a:pt x="1653100" y="924071"/>
                  <a:pt x="1653100" y="889001"/>
                </a:cubicBezTo>
                <a:cubicBezTo>
                  <a:pt x="1653100" y="853931"/>
                  <a:pt x="1681530" y="825501"/>
                  <a:pt x="1716600" y="825501"/>
                </a:cubicBezTo>
                <a:close/>
                <a:moveTo>
                  <a:pt x="65598" y="825501"/>
                </a:moveTo>
                <a:cubicBezTo>
                  <a:pt x="100668" y="825501"/>
                  <a:pt x="129098" y="853931"/>
                  <a:pt x="129098" y="889001"/>
                </a:cubicBezTo>
                <a:cubicBezTo>
                  <a:pt x="129098" y="924071"/>
                  <a:pt x="100668" y="952501"/>
                  <a:pt x="65598" y="952501"/>
                </a:cubicBezTo>
                <a:cubicBezTo>
                  <a:pt x="30528" y="952501"/>
                  <a:pt x="2098" y="924071"/>
                  <a:pt x="2098" y="889001"/>
                </a:cubicBezTo>
                <a:cubicBezTo>
                  <a:pt x="2098" y="853931"/>
                  <a:pt x="30528" y="825501"/>
                  <a:pt x="65598" y="825501"/>
                </a:cubicBezTo>
                <a:close/>
                <a:moveTo>
                  <a:pt x="1697202" y="612433"/>
                </a:moveTo>
                <a:cubicBezTo>
                  <a:pt x="1721712" y="615845"/>
                  <a:pt x="1743000" y="633505"/>
                  <a:pt x="1749807" y="658911"/>
                </a:cubicBezTo>
                <a:cubicBezTo>
                  <a:pt x="1758884" y="692786"/>
                  <a:pt x="1738781" y="727605"/>
                  <a:pt x="1704906" y="736682"/>
                </a:cubicBezTo>
                <a:cubicBezTo>
                  <a:pt x="1671031" y="745759"/>
                  <a:pt x="1636211" y="725656"/>
                  <a:pt x="1627135" y="691781"/>
                </a:cubicBezTo>
                <a:cubicBezTo>
                  <a:pt x="1618058" y="657906"/>
                  <a:pt x="1638161" y="623086"/>
                  <a:pt x="1672036" y="614010"/>
                </a:cubicBezTo>
                <a:cubicBezTo>
                  <a:pt x="1680505" y="611740"/>
                  <a:pt x="1689032" y="611295"/>
                  <a:pt x="1697202" y="612433"/>
                </a:cubicBezTo>
                <a:close/>
                <a:moveTo>
                  <a:pt x="84995" y="612432"/>
                </a:moveTo>
                <a:cubicBezTo>
                  <a:pt x="93165" y="611295"/>
                  <a:pt x="101693" y="611740"/>
                  <a:pt x="110161" y="614009"/>
                </a:cubicBezTo>
                <a:cubicBezTo>
                  <a:pt x="144036" y="623086"/>
                  <a:pt x="164140" y="657906"/>
                  <a:pt x="155063" y="691781"/>
                </a:cubicBezTo>
                <a:cubicBezTo>
                  <a:pt x="145986" y="725656"/>
                  <a:pt x="111166" y="745759"/>
                  <a:pt x="77291" y="736682"/>
                </a:cubicBezTo>
                <a:cubicBezTo>
                  <a:pt x="43416" y="727605"/>
                  <a:pt x="23313" y="692786"/>
                  <a:pt x="32390" y="658911"/>
                </a:cubicBezTo>
                <a:cubicBezTo>
                  <a:pt x="39198" y="633504"/>
                  <a:pt x="60486" y="615845"/>
                  <a:pt x="84995" y="612432"/>
                </a:cubicBezTo>
                <a:close/>
                <a:moveTo>
                  <a:pt x="1598155" y="413221"/>
                </a:moveTo>
                <a:cubicBezTo>
                  <a:pt x="1606340" y="412206"/>
                  <a:pt x="1614590" y="412812"/>
                  <a:pt x="1622439" y="414915"/>
                </a:cubicBezTo>
                <a:cubicBezTo>
                  <a:pt x="1638136" y="419121"/>
                  <a:pt x="1652229" y="429315"/>
                  <a:pt x="1660996" y="444501"/>
                </a:cubicBezTo>
                <a:cubicBezTo>
                  <a:pt x="1678531" y="474872"/>
                  <a:pt x="1668125" y="513708"/>
                  <a:pt x="1637754" y="531243"/>
                </a:cubicBezTo>
                <a:cubicBezTo>
                  <a:pt x="1607382" y="548778"/>
                  <a:pt x="1568546" y="538372"/>
                  <a:pt x="1551011" y="508001"/>
                </a:cubicBezTo>
                <a:cubicBezTo>
                  <a:pt x="1533476" y="477629"/>
                  <a:pt x="1543882" y="438793"/>
                  <a:pt x="1574254" y="421258"/>
                </a:cubicBezTo>
                <a:cubicBezTo>
                  <a:pt x="1581847" y="416875"/>
                  <a:pt x="1589969" y="414237"/>
                  <a:pt x="1598155" y="413221"/>
                </a:cubicBezTo>
                <a:close/>
                <a:moveTo>
                  <a:pt x="184044" y="413221"/>
                </a:moveTo>
                <a:cubicBezTo>
                  <a:pt x="192230" y="414237"/>
                  <a:pt x="200352" y="416874"/>
                  <a:pt x="207944" y="421258"/>
                </a:cubicBezTo>
                <a:cubicBezTo>
                  <a:pt x="238316" y="438793"/>
                  <a:pt x="248722" y="477629"/>
                  <a:pt x="231187" y="508001"/>
                </a:cubicBezTo>
                <a:cubicBezTo>
                  <a:pt x="213652" y="538372"/>
                  <a:pt x="174816" y="548778"/>
                  <a:pt x="144444" y="531243"/>
                </a:cubicBezTo>
                <a:cubicBezTo>
                  <a:pt x="114073" y="513708"/>
                  <a:pt x="103667" y="474872"/>
                  <a:pt x="121202" y="444501"/>
                </a:cubicBezTo>
                <a:cubicBezTo>
                  <a:pt x="134353" y="421722"/>
                  <a:pt x="159486" y="410174"/>
                  <a:pt x="184044" y="413221"/>
                </a:cubicBezTo>
                <a:close/>
                <a:moveTo>
                  <a:pt x="1474816" y="241784"/>
                </a:moveTo>
                <a:cubicBezTo>
                  <a:pt x="1491067" y="241784"/>
                  <a:pt x="1507318" y="247984"/>
                  <a:pt x="1519717" y="260383"/>
                </a:cubicBezTo>
                <a:cubicBezTo>
                  <a:pt x="1544515" y="285181"/>
                  <a:pt x="1544515" y="325387"/>
                  <a:pt x="1519717" y="350185"/>
                </a:cubicBezTo>
                <a:cubicBezTo>
                  <a:pt x="1494919" y="374983"/>
                  <a:pt x="1454713" y="374983"/>
                  <a:pt x="1429915" y="350185"/>
                </a:cubicBezTo>
                <a:cubicBezTo>
                  <a:pt x="1405116" y="325387"/>
                  <a:pt x="1405116" y="285181"/>
                  <a:pt x="1429915" y="260383"/>
                </a:cubicBezTo>
                <a:cubicBezTo>
                  <a:pt x="1442314" y="247984"/>
                  <a:pt x="1458565" y="241784"/>
                  <a:pt x="1474816" y="241784"/>
                </a:cubicBezTo>
                <a:close/>
                <a:moveTo>
                  <a:pt x="307382" y="241784"/>
                </a:moveTo>
                <a:cubicBezTo>
                  <a:pt x="323633" y="241784"/>
                  <a:pt x="339884" y="247984"/>
                  <a:pt x="352283" y="260383"/>
                </a:cubicBezTo>
                <a:cubicBezTo>
                  <a:pt x="377081" y="285181"/>
                  <a:pt x="377081" y="325387"/>
                  <a:pt x="352283" y="350185"/>
                </a:cubicBezTo>
                <a:cubicBezTo>
                  <a:pt x="327485" y="374984"/>
                  <a:pt x="287279" y="374984"/>
                  <a:pt x="262481" y="350185"/>
                </a:cubicBezTo>
                <a:cubicBezTo>
                  <a:pt x="237682" y="325387"/>
                  <a:pt x="237682" y="285181"/>
                  <a:pt x="262481" y="260383"/>
                </a:cubicBezTo>
                <a:cubicBezTo>
                  <a:pt x="274880" y="247984"/>
                  <a:pt x="291131" y="241784"/>
                  <a:pt x="307382" y="241784"/>
                </a:cubicBezTo>
                <a:close/>
                <a:moveTo>
                  <a:pt x="470500" y="111067"/>
                </a:moveTo>
                <a:cubicBezTo>
                  <a:pt x="495057" y="108019"/>
                  <a:pt x="520190" y="119568"/>
                  <a:pt x="533342" y="142346"/>
                </a:cubicBezTo>
                <a:cubicBezTo>
                  <a:pt x="550877" y="172718"/>
                  <a:pt x="540470" y="211554"/>
                  <a:pt x="510099" y="229089"/>
                </a:cubicBezTo>
                <a:cubicBezTo>
                  <a:pt x="479727" y="246624"/>
                  <a:pt x="440891" y="236218"/>
                  <a:pt x="423356" y="205846"/>
                </a:cubicBezTo>
                <a:cubicBezTo>
                  <a:pt x="405821" y="175475"/>
                  <a:pt x="416227" y="136639"/>
                  <a:pt x="446599" y="119104"/>
                </a:cubicBezTo>
                <a:cubicBezTo>
                  <a:pt x="454192" y="114720"/>
                  <a:pt x="462314" y="112082"/>
                  <a:pt x="470500" y="111067"/>
                </a:cubicBezTo>
                <a:close/>
                <a:moveTo>
                  <a:pt x="1311699" y="111066"/>
                </a:moveTo>
                <a:cubicBezTo>
                  <a:pt x="1319885" y="112082"/>
                  <a:pt x="1328007" y="114720"/>
                  <a:pt x="1335600" y="119103"/>
                </a:cubicBezTo>
                <a:cubicBezTo>
                  <a:pt x="1365971" y="136638"/>
                  <a:pt x="1376377" y="175474"/>
                  <a:pt x="1358842" y="205846"/>
                </a:cubicBezTo>
                <a:cubicBezTo>
                  <a:pt x="1341307" y="236217"/>
                  <a:pt x="1302471" y="246623"/>
                  <a:pt x="1272100" y="229088"/>
                </a:cubicBezTo>
                <a:cubicBezTo>
                  <a:pt x="1241728" y="211553"/>
                  <a:pt x="1231322" y="172717"/>
                  <a:pt x="1248857" y="142346"/>
                </a:cubicBezTo>
                <a:cubicBezTo>
                  <a:pt x="1257625" y="127160"/>
                  <a:pt x="1271718" y="116966"/>
                  <a:pt x="1287415" y="112760"/>
                </a:cubicBezTo>
                <a:cubicBezTo>
                  <a:pt x="1295264" y="110657"/>
                  <a:pt x="1303513" y="110051"/>
                  <a:pt x="1311699" y="111066"/>
                </a:cubicBezTo>
                <a:close/>
                <a:moveTo>
                  <a:pt x="1096024" y="28716"/>
                </a:moveTo>
                <a:cubicBezTo>
                  <a:pt x="1104193" y="27578"/>
                  <a:pt x="1112721" y="28023"/>
                  <a:pt x="1121190" y="30293"/>
                </a:cubicBezTo>
                <a:cubicBezTo>
                  <a:pt x="1155065" y="39369"/>
                  <a:pt x="1175168" y="74189"/>
                  <a:pt x="1166091" y="108064"/>
                </a:cubicBezTo>
                <a:cubicBezTo>
                  <a:pt x="1157014" y="141939"/>
                  <a:pt x="1122195" y="162042"/>
                  <a:pt x="1088320" y="152965"/>
                </a:cubicBezTo>
                <a:cubicBezTo>
                  <a:pt x="1054445" y="143888"/>
                  <a:pt x="1034342" y="109069"/>
                  <a:pt x="1043419" y="75194"/>
                </a:cubicBezTo>
                <a:cubicBezTo>
                  <a:pt x="1050226" y="49788"/>
                  <a:pt x="1071514" y="32128"/>
                  <a:pt x="1096024" y="28716"/>
                </a:cubicBezTo>
                <a:close/>
                <a:moveTo>
                  <a:pt x="686175" y="28716"/>
                </a:moveTo>
                <a:cubicBezTo>
                  <a:pt x="710685" y="32128"/>
                  <a:pt x="731973" y="49788"/>
                  <a:pt x="738780" y="75194"/>
                </a:cubicBezTo>
                <a:cubicBezTo>
                  <a:pt x="747857" y="109069"/>
                  <a:pt x="727754" y="143888"/>
                  <a:pt x="693879" y="152965"/>
                </a:cubicBezTo>
                <a:cubicBezTo>
                  <a:pt x="660004" y="162042"/>
                  <a:pt x="625184" y="141939"/>
                  <a:pt x="616108" y="108064"/>
                </a:cubicBezTo>
                <a:cubicBezTo>
                  <a:pt x="607031" y="74189"/>
                  <a:pt x="627134" y="39369"/>
                  <a:pt x="661009" y="30293"/>
                </a:cubicBezTo>
                <a:cubicBezTo>
                  <a:pt x="669478" y="28023"/>
                  <a:pt x="678005" y="27578"/>
                  <a:pt x="686175" y="28716"/>
                </a:cubicBezTo>
                <a:close/>
                <a:moveTo>
                  <a:pt x="891100" y="0"/>
                </a:moveTo>
                <a:cubicBezTo>
                  <a:pt x="926170" y="0"/>
                  <a:pt x="954600" y="28430"/>
                  <a:pt x="954600" y="63500"/>
                </a:cubicBezTo>
                <a:cubicBezTo>
                  <a:pt x="954600" y="98570"/>
                  <a:pt x="926170" y="127000"/>
                  <a:pt x="891100" y="127000"/>
                </a:cubicBezTo>
                <a:cubicBezTo>
                  <a:pt x="856030" y="127000"/>
                  <a:pt x="827600" y="98570"/>
                  <a:pt x="827600" y="63500"/>
                </a:cubicBezTo>
                <a:cubicBezTo>
                  <a:pt x="827600" y="28430"/>
                  <a:pt x="856030" y="0"/>
                  <a:pt x="891100" y="0"/>
                </a:cubicBezTo>
                <a:close/>
              </a:path>
            </a:pathLst>
          </a:custGeom>
          <a:solidFill>
            <a:srgbClr val="2B6B6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Unicode MS" panose="020B0604020202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39" name="组合 38"/>
          <p:cNvGrpSpPr/>
          <p:nvPr/>
        </p:nvGrpSpPr>
        <p:grpSpPr>
          <a:xfrm>
            <a:off x="2127939" y="1908631"/>
            <a:ext cx="1365250" cy="1438274"/>
            <a:chOff x="2127939" y="2221368"/>
            <a:chExt cx="1365250" cy="1438274"/>
          </a:xfrm>
        </p:grpSpPr>
        <p:sp>
          <p:nvSpPr>
            <p:cNvPr id="40" name="MH_Other_2"/>
            <p:cNvSpPr/>
            <p:nvPr>
              <p:custDataLst>
                <p:tags r:id="rId14"/>
              </p:custDataLst>
            </p:nvPr>
          </p:nvSpPr>
          <p:spPr>
            <a:xfrm>
              <a:off x="2127939" y="3094492"/>
              <a:ext cx="1365250" cy="565150"/>
            </a:xfrm>
            <a:custGeom>
              <a:avLst/>
              <a:gdLst>
                <a:gd name="connsiteX0" fmla="*/ 0 w 1365921"/>
                <a:gd name="connsiteY0" fmla="*/ 0 h 566527"/>
                <a:gd name="connsiteX1" fmla="*/ 1365921 w 1365921"/>
                <a:gd name="connsiteY1" fmla="*/ 0 h 566527"/>
                <a:gd name="connsiteX2" fmla="*/ 1364834 w 1365921"/>
                <a:gd name="connsiteY2" fmla="*/ 10784 h 566527"/>
                <a:gd name="connsiteX3" fmla="*/ 682960 w 1365921"/>
                <a:gd name="connsiteY3" fmla="*/ 566527 h 566527"/>
                <a:gd name="connsiteX4" fmla="*/ 1087 w 1365921"/>
                <a:gd name="connsiteY4" fmla="*/ 10784 h 566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65921" h="566527">
                  <a:moveTo>
                    <a:pt x="0" y="0"/>
                  </a:moveTo>
                  <a:lnTo>
                    <a:pt x="1365921" y="0"/>
                  </a:lnTo>
                  <a:lnTo>
                    <a:pt x="1364834" y="10784"/>
                  </a:lnTo>
                  <a:cubicBezTo>
                    <a:pt x="1299933" y="327946"/>
                    <a:pt x="1019308" y="566527"/>
                    <a:pt x="682960" y="566527"/>
                  </a:cubicBezTo>
                  <a:cubicBezTo>
                    <a:pt x="346612" y="566527"/>
                    <a:pt x="65987" y="327946"/>
                    <a:pt x="1087" y="10784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0" tIns="0" rIns="0" bIns="108000" anchor="ctr">
              <a:norm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FEFFFF"/>
                  </a:solidFill>
                  <a:effectLst/>
                  <a:uLnTx/>
                  <a:uFillTx/>
                  <a:latin typeface="Arial Unicode MS" panose="020B0604020202020204" pitchFamily="34" charset="-122"/>
                  <a:ea typeface="微软雅黑" panose="020B0503020204020204" pitchFamily="34" charset="-122"/>
                  <a:cs typeface="+mn-cs"/>
                </a:rPr>
                <a:t>A</a:t>
              </a:r>
              <a:endParaRPr kumimoji="0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Arial Unicode MS" panose="020B0604020202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41" name="MH_SubTitle_1"/>
            <p:cNvSpPr/>
            <p:nvPr>
              <p:custDataLst>
                <p:tags r:id="rId15"/>
              </p:custDataLst>
            </p:nvPr>
          </p:nvSpPr>
          <p:spPr>
            <a:xfrm>
              <a:off x="2181914" y="2221368"/>
              <a:ext cx="1255712" cy="873125"/>
            </a:xfrm>
            <a:prstGeom prst="rect">
              <a:avLst/>
            </a:prstGeom>
          </p:spPr>
          <p:txBody>
            <a:bodyPr lIns="0" tIns="0" rIns="0" bIns="0" anchor="ctr">
              <a:norm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009DD9">
                      <a:lumMod val="75000"/>
                    </a:srgbClr>
                  </a:solidFill>
                  <a:effectLst/>
                  <a:uLnTx/>
                  <a:uFillTx/>
                  <a:latin typeface="Arial Unicode MS" panose="020B0604020202020204" pitchFamily="34" charset="-122"/>
                  <a:ea typeface="微软雅黑" panose="020B0503020204020204" pitchFamily="34" charset="-122"/>
                </a:rPr>
                <a:t>添加内容</a:t>
              </a:r>
            </a:p>
          </p:txBody>
        </p:sp>
      </p:grpSp>
      <p:sp>
        <p:nvSpPr>
          <p:cNvPr id="42" name="MH_Other_3"/>
          <p:cNvSpPr/>
          <p:nvPr>
            <p:custDataLst>
              <p:tags r:id="rId2"/>
            </p:custDataLst>
          </p:nvPr>
        </p:nvSpPr>
        <p:spPr>
          <a:xfrm>
            <a:off x="5118328" y="1756230"/>
            <a:ext cx="1781175" cy="1803400"/>
          </a:xfrm>
          <a:custGeom>
            <a:avLst/>
            <a:gdLst>
              <a:gd name="connsiteX0" fmla="*/ 0 w 1781438"/>
              <a:gd name="connsiteY0" fmla="*/ 1024884 h 1803498"/>
              <a:gd name="connsiteX1" fmla="*/ 120806 w 1781438"/>
              <a:gd name="connsiteY1" fmla="*/ 1024884 h 1803498"/>
              <a:gd name="connsiteX2" fmla="*/ 124135 w 1781438"/>
              <a:gd name="connsiteY2" fmla="*/ 1057908 h 1803498"/>
              <a:gd name="connsiteX3" fmla="*/ 890719 w 1781438"/>
              <a:gd name="connsiteY3" fmla="*/ 1682692 h 1803498"/>
              <a:gd name="connsiteX4" fmla="*/ 1657303 w 1781438"/>
              <a:gd name="connsiteY4" fmla="*/ 1057908 h 1803498"/>
              <a:gd name="connsiteX5" fmla="*/ 1660632 w 1781438"/>
              <a:gd name="connsiteY5" fmla="*/ 1024884 h 1803498"/>
              <a:gd name="connsiteX6" fmla="*/ 1781438 w 1781438"/>
              <a:gd name="connsiteY6" fmla="*/ 1024884 h 1803498"/>
              <a:gd name="connsiteX7" fmla="*/ 1775655 w 1781438"/>
              <a:gd name="connsiteY7" fmla="*/ 1082255 h 1803498"/>
              <a:gd name="connsiteX8" fmla="*/ 890719 w 1781438"/>
              <a:gd name="connsiteY8" fmla="*/ 1803498 h 1803498"/>
              <a:gd name="connsiteX9" fmla="*/ 5784 w 1781438"/>
              <a:gd name="connsiteY9" fmla="*/ 1082255 h 1803498"/>
              <a:gd name="connsiteX10" fmla="*/ 1716600 w 1781438"/>
              <a:gd name="connsiteY10" fmla="*/ 825501 h 1803498"/>
              <a:gd name="connsiteX11" fmla="*/ 1780100 w 1781438"/>
              <a:gd name="connsiteY11" fmla="*/ 889001 h 1803498"/>
              <a:gd name="connsiteX12" fmla="*/ 1716600 w 1781438"/>
              <a:gd name="connsiteY12" fmla="*/ 952501 h 1803498"/>
              <a:gd name="connsiteX13" fmla="*/ 1653100 w 1781438"/>
              <a:gd name="connsiteY13" fmla="*/ 889001 h 1803498"/>
              <a:gd name="connsiteX14" fmla="*/ 1716600 w 1781438"/>
              <a:gd name="connsiteY14" fmla="*/ 825501 h 1803498"/>
              <a:gd name="connsiteX15" fmla="*/ 65598 w 1781438"/>
              <a:gd name="connsiteY15" fmla="*/ 825501 h 1803498"/>
              <a:gd name="connsiteX16" fmla="*/ 129098 w 1781438"/>
              <a:gd name="connsiteY16" fmla="*/ 889001 h 1803498"/>
              <a:gd name="connsiteX17" fmla="*/ 65598 w 1781438"/>
              <a:gd name="connsiteY17" fmla="*/ 952501 h 1803498"/>
              <a:gd name="connsiteX18" fmla="*/ 2098 w 1781438"/>
              <a:gd name="connsiteY18" fmla="*/ 889001 h 1803498"/>
              <a:gd name="connsiteX19" fmla="*/ 65598 w 1781438"/>
              <a:gd name="connsiteY19" fmla="*/ 825501 h 1803498"/>
              <a:gd name="connsiteX20" fmla="*/ 1697202 w 1781438"/>
              <a:gd name="connsiteY20" fmla="*/ 612433 h 1803498"/>
              <a:gd name="connsiteX21" fmla="*/ 1749807 w 1781438"/>
              <a:gd name="connsiteY21" fmla="*/ 658911 h 1803498"/>
              <a:gd name="connsiteX22" fmla="*/ 1704906 w 1781438"/>
              <a:gd name="connsiteY22" fmla="*/ 736682 h 1803498"/>
              <a:gd name="connsiteX23" fmla="*/ 1627135 w 1781438"/>
              <a:gd name="connsiteY23" fmla="*/ 691781 h 1803498"/>
              <a:gd name="connsiteX24" fmla="*/ 1672036 w 1781438"/>
              <a:gd name="connsiteY24" fmla="*/ 614010 h 1803498"/>
              <a:gd name="connsiteX25" fmla="*/ 1697202 w 1781438"/>
              <a:gd name="connsiteY25" fmla="*/ 612433 h 1803498"/>
              <a:gd name="connsiteX26" fmla="*/ 84995 w 1781438"/>
              <a:gd name="connsiteY26" fmla="*/ 612432 h 1803498"/>
              <a:gd name="connsiteX27" fmla="*/ 110161 w 1781438"/>
              <a:gd name="connsiteY27" fmla="*/ 614009 h 1803498"/>
              <a:gd name="connsiteX28" fmla="*/ 155063 w 1781438"/>
              <a:gd name="connsiteY28" fmla="*/ 691781 h 1803498"/>
              <a:gd name="connsiteX29" fmla="*/ 77291 w 1781438"/>
              <a:gd name="connsiteY29" fmla="*/ 736682 h 1803498"/>
              <a:gd name="connsiteX30" fmla="*/ 32390 w 1781438"/>
              <a:gd name="connsiteY30" fmla="*/ 658911 h 1803498"/>
              <a:gd name="connsiteX31" fmla="*/ 84995 w 1781438"/>
              <a:gd name="connsiteY31" fmla="*/ 612432 h 1803498"/>
              <a:gd name="connsiteX32" fmla="*/ 1598155 w 1781438"/>
              <a:gd name="connsiteY32" fmla="*/ 413221 h 1803498"/>
              <a:gd name="connsiteX33" fmla="*/ 1622439 w 1781438"/>
              <a:gd name="connsiteY33" fmla="*/ 414915 h 1803498"/>
              <a:gd name="connsiteX34" fmla="*/ 1660996 w 1781438"/>
              <a:gd name="connsiteY34" fmla="*/ 444501 h 1803498"/>
              <a:gd name="connsiteX35" fmla="*/ 1637754 w 1781438"/>
              <a:gd name="connsiteY35" fmla="*/ 531243 h 1803498"/>
              <a:gd name="connsiteX36" fmla="*/ 1551011 w 1781438"/>
              <a:gd name="connsiteY36" fmla="*/ 508001 h 1803498"/>
              <a:gd name="connsiteX37" fmla="*/ 1574254 w 1781438"/>
              <a:gd name="connsiteY37" fmla="*/ 421258 h 1803498"/>
              <a:gd name="connsiteX38" fmla="*/ 1598155 w 1781438"/>
              <a:gd name="connsiteY38" fmla="*/ 413221 h 1803498"/>
              <a:gd name="connsiteX39" fmla="*/ 184044 w 1781438"/>
              <a:gd name="connsiteY39" fmla="*/ 413221 h 1803498"/>
              <a:gd name="connsiteX40" fmla="*/ 207944 w 1781438"/>
              <a:gd name="connsiteY40" fmla="*/ 421258 h 1803498"/>
              <a:gd name="connsiteX41" fmla="*/ 231187 w 1781438"/>
              <a:gd name="connsiteY41" fmla="*/ 508001 h 1803498"/>
              <a:gd name="connsiteX42" fmla="*/ 144444 w 1781438"/>
              <a:gd name="connsiteY42" fmla="*/ 531243 h 1803498"/>
              <a:gd name="connsiteX43" fmla="*/ 121202 w 1781438"/>
              <a:gd name="connsiteY43" fmla="*/ 444501 h 1803498"/>
              <a:gd name="connsiteX44" fmla="*/ 184044 w 1781438"/>
              <a:gd name="connsiteY44" fmla="*/ 413221 h 1803498"/>
              <a:gd name="connsiteX45" fmla="*/ 1474816 w 1781438"/>
              <a:gd name="connsiteY45" fmla="*/ 241784 h 1803498"/>
              <a:gd name="connsiteX46" fmla="*/ 1519717 w 1781438"/>
              <a:gd name="connsiteY46" fmla="*/ 260383 h 1803498"/>
              <a:gd name="connsiteX47" fmla="*/ 1519717 w 1781438"/>
              <a:gd name="connsiteY47" fmla="*/ 350185 h 1803498"/>
              <a:gd name="connsiteX48" fmla="*/ 1429915 w 1781438"/>
              <a:gd name="connsiteY48" fmla="*/ 350185 h 1803498"/>
              <a:gd name="connsiteX49" fmla="*/ 1429915 w 1781438"/>
              <a:gd name="connsiteY49" fmla="*/ 260383 h 1803498"/>
              <a:gd name="connsiteX50" fmla="*/ 1474816 w 1781438"/>
              <a:gd name="connsiteY50" fmla="*/ 241784 h 1803498"/>
              <a:gd name="connsiteX51" fmla="*/ 307382 w 1781438"/>
              <a:gd name="connsiteY51" fmla="*/ 241784 h 1803498"/>
              <a:gd name="connsiteX52" fmla="*/ 352283 w 1781438"/>
              <a:gd name="connsiteY52" fmla="*/ 260383 h 1803498"/>
              <a:gd name="connsiteX53" fmla="*/ 352283 w 1781438"/>
              <a:gd name="connsiteY53" fmla="*/ 350185 h 1803498"/>
              <a:gd name="connsiteX54" fmla="*/ 262481 w 1781438"/>
              <a:gd name="connsiteY54" fmla="*/ 350185 h 1803498"/>
              <a:gd name="connsiteX55" fmla="*/ 262481 w 1781438"/>
              <a:gd name="connsiteY55" fmla="*/ 260383 h 1803498"/>
              <a:gd name="connsiteX56" fmla="*/ 307382 w 1781438"/>
              <a:gd name="connsiteY56" fmla="*/ 241784 h 1803498"/>
              <a:gd name="connsiteX57" fmla="*/ 470500 w 1781438"/>
              <a:gd name="connsiteY57" fmla="*/ 111067 h 1803498"/>
              <a:gd name="connsiteX58" fmla="*/ 533342 w 1781438"/>
              <a:gd name="connsiteY58" fmla="*/ 142346 h 1803498"/>
              <a:gd name="connsiteX59" fmla="*/ 510099 w 1781438"/>
              <a:gd name="connsiteY59" fmla="*/ 229089 h 1803498"/>
              <a:gd name="connsiteX60" fmla="*/ 423356 w 1781438"/>
              <a:gd name="connsiteY60" fmla="*/ 205846 h 1803498"/>
              <a:gd name="connsiteX61" fmla="*/ 446599 w 1781438"/>
              <a:gd name="connsiteY61" fmla="*/ 119104 h 1803498"/>
              <a:gd name="connsiteX62" fmla="*/ 470500 w 1781438"/>
              <a:gd name="connsiteY62" fmla="*/ 111067 h 1803498"/>
              <a:gd name="connsiteX63" fmla="*/ 1311699 w 1781438"/>
              <a:gd name="connsiteY63" fmla="*/ 111066 h 1803498"/>
              <a:gd name="connsiteX64" fmla="*/ 1335600 w 1781438"/>
              <a:gd name="connsiteY64" fmla="*/ 119103 h 1803498"/>
              <a:gd name="connsiteX65" fmla="*/ 1358842 w 1781438"/>
              <a:gd name="connsiteY65" fmla="*/ 205846 h 1803498"/>
              <a:gd name="connsiteX66" fmla="*/ 1272100 w 1781438"/>
              <a:gd name="connsiteY66" fmla="*/ 229088 h 1803498"/>
              <a:gd name="connsiteX67" fmla="*/ 1248857 w 1781438"/>
              <a:gd name="connsiteY67" fmla="*/ 142346 h 1803498"/>
              <a:gd name="connsiteX68" fmla="*/ 1287415 w 1781438"/>
              <a:gd name="connsiteY68" fmla="*/ 112760 h 1803498"/>
              <a:gd name="connsiteX69" fmla="*/ 1311699 w 1781438"/>
              <a:gd name="connsiteY69" fmla="*/ 111066 h 1803498"/>
              <a:gd name="connsiteX70" fmla="*/ 1096024 w 1781438"/>
              <a:gd name="connsiteY70" fmla="*/ 28716 h 1803498"/>
              <a:gd name="connsiteX71" fmla="*/ 1121190 w 1781438"/>
              <a:gd name="connsiteY71" fmla="*/ 30293 h 1803498"/>
              <a:gd name="connsiteX72" fmla="*/ 1166091 w 1781438"/>
              <a:gd name="connsiteY72" fmla="*/ 108064 h 1803498"/>
              <a:gd name="connsiteX73" fmla="*/ 1088320 w 1781438"/>
              <a:gd name="connsiteY73" fmla="*/ 152965 h 1803498"/>
              <a:gd name="connsiteX74" fmla="*/ 1043419 w 1781438"/>
              <a:gd name="connsiteY74" fmla="*/ 75194 h 1803498"/>
              <a:gd name="connsiteX75" fmla="*/ 1096024 w 1781438"/>
              <a:gd name="connsiteY75" fmla="*/ 28716 h 1803498"/>
              <a:gd name="connsiteX76" fmla="*/ 686175 w 1781438"/>
              <a:gd name="connsiteY76" fmla="*/ 28716 h 1803498"/>
              <a:gd name="connsiteX77" fmla="*/ 738780 w 1781438"/>
              <a:gd name="connsiteY77" fmla="*/ 75194 h 1803498"/>
              <a:gd name="connsiteX78" fmla="*/ 693879 w 1781438"/>
              <a:gd name="connsiteY78" fmla="*/ 152965 h 1803498"/>
              <a:gd name="connsiteX79" fmla="*/ 616108 w 1781438"/>
              <a:gd name="connsiteY79" fmla="*/ 108064 h 1803498"/>
              <a:gd name="connsiteX80" fmla="*/ 661009 w 1781438"/>
              <a:gd name="connsiteY80" fmla="*/ 30293 h 1803498"/>
              <a:gd name="connsiteX81" fmla="*/ 686175 w 1781438"/>
              <a:gd name="connsiteY81" fmla="*/ 28716 h 1803498"/>
              <a:gd name="connsiteX82" fmla="*/ 891100 w 1781438"/>
              <a:gd name="connsiteY82" fmla="*/ 0 h 1803498"/>
              <a:gd name="connsiteX83" fmla="*/ 954600 w 1781438"/>
              <a:gd name="connsiteY83" fmla="*/ 63500 h 1803498"/>
              <a:gd name="connsiteX84" fmla="*/ 891100 w 1781438"/>
              <a:gd name="connsiteY84" fmla="*/ 127000 h 1803498"/>
              <a:gd name="connsiteX85" fmla="*/ 827600 w 1781438"/>
              <a:gd name="connsiteY85" fmla="*/ 63500 h 1803498"/>
              <a:gd name="connsiteX86" fmla="*/ 891100 w 1781438"/>
              <a:gd name="connsiteY86" fmla="*/ 0 h 18034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</a:cxnLst>
            <a:rect l="l" t="t" r="r" b="b"/>
            <a:pathLst>
              <a:path w="1781438" h="1803498">
                <a:moveTo>
                  <a:pt x="0" y="1024884"/>
                </a:moveTo>
                <a:lnTo>
                  <a:pt x="120806" y="1024884"/>
                </a:lnTo>
                <a:lnTo>
                  <a:pt x="124135" y="1057908"/>
                </a:lnTo>
                <a:cubicBezTo>
                  <a:pt x="197099" y="1414471"/>
                  <a:pt x="512586" y="1682692"/>
                  <a:pt x="890719" y="1682692"/>
                </a:cubicBezTo>
                <a:cubicBezTo>
                  <a:pt x="1268852" y="1682692"/>
                  <a:pt x="1584340" y="1414471"/>
                  <a:pt x="1657303" y="1057908"/>
                </a:cubicBezTo>
                <a:lnTo>
                  <a:pt x="1660632" y="1024884"/>
                </a:lnTo>
                <a:lnTo>
                  <a:pt x="1781438" y="1024884"/>
                </a:lnTo>
                <a:lnTo>
                  <a:pt x="1775655" y="1082255"/>
                </a:lnTo>
                <a:cubicBezTo>
                  <a:pt x="1691427" y="1493868"/>
                  <a:pt x="1327232" y="1803498"/>
                  <a:pt x="890719" y="1803498"/>
                </a:cubicBezTo>
                <a:cubicBezTo>
                  <a:pt x="454206" y="1803498"/>
                  <a:pt x="90012" y="1493868"/>
                  <a:pt x="5784" y="1082255"/>
                </a:cubicBezTo>
                <a:close/>
                <a:moveTo>
                  <a:pt x="1716600" y="825501"/>
                </a:moveTo>
                <a:cubicBezTo>
                  <a:pt x="1751670" y="825501"/>
                  <a:pt x="1780100" y="853931"/>
                  <a:pt x="1780100" y="889001"/>
                </a:cubicBezTo>
                <a:cubicBezTo>
                  <a:pt x="1780100" y="924071"/>
                  <a:pt x="1751670" y="952501"/>
                  <a:pt x="1716600" y="952501"/>
                </a:cubicBezTo>
                <a:cubicBezTo>
                  <a:pt x="1681530" y="952501"/>
                  <a:pt x="1653100" y="924071"/>
                  <a:pt x="1653100" y="889001"/>
                </a:cubicBezTo>
                <a:cubicBezTo>
                  <a:pt x="1653100" y="853931"/>
                  <a:pt x="1681530" y="825501"/>
                  <a:pt x="1716600" y="825501"/>
                </a:cubicBezTo>
                <a:close/>
                <a:moveTo>
                  <a:pt x="65598" y="825501"/>
                </a:moveTo>
                <a:cubicBezTo>
                  <a:pt x="100668" y="825501"/>
                  <a:pt x="129098" y="853931"/>
                  <a:pt x="129098" y="889001"/>
                </a:cubicBezTo>
                <a:cubicBezTo>
                  <a:pt x="129098" y="924071"/>
                  <a:pt x="100668" y="952501"/>
                  <a:pt x="65598" y="952501"/>
                </a:cubicBezTo>
                <a:cubicBezTo>
                  <a:pt x="30528" y="952501"/>
                  <a:pt x="2098" y="924071"/>
                  <a:pt x="2098" y="889001"/>
                </a:cubicBezTo>
                <a:cubicBezTo>
                  <a:pt x="2098" y="853931"/>
                  <a:pt x="30528" y="825501"/>
                  <a:pt x="65598" y="825501"/>
                </a:cubicBezTo>
                <a:close/>
                <a:moveTo>
                  <a:pt x="1697202" y="612433"/>
                </a:moveTo>
                <a:cubicBezTo>
                  <a:pt x="1721712" y="615845"/>
                  <a:pt x="1743000" y="633505"/>
                  <a:pt x="1749807" y="658911"/>
                </a:cubicBezTo>
                <a:cubicBezTo>
                  <a:pt x="1758884" y="692786"/>
                  <a:pt x="1738781" y="727605"/>
                  <a:pt x="1704906" y="736682"/>
                </a:cubicBezTo>
                <a:cubicBezTo>
                  <a:pt x="1671031" y="745759"/>
                  <a:pt x="1636211" y="725656"/>
                  <a:pt x="1627135" y="691781"/>
                </a:cubicBezTo>
                <a:cubicBezTo>
                  <a:pt x="1618058" y="657906"/>
                  <a:pt x="1638161" y="623086"/>
                  <a:pt x="1672036" y="614010"/>
                </a:cubicBezTo>
                <a:cubicBezTo>
                  <a:pt x="1680505" y="611740"/>
                  <a:pt x="1689032" y="611295"/>
                  <a:pt x="1697202" y="612433"/>
                </a:cubicBezTo>
                <a:close/>
                <a:moveTo>
                  <a:pt x="84995" y="612432"/>
                </a:moveTo>
                <a:cubicBezTo>
                  <a:pt x="93165" y="611295"/>
                  <a:pt x="101693" y="611740"/>
                  <a:pt x="110161" y="614009"/>
                </a:cubicBezTo>
                <a:cubicBezTo>
                  <a:pt x="144036" y="623086"/>
                  <a:pt x="164140" y="657906"/>
                  <a:pt x="155063" y="691781"/>
                </a:cubicBezTo>
                <a:cubicBezTo>
                  <a:pt x="145986" y="725656"/>
                  <a:pt x="111166" y="745759"/>
                  <a:pt x="77291" y="736682"/>
                </a:cubicBezTo>
                <a:cubicBezTo>
                  <a:pt x="43416" y="727605"/>
                  <a:pt x="23313" y="692786"/>
                  <a:pt x="32390" y="658911"/>
                </a:cubicBezTo>
                <a:cubicBezTo>
                  <a:pt x="39198" y="633504"/>
                  <a:pt x="60486" y="615845"/>
                  <a:pt x="84995" y="612432"/>
                </a:cubicBezTo>
                <a:close/>
                <a:moveTo>
                  <a:pt x="1598155" y="413221"/>
                </a:moveTo>
                <a:cubicBezTo>
                  <a:pt x="1606340" y="412206"/>
                  <a:pt x="1614590" y="412812"/>
                  <a:pt x="1622439" y="414915"/>
                </a:cubicBezTo>
                <a:cubicBezTo>
                  <a:pt x="1638136" y="419121"/>
                  <a:pt x="1652229" y="429315"/>
                  <a:pt x="1660996" y="444501"/>
                </a:cubicBezTo>
                <a:cubicBezTo>
                  <a:pt x="1678531" y="474872"/>
                  <a:pt x="1668125" y="513708"/>
                  <a:pt x="1637754" y="531243"/>
                </a:cubicBezTo>
                <a:cubicBezTo>
                  <a:pt x="1607382" y="548778"/>
                  <a:pt x="1568546" y="538372"/>
                  <a:pt x="1551011" y="508001"/>
                </a:cubicBezTo>
                <a:cubicBezTo>
                  <a:pt x="1533476" y="477629"/>
                  <a:pt x="1543882" y="438793"/>
                  <a:pt x="1574254" y="421258"/>
                </a:cubicBezTo>
                <a:cubicBezTo>
                  <a:pt x="1581847" y="416875"/>
                  <a:pt x="1589969" y="414237"/>
                  <a:pt x="1598155" y="413221"/>
                </a:cubicBezTo>
                <a:close/>
                <a:moveTo>
                  <a:pt x="184044" y="413221"/>
                </a:moveTo>
                <a:cubicBezTo>
                  <a:pt x="192230" y="414237"/>
                  <a:pt x="200352" y="416874"/>
                  <a:pt x="207944" y="421258"/>
                </a:cubicBezTo>
                <a:cubicBezTo>
                  <a:pt x="238316" y="438793"/>
                  <a:pt x="248722" y="477629"/>
                  <a:pt x="231187" y="508001"/>
                </a:cubicBezTo>
                <a:cubicBezTo>
                  <a:pt x="213652" y="538372"/>
                  <a:pt x="174816" y="548778"/>
                  <a:pt x="144444" y="531243"/>
                </a:cubicBezTo>
                <a:cubicBezTo>
                  <a:pt x="114073" y="513708"/>
                  <a:pt x="103667" y="474872"/>
                  <a:pt x="121202" y="444501"/>
                </a:cubicBezTo>
                <a:cubicBezTo>
                  <a:pt x="134353" y="421722"/>
                  <a:pt x="159486" y="410174"/>
                  <a:pt x="184044" y="413221"/>
                </a:cubicBezTo>
                <a:close/>
                <a:moveTo>
                  <a:pt x="1474816" y="241784"/>
                </a:moveTo>
                <a:cubicBezTo>
                  <a:pt x="1491067" y="241784"/>
                  <a:pt x="1507318" y="247984"/>
                  <a:pt x="1519717" y="260383"/>
                </a:cubicBezTo>
                <a:cubicBezTo>
                  <a:pt x="1544515" y="285181"/>
                  <a:pt x="1544515" y="325387"/>
                  <a:pt x="1519717" y="350185"/>
                </a:cubicBezTo>
                <a:cubicBezTo>
                  <a:pt x="1494919" y="374983"/>
                  <a:pt x="1454713" y="374983"/>
                  <a:pt x="1429915" y="350185"/>
                </a:cubicBezTo>
                <a:cubicBezTo>
                  <a:pt x="1405116" y="325387"/>
                  <a:pt x="1405116" y="285181"/>
                  <a:pt x="1429915" y="260383"/>
                </a:cubicBezTo>
                <a:cubicBezTo>
                  <a:pt x="1442314" y="247984"/>
                  <a:pt x="1458565" y="241784"/>
                  <a:pt x="1474816" y="241784"/>
                </a:cubicBezTo>
                <a:close/>
                <a:moveTo>
                  <a:pt x="307382" y="241784"/>
                </a:moveTo>
                <a:cubicBezTo>
                  <a:pt x="323633" y="241784"/>
                  <a:pt x="339884" y="247984"/>
                  <a:pt x="352283" y="260383"/>
                </a:cubicBezTo>
                <a:cubicBezTo>
                  <a:pt x="377081" y="285181"/>
                  <a:pt x="377081" y="325387"/>
                  <a:pt x="352283" y="350185"/>
                </a:cubicBezTo>
                <a:cubicBezTo>
                  <a:pt x="327485" y="374984"/>
                  <a:pt x="287279" y="374984"/>
                  <a:pt x="262481" y="350185"/>
                </a:cubicBezTo>
                <a:cubicBezTo>
                  <a:pt x="237682" y="325387"/>
                  <a:pt x="237682" y="285181"/>
                  <a:pt x="262481" y="260383"/>
                </a:cubicBezTo>
                <a:cubicBezTo>
                  <a:pt x="274880" y="247984"/>
                  <a:pt x="291131" y="241784"/>
                  <a:pt x="307382" y="241784"/>
                </a:cubicBezTo>
                <a:close/>
                <a:moveTo>
                  <a:pt x="470500" y="111067"/>
                </a:moveTo>
                <a:cubicBezTo>
                  <a:pt x="495057" y="108019"/>
                  <a:pt x="520190" y="119568"/>
                  <a:pt x="533342" y="142346"/>
                </a:cubicBezTo>
                <a:cubicBezTo>
                  <a:pt x="550877" y="172718"/>
                  <a:pt x="540470" y="211554"/>
                  <a:pt x="510099" y="229089"/>
                </a:cubicBezTo>
                <a:cubicBezTo>
                  <a:pt x="479727" y="246624"/>
                  <a:pt x="440891" y="236218"/>
                  <a:pt x="423356" y="205846"/>
                </a:cubicBezTo>
                <a:cubicBezTo>
                  <a:pt x="405821" y="175475"/>
                  <a:pt x="416227" y="136639"/>
                  <a:pt x="446599" y="119104"/>
                </a:cubicBezTo>
                <a:cubicBezTo>
                  <a:pt x="454192" y="114720"/>
                  <a:pt x="462314" y="112082"/>
                  <a:pt x="470500" y="111067"/>
                </a:cubicBezTo>
                <a:close/>
                <a:moveTo>
                  <a:pt x="1311699" y="111066"/>
                </a:moveTo>
                <a:cubicBezTo>
                  <a:pt x="1319885" y="112082"/>
                  <a:pt x="1328007" y="114720"/>
                  <a:pt x="1335600" y="119103"/>
                </a:cubicBezTo>
                <a:cubicBezTo>
                  <a:pt x="1365971" y="136638"/>
                  <a:pt x="1376377" y="175474"/>
                  <a:pt x="1358842" y="205846"/>
                </a:cubicBezTo>
                <a:cubicBezTo>
                  <a:pt x="1341307" y="236217"/>
                  <a:pt x="1302471" y="246623"/>
                  <a:pt x="1272100" y="229088"/>
                </a:cubicBezTo>
                <a:cubicBezTo>
                  <a:pt x="1241728" y="211553"/>
                  <a:pt x="1231322" y="172717"/>
                  <a:pt x="1248857" y="142346"/>
                </a:cubicBezTo>
                <a:cubicBezTo>
                  <a:pt x="1257625" y="127160"/>
                  <a:pt x="1271718" y="116966"/>
                  <a:pt x="1287415" y="112760"/>
                </a:cubicBezTo>
                <a:cubicBezTo>
                  <a:pt x="1295264" y="110657"/>
                  <a:pt x="1303513" y="110051"/>
                  <a:pt x="1311699" y="111066"/>
                </a:cubicBezTo>
                <a:close/>
                <a:moveTo>
                  <a:pt x="1096024" y="28716"/>
                </a:moveTo>
                <a:cubicBezTo>
                  <a:pt x="1104193" y="27578"/>
                  <a:pt x="1112721" y="28023"/>
                  <a:pt x="1121190" y="30293"/>
                </a:cubicBezTo>
                <a:cubicBezTo>
                  <a:pt x="1155065" y="39369"/>
                  <a:pt x="1175168" y="74189"/>
                  <a:pt x="1166091" y="108064"/>
                </a:cubicBezTo>
                <a:cubicBezTo>
                  <a:pt x="1157014" y="141939"/>
                  <a:pt x="1122195" y="162042"/>
                  <a:pt x="1088320" y="152965"/>
                </a:cubicBezTo>
                <a:cubicBezTo>
                  <a:pt x="1054445" y="143888"/>
                  <a:pt x="1034342" y="109069"/>
                  <a:pt x="1043419" y="75194"/>
                </a:cubicBezTo>
                <a:cubicBezTo>
                  <a:pt x="1050226" y="49788"/>
                  <a:pt x="1071514" y="32128"/>
                  <a:pt x="1096024" y="28716"/>
                </a:cubicBezTo>
                <a:close/>
                <a:moveTo>
                  <a:pt x="686175" y="28716"/>
                </a:moveTo>
                <a:cubicBezTo>
                  <a:pt x="710685" y="32128"/>
                  <a:pt x="731973" y="49788"/>
                  <a:pt x="738780" y="75194"/>
                </a:cubicBezTo>
                <a:cubicBezTo>
                  <a:pt x="747857" y="109069"/>
                  <a:pt x="727754" y="143888"/>
                  <a:pt x="693879" y="152965"/>
                </a:cubicBezTo>
                <a:cubicBezTo>
                  <a:pt x="660004" y="162042"/>
                  <a:pt x="625184" y="141939"/>
                  <a:pt x="616108" y="108064"/>
                </a:cubicBezTo>
                <a:cubicBezTo>
                  <a:pt x="607031" y="74189"/>
                  <a:pt x="627134" y="39369"/>
                  <a:pt x="661009" y="30293"/>
                </a:cubicBezTo>
                <a:cubicBezTo>
                  <a:pt x="669478" y="28023"/>
                  <a:pt x="678005" y="27578"/>
                  <a:pt x="686175" y="28716"/>
                </a:cubicBezTo>
                <a:close/>
                <a:moveTo>
                  <a:pt x="891100" y="0"/>
                </a:moveTo>
                <a:cubicBezTo>
                  <a:pt x="926170" y="0"/>
                  <a:pt x="954600" y="28430"/>
                  <a:pt x="954600" y="63500"/>
                </a:cubicBezTo>
                <a:cubicBezTo>
                  <a:pt x="954600" y="98570"/>
                  <a:pt x="926170" y="127000"/>
                  <a:pt x="891100" y="127000"/>
                </a:cubicBezTo>
                <a:cubicBezTo>
                  <a:pt x="856030" y="127000"/>
                  <a:pt x="827600" y="98570"/>
                  <a:pt x="827600" y="63500"/>
                </a:cubicBezTo>
                <a:cubicBezTo>
                  <a:pt x="827600" y="28430"/>
                  <a:pt x="856030" y="0"/>
                  <a:pt x="891100" y="0"/>
                </a:cubicBezTo>
                <a:close/>
              </a:path>
            </a:pathLst>
          </a:custGeom>
          <a:solidFill>
            <a:srgbClr val="2B6B6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Unicode MS" panose="020B0604020202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43" name="组合 42"/>
          <p:cNvGrpSpPr/>
          <p:nvPr/>
        </p:nvGrpSpPr>
        <p:grpSpPr>
          <a:xfrm>
            <a:off x="5326289" y="1908631"/>
            <a:ext cx="1365250" cy="1438274"/>
            <a:chOff x="5326289" y="2221368"/>
            <a:chExt cx="1365250" cy="1438274"/>
          </a:xfrm>
        </p:grpSpPr>
        <p:sp>
          <p:nvSpPr>
            <p:cNvPr id="44" name="MH_Other_4"/>
            <p:cNvSpPr/>
            <p:nvPr>
              <p:custDataLst>
                <p:tags r:id="rId12"/>
              </p:custDataLst>
            </p:nvPr>
          </p:nvSpPr>
          <p:spPr>
            <a:xfrm>
              <a:off x="5326289" y="3094492"/>
              <a:ext cx="1365250" cy="565150"/>
            </a:xfrm>
            <a:custGeom>
              <a:avLst/>
              <a:gdLst>
                <a:gd name="connsiteX0" fmla="*/ 0 w 1365921"/>
                <a:gd name="connsiteY0" fmla="*/ 0 h 566527"/>
                <a:gd name="connsiteX1" fmla="*/ 1365921 w 1365921"/>
                <a:gd name="connsiteY1" fmla="*/ 0 h 566527"/>
                <a:gd name="connsiteX2" fmla="*/ 1364834 w 1365921"/>
                <a:gd name="connsiteY2" fmla="*/ 10784 h 566527"/>
                <a:gd name="connsiteX3" fmla="*/ 682960 w 1365921"/>
                <a:gd name="connsiteY3" fmla="*/ 566527 h 566527"/>
                <a:gd name="connsiteX4" fmla="*/ 1087 w 1365921"/>
                <a:gd name="connsiteY4" fmla="*/ 10784 h 566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65921" h="566527">
                  <a:moveTo>
                    <a:pt x="0" y="0"/>
                  </a:moveTo>
                  <a:lnTo>
                    <a:pt x="1365921" y="0"/>
                  </a:lnTo>
                  <a:lnTo>
                    <a:pt x="1364834" y="10784"/>
                  </a:lnTo>
                  <a:cubicBezTo>
                    <a:pt x="1299933" y="327946"/>
                    <a:pt x="1019308" y="566527"/>
                    <a:pt x="682960" y="566527"/>
                  </a:cubicBezTo>
                  <a:cubicBezTo>
                    <a:pt x="346612" y="566527"/>
                    <a:pt x="65987" y="327946"/>
                    <a:pt x="1087" y="10784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0" tIns="0" rIns="0" bIns="108000" anchor="ctr">
              <a:norm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FEFFFF"/>
                  </a:solidFill>
                  <a:effectLst/>
                  <a:uLnTx/>
                  <a:uFillTx/>
                  <a:latin typeface="Arial Unicode MS" panose="020B0604020202020204" pitchFamily="34" charset="-122"/>
                  <a:ea typeface="微软雅黑" panose="020B0503020204020204" pitchFamily="34" charset="-122"/>
                  <a:cs typeface="+mn-cs"/>
                </a:rPr>
                <a:t>B</a:t>
              </a:r>
              <a:endParaRPr kumimoji="0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Arial Unicode MS" panose="020B0604020202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45" name="MH_SubTitle_2"/>
            <p:cNvSpPr/>
            <p:nvPr>
              <p:custDataLst>
                <p:tags r:id="rId13"/>
              </p:custDataLst>
            </p:nvPr>
          </p:nvSpPr>
          <p:spPr>
            <a:xfrm>
              <a:off x="5381852" y="2221368"/>
              <a:ext cx="1255712" cy="873125"/>
            </a:xfrm>
            <a:prstGeom prst="rect">
              <a:avLst/>
            </a:prstGeom>
          </p:spPr>
          <p:txBody>
            <a:bodyPr lIns="0" tIns="0" rIns="0" bIns="0" anchor="ctr">
              <a:norm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009DD9">
                      <a:lumMod val="75000"/>
                    </a:srgbClr>
                  </a:solidFill>
                  <a:effectLst/>
                  <a:uLnTx/>
                  <a:uFillTx/>
                  <a:latin typeface="Arial Unicode MS" panose="020B0604020202020204" pitchFamily="34" charset="-122"/>
                  <a:ea typeface="微软雅黑" panose="020B0503020204020204" pitchFamily="34" charset="-122"/>
                </a:rPr>
                <a:t>添加内容</a:t>
              </a:r>
            </a:p>
          </p:txBody>
        </p:sp>
      </p:grpSp>
      <p:sp>
        <p:nvSpPr>
          <p:cNvPr id="46" name="MH_Other_5"/>
          <p:cNvSpPr/>
          <p:nvPr>
            <p:custDataLst>
              <p:tags r:id="rId3"/>
            </p:custDataLst>
          </p:nvPr>
        </p:nvSpPr>
        <p:spPr>
          <a:xfrm>
            <a:off x="8157017" y="1756230"/>
            <a:ext cx="1782763" cy="1803400"/>
          </a:xfrm>
          <a:custGeom>
            <a:avLst/>
            <a:gdLst>
              <a:gd name="connsiteX0" fmla="*/ 0 w 1781438"/>
              <a:gd name="connsiteY0" fmla="*/ 1024884 h 1803498"/>
              <a:gd name="connsiteX1" fmla="*/ 120806 w 1781438"/>
              <a:gd name="connsiteY1" fmla="*/ 1024884 h 1803498"/>
              <a:gd name="connsiteX2" fmla="*/ 124135 w 1781438"/>
              <a:gd name="connsiteY2" fmla="*/ 1057908 h 1803498"/>
              <a:gd name="connsiteX3" fmla="*/ 890719 w 1781438"/>
              <a:gd name="connsiteY3" fmla="*/ 1682692 h 1803498"/>
              <a:gd name="connsiteX4" fmla="*/ 1657303 w 1781438"/>
              <a:gd name="connsiteY4" fmla="*/ 1057908 h 1803498"/>
              <a:gd name="connsiteX5" fmla="*/ 1660632 w 1781438"/>
              <a:gd name="connsiteY5" fmla="*/ 1024884 h 1803498"/>
              <a:gd name="connsiteX6" fmla="*/ 1781438 w 1781438"/>
              <a:gd name="connsiteY6" fmla="*/ 1024884 h 1803498"/>
              <a:gd name="connsiteX7" fmla="*/ 1775655 w 1781438"/>
              <a:gd name="connsiteY7" fmla="*/ 1082255 h 1803498"/>
              <a:gd name="connsiteX8" fmla="*/ 890719 w 1781438"/>
              <a:gd name="connsiteY8" fmla="*/ 1803498 h 1803498"/>
              <a:gd name="connsiteX9" fmla="*/ 5784 w 1781438"/>
              <a:gd name="connsiteY9" fmla="*/ 1082255 h 1803498"/>
              <a:gd name="connsiteX10" fmla="*/ 1716600 w 1781438"/>
              <a:gd name="connsiteY10" fmla="*/ 825501 h 1803498"/>
              <a:gd name="connsiteX11" fmla="*/ 1780100 w 1781438"/>
              <a:gd name="connsiteY11" fmla="*/ 889001 h 1803498"/>
              <a:gd name="connsiteX12" fmla="*/ 1716600 w 1781438"/>
              <a:gd name="connsiteY12" fmla="*/ 952501 h 1803498"/>
              <a:gd name="connsiteX13" fmla="*/ 1653100 w 1781438"/>
              <a:gd name="connsiteY13" fmla="*/ 889001 h 1803498"/>
              <a:gd name="connsiteX14" fmla="*/ 1716600 w 1781438"/>
              <a:gd name="connsiteY14" fmla="*/ 825501 h 1803498"/>
              <a:gd name="connsiteX15" fmla="*/ 65598 w 1781438"/>
              <a:gd name="connsiteY15" fmla="*/ 825501 h 1803498"/>
              <a:gd name="connsiteX16" fmla="*/ 129098 w 1781438"/>
              <a:gd name="connsiteY16" fmla="*/ 889001 h 1803498"/>
              <a:gd name="connsiteX17" fmla="*/ 65598 w 1781438"/>
              <a:gd name="connsiteY17" fmla="*/ 952501 h 1803498"/>
              <a:gd name="connsiteX18" fmla="*/ 2098 w 1781438"/>
              <a:gd name="connsiteY18" fmla="*/ 889001 h 1803498"/>
              <a:gd name="connsiteX19" fmla="*/ 65598 w 1781438"/>
              <a:gd name="connsiteY19" fmla="*/ 825501 h 1803498"/>
              <a:gd name="connsiteX20" fmla="*/ 1697202 w 1781438"/>
              <a:gd name="connsiteY20" fmla="*/ 612433 h 1803498"/>
              <a:gd name="connsiteX21" fmla="*/ 1749807 w 1781438"/>
              <a:gd name="connsiteY21" fmla="*/ 658911 h 1803498"/>
              <a:gd name="connsiteX22" fmla="*/ 1704906 w 1781438"/>
              <a:gd name="connsiteY22" fmla="*/ 736682 h 1803498"/>
              <a:gd name="connsiteX23" fmla="*/ 1627135 w 1781438"/>
              <a:gd name="connsiteY23" fmla="*/ 691781 h 1803498"/>
              <a:gd name="connsiteX24" fmla="*/ 1672036 w 1781438"/>
              <a:gd name="connsiteY24" fmla="*/ 614010 h 1803498"/>
              <a:gd name="connsiteX25" fmla="*/ 1697202 w 1781438"/>
              <a:gd name="connsiteY25" fmla="*/ 612433 h 1803498"/>
              <a:gd name="connsiteX26" fmla="*/ 84995 w 1781438"/>
              <a:gd name="connsiteY26" fmla="*/ 612432 h 1803498"/>
              <a:gd name="connsiteX27" fmla="*/ 110161 w 1781438"/>
              <a:gd name="connsiteY27" fmla="*/ 614009 h 1803498"/>
              <a:gd name="connsiteX28" fmla="*/ 155063 w 1781438"/>
              <a:gd name="connsiteY28" fmla="*/ 691781 h 1803498"/>
              <a:gd name="connsiteX29" fmla="*/ 77291 w 1781438"/>
              <a:gd name="connsiteY29" fmla="*/ 736682 h 1803498"/>
              <a:gd name="connsiteX30" fmla="*/ 32390 w 1781438"/>
              <a:gd name="connsiteY30" fmla="*/ 658911 h 1803498"/>
              <a:gd name="connsiteX31" fmla="*/ 84995 w 1781438"/>
              <a:gd name="connsiteY31" fmla="*/ 612432 h 1803498"/>
              <a:gd name="connsiteX32" fmla="*/ 1598155 w 1781438"/>
              <a:gd name="connsiteY32" fmla="*/ 413221 h 1803498"/>
              <a:gd name="connsiteX33" fmla="*/ 1622439 w 1781438"/>
              <a:gd name="connsiteY33" fmla="*/ 414915 h 1803498"/>
              <a:gd name="connsiteX34" fmla="*/ 1660996 w 1781438"/>
              <a:gd name="connsiteY34" fmla="*/ 444501 h 1803498"/>
              <a:gd name="connsiteX35" fmla="*/ 1637754 w 1781438"/>
              <a:gd name="connsiteY35" fmla="*/ 531243 h 1803498"/>
              <a:gd name="connsiteX36" fmla="*/ 1551011 w 1781438"/>
              <a:gd name="connsiteY36" fmla="*/ 508001 h 1803498"/>
              <a:gd name="connsiteX37" fmla="*/ 1574254 w 1781438"/>
              <a:gd name="connsiteY37" fmla="*/ 421258 h 1803498"/>
              <a:gd name="connsiteX38" fmla="*/ 1598155 w 1781438"/>
              <a:gd name="connsiteY38" fmla="*/ 413221 h 1803498"/>
              <a:gd name="connsiteX39" fmla="*/ 184044 w 1781438"/>
              <a:gd name="connsiteY39" fmla="*/ 413221 h 1803498"/>
              <a:gd name="connsiteX40" fmla="*/ 207944 w 1781438"/>
              <a:gd name="connsiteY40" fmla="*/ 421258 h 1803498"/>
              <a:gd name="connsiteX41" fmla="*/ 231187 w 1781438"/>
              <a:gd name="connsiteY41" fmla="*/ 508001 h 1803498"/>
              <a:gd name="connsiteX42" fmla="*/ 144444 w 1781438"/>
              <a:gd name="connsiteY42" fmla="*/ 531243 h 1803498"/>
              <a:gd name="connsiteX43" fmla="*/ 121202 w 1781438"/>
              <a:gd name="connsiteY43" fmla="*/ 444501 h 1803498"/>
              <a:gd name="connsiteX44" fmla="*/ 184044 w 1781438"/>
              <a:gd name="connsiteY44" fmla="*/ 413221 h 1803498"/>
              <a:gd name="connsiteX45" fmla="*/ 1474816 w 1781438"/>
              <a:gd name="connsiteY45" fmla="*/ 241784 h 1803498"/>
              <a:gd name="connsiteX46" fmla="*/ 1519717 w 1781438"/>
              <a:gd name="connsiteY46" fmla="*/ 260383 h 1803498"/>
              <a:gd name="connsiteX47" fmla="*/ 1519717 w 1781438"/>
              <a:gd name="connsiteY47" fmla="*/ 350185 h 1803498"/>
              <a:gd name="connsiteX48" fmla="*/ 1429915 w 1781438"/>
              <a:gd name="connsiteY48" fmla="*/ 350185 h 1803498"/>
              <a:gd name="connsiteX49" fmla="*/ 1429915 w 1781438"/>
              <a:gd name="connsiteY49" fmla="*/ 260383 h 1803498"/>
              <a:gd name="connsiteX50" fmla="*/ 1474816 w 1781438"/>
              <a:gd name="connsiteY50" fmla="*/ 241784 h 1803498"/>
              <a:gd name="connsiteX51" fmla="*/ 307382 w 1781438"/>
              <a:gd name="connsiteY51" fmla="*/ 241784 h 1803498"/>
              <a:gd name="connsiteX52" fmla="*/ 352283 w 1781438"/>
              <a:gd name="connsiteY52" fmla="*/ 260383 h 1803498"/>
              <a:gd name="connsiteX53" fmla="*/ 352283 w 1781438"/>
              <a:gd name="connsiteY53" fmla="*/ 350185 h 1803498"/>
              <a:gd name="connsiteX54" fmla="*/ 262481 w 1781438"/>
              <a:gd name="connsiteY54" fmla="*/ 350185 h 1803498"/>
              <a:gd name="connsiteX55" fmla="*/ 262481 w 1781438"/>
              <a:gd name="connsiteY55" fmla="*/ 260383 h 1803498"/>
              <a:gd name="connsiteX56" fmla="*/ 307382 w 1781438"/>
              <a:gd name="connsiteY56" fmla="*/ 241784 h 1803498"/>
              <a:gd name="connsiteX57" fmla="*/ 470500 w 1781438"/>
              <a:gd name="connsiteY57" fmla="*/ 111067 h 1803498"/>
              <a:gd name="connsiteX58" fmla="*/ 533342 w 1781438"/>
              <a:gd name="connsiteY58" fmla="*/ 142346 h 1803498"/>
              <a:gd name="connsiteX59" fmla="*/ 510099 w 1781438"/>
              <a:gd name="connsiteY59" fmla="*/ 229089 h 1803498"/>
              <a:gd name="connsiteX60" fmla="*/ 423356 w 1781438"/>
              <a:gd name="connsiteY60" fmla="*/ 205846 h 1803498"/>
              <a:gd name="connsiteX61" fmla="*/ 446599 w 1781438"/>
              <a:gd name="connsiteY61" fmla="*/ 119104 h 1803498"/>
              <a:gd name="connsiteX62" fmla="*/ 470500 w 1781438"/>
              <a:gd name="connsiteY62" fmla="*/ 111067 h 1803498"/>
              <a:gd name="connsiteX63" fmla="*/ 1311699 w 1781438"/>
              <a:gd name="connsiteY63" fmla="*/ 111066 h 1803498"/>
              <a:gd name="connsiteX64" fmla="*/ 1335600 w 1781438"/>
              <a:gd name="connsiteY64" fmla="*/ 119103 h 1803498"/>
              <a:gd name="connsiteX65" fmla="*/ 1358842 w 1781438"/>
              <a:gd name="connsiteY65" fmla="*/ 205846 h 1803498"/>
              <a:gd name="connsiteX66" fmla="*/ 1272100 w 1781438"/>
              <a:gd name="connsiteY66" fmla="*/ 229088 h 1803498"/>
              <a:gd name="connsiteX67" fmla="*/ 1248857 w 1781438"/>
              <a:gd name="connsiteY67" fmla="*/ 142346 h 1803498"/>
              <a:gd name="connsiteX68" fmla="*/ 1287415 w 1781438"/>
              <a:gd name="connsiteY68" fmla="*/ 112760 h 1803498"/>
              <a:gd name="connsiteX69" fmla="*/ 1311699 w 1781438"/>
              <a:gd name="connsiteY69" fmla="*/ 111066 h 1803498"/>
              <a:gd name="connsiteX70" fmla="*/ 1096024 w 1781438"/>
              <a:gd name="connsiteY70" fmla="*/ 28716 h 1803498"/>
              <a:gd name="connsiteX71" fmla="*/ 1121190 w 1781438"/>
              <a:gd name="connsiteY71" fmla="*/ 30293 h 1803498"/>
              <a:gd name="connsiteX72" fmla="*/ 1166091 w 1781438"/>
              <a:gd name="connsiteY72" fmla="*/ 108064 h 1803498"/>
              <a:gd name="connsiteX73" fmla="*/ 1088320 w 1781438"/>
              <a:gd name="connsiteY73" fmla="*/ 152965 h 1803498"/>
              <a:gd name="connsiteX74" fmla="*/ 1043419 w 1781438"/>
              <a:gd name="connsiteY74" fmla="*/ 75194 h 1803498"/>
              <a:gd name="connsiteX75" fmla="*/ 1096024 w 1781438"/>
              <a:gd name="connsiteY75" fmla="*/ 28716 h 1803498"/>
              <a:gd name="connsiteX76" fmla="*/ 686175 w 1781438"/>
              <a:gd name="connsiteY76" fmla="*/ 28716 h 1803498"/>
              <a:gd name="connsiteX77" fmla="*/ 738780 w 1781438"/>
              <a:gd name="connsiteY77" fmla="*/ 75194 h 1803498"/>
              <a:gd name="connsiteX78" fmla="*/ 693879 w 1781438"/>
              <a:gd name="connsiteY78" fmla="*/ 152965 h 1803498"/>
              <a:gd name="connsiteX79" fmla="*/ 616108 w 1781438"/>
              <a:gd name="connsiteY79" fmla="*/ 108064 h 1803498"/>
              <a:gd name="connsiteX80" fmla="*/ 661009 w 1781438"/>
              <a:gd name="connsiteY80" fmla="*/ 30293 h 1803498"/>
              <a:gd name="connsiteX81" fmla="*/ 686175 w 1781438"/>
              <a:gd name="connsiteY81" fmla="*/ 28716 h 1803498"/>
              <a:gd name="connsiteX82" fmla="*/ 891100 w 1781438"/>
              <a:gd name="connsiteY82" fmla="*/ 0 h 1803498"/>
              <a:gd name="connsiteX83" fmla="*/ 954600 w 1781438"/>
              <a:gd name="connsiteY83" fmla="*/ 63500 h 1803498"/>
              <a:gd name="connsiteX84" fmla="*/ 891100 w 1781438"/>
              <a:gd name="connsiteY84" fmla="*/ 127000 h 1803498"/>
              <a:gd name="connsiteX85" fmla="*/ 827600 w 1781438"/>
              <a:gd name="connsiteY85" fmla="*/ 63500 h 1803498"/>
              <a:gd name="connsiteX86" fmla="*/ 891100 w 1781438"/>
              <a:gd name="connsiteY86" fmla="*/ 0 h 18034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</a:cxnLst>
            <a:rect l="l" t="t" r="r" b="b"/>
            <a:pathLst>
              <a:path w="1781438" h="1803498">
                <a:moveTo>
                  <a:pt x="0" y="1024884"/>
                </a:moveTo>
                <a:lnTo>
                  <a:pt x="120806" y="1024884"/>
                </a:lnTo>
                <a:lnTo>
                  <a:pt x="124135" y="1057908"/>
                </a:lnTo>
                <a:cubicBezTo>
                  <a:pt x="197099" y="1414471"/>
                  <a:pt x="512586" y="1682692"/>
                  <a:pt x="890719" y="1682692"/>
                </a:cubicBezTo>
                <a:cubicBezTo>
                  <a:pt x="1268852" y="1682692"/>
                  <a:pt x="1584340" y="1414471"/>
                  <a:pt x="1657303" y="1057908"/>
                </a:cubicBezTo>
                <a:lnTo>
                  <a:pt x="1660632" y="1024884"/>
                </a:lnTo>
                <a:lnTo>
                  <a:pt x="1781438" y="1024884"/>
                </a:lnTo>
                <a:lnTo>
                  <a:pt x="1775655" y="1082255"/>
                </a:lnTo>
                <a:cubicBezTo>
                  <a:pt x="1691427" y="1493868"/>
                  <a:pt x="1327232" y="1803498"/>
                  <a:pt x="890719" y="1803498"/>
                </a:cubicBezTo>
                <a:cubicBezTo>
                  <a:pt x="454206" y="1803498"/>
                  <a:pt x="90012" y="1493868"/>
                  <a:pt x="5784" y="1082255"/>
                </a:cubicBezTo>
                <a:close/>
                <a:moveTo>
                  <a:pt x="1716600" y="825501"/>
                </a:moveTo>
                <a:cubicBezTo>
                  <a:pt x="1751670" y="825501"/>
                  <a:pt x="1780100" y="853931"/>
                  <a:pt x="1780100" y="889001"/>
                </a:cubicBezTo>
                <a:cubicBezTo>
                  <a:pt x="1780100" y="924071"/>
                  <a:pt x="1751670" y="952501"/>
                  <a:pt x="1716600" y="952501"/>
                </a:cubicBezTo>
                <a:cubicBezTo>
                  <a:pt x="1681530" y="952501"/>
                  <a:pt x="1653100" y="924071"/>
                  <a:pt x="1653100" y="889001"/>
                </a:cubicBezTo>
                <a:cubicBezTo>
                  <a:pt x="1653100" y="853931"/>
                  <a:pt x="1681530" y="825501"/>
                  <a:pt x="1716600" y="825501"/>
                </a:cubicBezTo>
                <a:close/>
                <a:moveTo>
                  <a:pt x="65598" y="825501"/>
                </a:moveTo>
                <a:cubicBezTo>
                  <a:pt x="100668" y="825501"/>
                  <a:pt x="129098" y="853931"/>
                  <a:pt x="129098" y="889001"/>
                </a:cubicBezTo>
                <a:cubicBezTo>
                  <a:pt x="129098" y="924071"/>
                  <a:pt x="100668" y="952501"/>
                  <a:pt x="65598" y="952501"/>
                </a:cubicBezTo>
                <a:cubicBezTo>
                  <a:pt x="30528" y="952501"/>
                  <a:pt x="2098" y="924071"/>
                  <a:pt x="2098" y="889001"/>
                </a:cubicBezTo>
                <a:cubicBezTo>
                  <a:pt x="2098" y="853931"/>
                  <a:pt x="30528" y="825501"/>
                  <a:pt x="65598" y="825501"/>
                </a:cubicBezTo>
                <a:close/>
                <a:moveTo>
                  <a:pt x="1697202" y="612433"/>
                </a:moveTo>
                <a:cubicBezTo>
                  <a:pt x="1721712" y="615845"/>
                  <a:pt x="1743000" y="633505"/>
                  <a:pt x="1749807" y="658911"/>
                </a:cubicBezTo>
                <a:cubicBezTo>
                  <a:pt x="1758884" y="692786"/>
                  <a:pt x="1738781" y="727605"/>
                  <a:pt x="1704906" y="736682"/>
                </a:cubicBezTo>
                <a:cubicBezTo>
                  <a:pt x="1671031" y="745759"/>
                  <a:pt x="1636211" y="725656"/>
                  <a:pt x="1627135" y="691781"/>
                </a:cubicBezTo>
                <a:cubicBezTo>
                  <a:pt x="1618058" y="657906"/>
                  <a:pt x="1638161" y="623086"/>
                  <a:pt x="1672036" y="614010"/>
                </a:cubicBezTo>
                <a:cubicBezTo>
                  <a:pt x="1680505" y="611740"/>
                  <a:pt x="1689032" y="611295"/>
                  <a:pt x="1697202" y="612433"/>
                </a:cubicBezTo>
                <a:close/>
                <a:moveTo>
                  <a:pt x="84995" y="612432"/>
                </a:moveTo>
                <a:cubicBezTo>
                  <a:pt x="93165" y="611295"/>
                  <a:pt x="101693" y="611740"/>
                  <a:pt x="110161" y="614009"/>
                </a:cubicBezTo>
                <a:cubicBezTo>
                  <a:pt x="144036" y="623086"/>
                  <a:pt x="164140" y="657906"/>
                  <a:pt x="155063" y="691781"/>
                </a:cubicBezTo>
                <a:cubicBezTo>
                  <a:pt x="145986" y="725656"/>
                  <a:pt x="111166" y="745759"/>
                  <a:pt x="77291" y="736682"/>
                </a:cubicBezTo>
                <a:cubicBezTo>
                  <a:pt x="43416" y="727605"/>
                  <a:pt x="23313" y="692786"/>
                  <a:pt x="32390" y="658911"/>
                </a:cubicBezTo>
                <a:cubicBezTo>
                  <a:pt x="39198" y="633504"/>
                  <a:pt x="60486" y="615845"/>
                  <a:pt x="84995" y="612432"/>
                </a:cubicBezTo>
                <a:close/>
                <a:moveTo>
                  <a:pt x="1598155" y="413221"/>
                </a:moveTo>
                <a:cubicBezTo>
                  <a:pt x="1606340" y="412206"/>
                  <a:pt x="1614590" y="412812"/>
                  <a:pt x="1622439" y="414915"/>
                </a:cubicBezTo>
                <a:cubicBezTo>
                  <a:pt x="1638136" y="419121"/>
                  <a:pt x="1652229" y="429315"/>
                  <a:pt x="1660996" y="444501"/>
                </a:cubicBezTo>
                <a:cubicBezTo>
                  <a:pt x="1678531" y="474872"/>
                  <a:pt x="1668125" y="513708"/>
                  <a:pt x="1637754" y="531243"/>
                </a:cubicBezTo>
                <a:cubicBezTo>
                  <a:pt x="1607382" y="548778"/>
                  <a:pt x="1568546" y="538372"/>
                  <a:pt x="1551011" y="508001"/>
                </a:cubicBezTo>
                <a:cubicBezTo>
                  <a:pt x="1533476" y="477629"/>
                  <a:pt x="1543882" y="438793"/>
                  <a:pt x="1574254" y="421258"/>
                </a:cubicBezTo>
                <a:cubicBezTo>
                  <a:pt x="1581847" y="416875"/>
                  <a:pt x="1589969" y="414237"/>
                  <a:pt x="1598155" y="413221"/>
                </a:cubicBezTo>
                <a:close/>
                <a:moveTo>
                  <a:pt x="184044" y="413221"/>
                </a:moveTo>
                <a:cubicBezTo>
                  <a:pt x="192230" y="414237"/>
                  <a:pt x="200352" y="416874"/>
                  <a:pt x="207944" y="421258"/>
                </a:cubicBezTo>
                <a:cubicBezTo>
                  <a:pt x="238316" y="438793"/>
                  <a:pt x="248722" y="477629"/>
                  <a:pt x="231187" y="508001"/>
                </a:cubicBezTo>
                <a:cubicBezTo>
                  <a:pt x="213652" y="538372"/>
                  <a:pt x="174816" y="548778"/>
                  <a:pt x="144444" y="531243"/>
                </a:cubicBezTo>
                <a:cubicBezTo>
                  <a:pt x="114073" y="513708"/>
                  <a:pt x="103667" y="474872"/>
                  <a:pt x="121202" y="444501"/>
                </a:cubicBezTo>
                <a:cubicBezTo>
                  <a:pt x="134353" y="421722"/>
                  <a:pt x="159486" y="410174"/>
                  <a:pt x="184044" y="413221"/>
                </a:cubicBezTo>
                <a:close/>
                <a:moveTo>
                  <a:pt x="1474816" y="241784"/>
                </a:moveTo>
                <a:cubicBezTo>
                  <a:pt x="1491067" y="241784"/>
                  <a:pt x="1507318" y="247984"/>
                  <a:pt x="1519717" y="260383"/>
                </a:cubicBezTo>
                <a:cubicBezTo>
                  <a:pt x="1544515" y="285181"/>
                  <a:pt x="1544515" y="325387"/>
                  <a:pt x="1519717" y="350185"/>
                </a:cubicBezTo>
                <a:cubicBezTo>
                  <a:pt x="1494919" y="374983"/>
                  <a:pt x="1454713" y="374983"/>
                  <a:pt x="1429915" y="350185"/>
                </a:cubicBezTo>
                <a:cubicBezTo>
                  <a:pt x="1405116" y="325387"/>
                  <a:pt x="1405116" y="285181"/>
                  <a:pt x="1429915" y="260383"/>
                </a:cubicBezTo>
                <a:cubicBezTo>
                  <a:pt x="1442314" y="247984"/>
                  <a:pt x="1458565" y="241784"/>
                  <a:pt x="1474816" y="241784"/>
                </a:cubicBezTo>
                <a:close/>
                <a:moveTo>
                  <a:pt x="307382" y="241784"/>
                </a:moveTo>
                <a:cubicBezTo>
                  <a:pt x="323633" y="241784"/>
                  <a:pt x="339884" y="247984"/>
                  <a:pt x="352283" y="260383"/>
                </a:cubicBezTo>
                <a:cubicBezTo>
                  <a:pt x="377081" y="285181"/>
                  <a:pt x="377081" y="325387"/>
                  <a:pt x="352283" y="350185"/>
                </a:cubicBezTo>
                <a:cubicBezTo>
                  <a:pt x="327485" y="374984"/>
                  <a:pt x="287279" y="374984"/>
                  <a:pt x="262481" y="350185"/>
                </a:cubicBezTo>
                <a:cubicBezTo>
                  <a:pt x="237682" y="325387"/>
                  <a:pt x="237682" y="285181"/>
                  <a:pt x="262481" y="260383"/>
                </a:cubicBezTo>
                <a:cubicBezTo>
                  <a:pt x="274880" y="247984"/>
                  <a:pt x="291131" y="241784"/>
                  <a:pt x="307382" y="241784"/>
                </a:cubicBezTo>
                <a:close/>
                <a:moveTo>
                  <a:pt x="470500" y="111067"/>
                </a:moveTo>
                <a:cubicBezTo>
                  <a:pt x="495057" y="108019"/>
                  <a:pt x="520190" y="119568"/>
                  <a:pt x="533342" y="142346"/>
                </a:cubicBezTo>
                <a:cubicBezTo>
                  <a:pt x="550877" y="172718"/>
                  <a:pt x="540470" y="211554"/>
                  <a:pt x="510099" y="229089"/>
                </a:cubicBezTo>
                <a:cubicBezTo>
                  <a:pt x="479727" y="246624"/>
                  <a:pt x="440891" y="236218"/>
                  <a:pt x="423356" y="205846"/>
                </a:cubicBezTo>
                <a:cubicBezTo>
                  <a:pt x="405821" y="175475"/>
                  <a:pt x="416227" y="136639"/>
                  <a:pt x="446599" y="119104"/>
                </a:cubicBezTo>
                <a:cubicBezTo>
                  <a:pt x="454192" y="114720"/>
                  <a:pt x="462314" y="112082"/>
                  <a:pt x="470500" y="111067"/>
                </a:cubicBezTo>
                <a:close/>
                <a:moveTo>
                  <a:pt x="1311699" y="111066"/>
                </a:moveTo>
                <a:cubicBezTo>
                  <a:pt x="1319885" y="112082"/>
                  <a:pt x="1328007" y="114720"/>
                  <a:pt x="1335600" y="119103"/>
                </a:cubicBezTo>
                <a:cubicBezTo>
                  <a:pt x="1365971" y="136638"/>
                  <a:pt x="1376377" y="175474"/>
                  <a:pt x="1358842" y="205846"/>
                </a:cubicBezTo>
                <a:cubicBezTo>
                  <a:pt x="1341307" y="236217"/>
                  <a:pt x="1302471" y="246623"/>
                  <a:pt x="1272100" y="229088"/>
                </a:cubicBezTo>
                <a:cubicBezTo>
                  <a:pt x="1241728" y="211553"/>
                  <a:pt x="1231322" y="172717"/>
                  <a:pt x="1248857" y="142346"/>
                </a:cubicBezTo>
                <a:cubicBezTo>
                  <a:pt x="1257625" y="127160"/>
                  <a:pt x="1271718" y="116966"/>
                  <a:pt x="1287415" y="112760"/>
                </a:cubicBezTo>
                <a:cubicBezTo>
                  <a:pt x="1295264" y="110657"/>
                  <a:pt x="1303513" y="110051"/>
                  <a:pt x="1311699" y="111066"/>
                </a:cubicBezTo>
                <a:close/>
                <a:moveTo>
                  <a:pt x="1096024" y="28716"/>
                </a:moveTo>
                <a:cubicBezTo>
                  <a:pt x="1104193" y="27578"/>
                  <a:pt x="1112721" y="28023"/>
                  <a:pt x="1121190" y="30293"/>
                </a:cubicBezTo>
                <a:cubicBezTo>
                  <a:pt x="1155065" y="39369"/>
                  <a:pt x="1175168" y="74189"/>
                  <a:pt x="1166091" y="108064"/>
                </a:cubicBezTo>
                <a:cubicBezTo>
                  <a:pt x="1157014" y="141939"/>
                  <a:pt x="1122195" y="162042"/>
                  <a:pt x="1088320" y="152965"/>
                </a:cubicBezTo>
                <a:cubicBezTo>
                  <a:pt x="1054445" y="143888"/>
                  <a:pt x="1034342" y="109069"/>
                  <a:pt x="1043419" y="75194"/>
                </a:cubicBezTo>
                <a:cubicBezTo>
                  <a:pt x="1050226" y="49788"/>
                  <a:pt x="1071514" y="32128"/>
                  <a:pt x="1096024" y="28716"/>
                </a:cubicBezTo>
                <a:close/>
                <a:moveTo>
                  <a:pt x="686175" y="28716"/>
                </a:moveTo>
                <a:cubicBezTo>
                  <a:pt x="710685" y="32128"/>
                  <a:pt x="731973" y="49788"/>
                  <a:pt x="738780" y="75194"/>
                </a:cubicBezTo>
                <a:cubicBezTo>
                  <a:pt x="747857" y="109069"/>
                  <a:pt x="727754" y="143888"/>
                  <a:pt x="693879" y="152965"/>
                </a:cubicBezTo>
                <a:cubicBezTo>
                  <a:pt x="660004" y="162042"/>
                  <a:pt x="625184" y="141939"/>
                  <a:pt x="616108" y="108064"/>
                </a:cubicBezTo>
                <a:cubicBezTo>
                  <a:pt x="607031" y="74189"/>
                  <a:pt x="627134" y="39369"/>
                  <a:pt x="661009" y="30293"/>
                </a:cubicBezTo>
                <a:cubicBezTo>
                  <a:pt x="669478" y="28023"/>
                  <a:pt x="678005" y="27578"/>
                  <a:pt x="686175" y="28716"/>
                </a:cubicBezTo>
                <a:close/>
                <a:moveTo>
                  <a:pt x="891100" y="0"/>
                </a:moveTo>
                <a:cubicBezTo>
                  <a:pt x="926170" y="0"/>
                  <a:pt x="954600" y="28430"/>
                  <a:pt x="954600" y="63500"/>
                </a:cubicBezTo>
                <a:cubicBezTo>
                  <a:pt x="954600" y="98570"/>
                  <a:pt x="926170" y="127000"/>
                  <a:pt x="891100" y="127000"/>
                </a:cubicBezTo>
                <a:cubicBezTo>
                  <a:pt x="856030" y="127000"/>
                  <a:pt x="827600" y="98570"/>
                  <a:pt x="827600" y="63500"/>
                </a:cubicBezTo>
                <a:cubicBezTo>
                  <a:pt x="827600" y="28430"/>
                  <a:pt x="856030" y="0"/>
                  <a:pt x="891100" y="0"/>
                </a:cubicBezTo>
                <a:close/>
              </a:path>
            </a:pathLst>
          </a:custGeom>
          <a:solidFill>
            <a:srgbClr val="2B6B6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Unicode MS" panose="020B0604020202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47" name="组合 46"/>
          <p:cNvGrpSpPr/>
          <p:nvPr/>
        </p:nvGrpSpPr>
        <p:grpSpPr>
          <a:xfrm>
            <a:off x="8366566" y="1908631"/>
            <a:ext cx="1365250" cy="1438274"/>
            <a:chOff x="8366566" y="2221368"/>
            <a:chExt cx="1365250" cy="1438274"/>
          </a:xfrm>
        </p:grpSpPr>
        <p:sp>
          <p:nvSpPr>
            <p:cNvPr id="48" name="MH_Other_6"/>
            <p:cNvSpPr/>
            <p:nvPr>
              <p:custDataLst>
                <p:tags r:id="rId10"/>
              </p:custDataLst>
            </p:nvPr>
          </p:nvSpPr>
          <p:spPr>
            <a:xfrm>
              <a:off x="8366566" y="3094492"/>
              <a:ext cx="1365250" cy="565150"/>
            </a:xfrm>
            <a:custGeom>
              <a:avLst/>
              <a:gdLst>
                <a:gd name="connsiteX0" fmla="*/ 0 w 1365921"/>
                <a:gd name="connsiteY0" fmla="*/ 0 h 566527"/>
                <a:gd name="connsiteX1" fmla="*/ 1365921 w 1365921"/>
                <a:gd name="connsiteY1" fmla="*/ 0 h 566527"/>
                <a:gd name="connsiteX2" fmla="*/ 1364834 w 1365921"/>
                <a:gd name="connsiteY2" fmla="*/ 10784 h 566527"/>
                <a:gd name="connsiteX3" fmla="*/ 682960 w 1365921"/>
                <a:gd name="connsiteY3" fmla="*/ 566527 h 566527"/>
                <a:gd name="connsiteX4" fmla="*/ 1087 w 1365921"/>
                <a:gd name="connsiteY4" fmla="*/ 10784 h 566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65921" h="566527">
                  <a:moveTo>
                    <a:pt x="0" y="0"/>
                  </a:moveTo>
                  <a:lnTo>
                    <a:pt x="1365921" y="0"/>
                  </a:lnTo>
                  <a:lnTo>
                    <a:pt x="1364834" y="10784"/>
                  </a:lnTo>
                  <a:cubicBezTo>
                    <a:pt x="1299933" y="327946"/>
                    <a:pt x="1019308" y="566527"/>
                    <a:pt x="682960" y="566527"/>
                  </a:cubicBezTo>
                  <a:cubicBezTo>
                    <a:pt x="346612" y="566527"/>
                    <a:pt x="65987" y="327946"/>
                    <a:pt x="1087" y="10784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0" tIns="0" rIns="0" bIns="108000" anchor="ctr">
              <a:norm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0" i="0" u="none" strike="noStrike" kern="0" cap="none" spc="0" normalizeH="0" baseline="0" noProof="0">
                  <a:ln>
                    <a:noFill/>
                  </a:ln>
                  <a:solidFill>
                    <a:srgbClr val="FEFFFF"/>
                  </a:solidFill>
                  <a:effectLst/>
                  <a:uLnTx/>
                  <a:uFillTx/>
                  <a:latin typeface="Arial Unicode MS" panose="020B0604020202020204" pitchFamily="34" charset="-122"/>
                  <a:ea typeface="微软雅黑" panose="020B0503020204020204" pitchFamily="34" charset="-122"/>
                  <a:cs typeface="+mn-cs"/>
                </a:rPr>
                <a:t>C</a:t>
              </a:r>
              <a:endParaRPr kumimoji="0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Arial Unicode MS" panose="020B0604020202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49" name="MH_SubTitle_3"/>
            <p:cNvSpPr/>
            <p:nvPr>
              <p:custDataLst>
                <p:tags r:id="rId11"/>
              </p:custDataLst>
            </p:nvPr>
          </p:nvSpPr>
          <p:spPr>
            <a:xfrm>
              <a:off x="8420542" y="2221368"/>
              <a:ext cx="1255713" cy="873125"/>
            </a:xfrm>
            <a:prstGeom prst="rect">
              <a:avLst/>
            </a:prstGeom>
          </p:spPr>
          <p:txBody>
            <a:bodyPr lIns="0" tIns="0" rIns="0" bIns="0" anchor="ctr">
              <a:norm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009DD9">
                      <a:lumMod val="75000"/>
                    </a:srgbClr>
                  </a:solidFill>
                  <a:effectLst/>
                  <a:uLnTx/>
                  <a:uFillTx/>
                  <a:latin typeface="Arial Unicode MS" panose="020B0604020202020204" pitchFamily="34" charset="-122"/>
                  <a:ea typeface="微软雅黑" panose="020B0503020204020204" pitchFamily="34" charset="-122"/>
                </a:rPr>
                <a:t>添加内容</a:t>
              </a:r>
            </a:p>
          </p:txBody>
        </p:sp>
      </p:grpSp>
      <p:sp>
        <p:nvSpPr>
          <p:cNvPr id="50" name="MH_SubTitle_1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1521867" y="4428105"/>
            <a:ext cx="2623531" cy="1304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此处添加详细文本描述，建议与标题相关并符合整体语言风格，语言描述尽量简洁生动。</a:t>
            </a:r>
            <a:endParaRPr lang="en-US" altLang="zh-CN" sz="1600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51" name="MH_SubTitle_2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1742328" y="3858057"/>
            <a:ext cx="2182608" cy="5143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30000"/>
              </a:lnSpc>
              <a:defRPr/>
            </a:pPr>
            <a:r>
              <a:rPr lang="zh-CN" altLang="en-US" b="1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点击此处添加内容</a:t>
            </a:r>
          </a:p>
        </p:txBody>
      </p:sp>
      <p:sp>
        <p:nvSpPr>
          <p:cNvPr id="52" name="MH_SubTitle_1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4744038" y="4428105"/>
            <a:ext cx="2623531" cy="1304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此处添加详细文本描述，建议与标题相关并符合整体语言风格，语言描述尽量简洁生动。</a:t>
            </a:r>
            <a:endParaRPr lang="en-US" altLang="zh-CN" sz="1600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53" name="MH_SubTitle_2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4964499" y="3858057"/>
            <a:ext cx="2182608" cy="5143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30000"/>
              </a:lnSpc>
              <a:defRPr/>
            </a:pPr>
            <a:r>
              <a:rPr lang="zh-CN" altLang="en-US" b="1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点击此处添加内容</a:t>
            </a:r>
          </a:p>
        </p:txBody>
      </p:sp>
      <p:sp>
        <p:nvSpPr>
          <p:cNvPr id="54" name="MH_SubTitle_1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7966209" y="4428105"/>
            <a:ext cx="2623531" cy="1304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此处添加详细文本描述，建议与标题相关并符合整体语言风格，语言描述尽量简洁生动。</a:t>
            </a:r>
            <a:endParaRPr lang="en-US" altLang="zh-CN" sz="1600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55" name="MH_SubTitle_2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8186670" y="3858057"/>
            <a:ext cx="2182608" cy="5143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30000"/>
              </a:lnSpc>
              <a:defRPr/>
            </a:pPr>
            <a:r>
              <a:rPr lang="zh-CN" altLang="en-US" b="1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点击此处添加内容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093">
        <p14:vortex dir="r"/>
      </p:transition>
    </mc:Choice>
    <mc:Fallback xmlns="">
      <p:transition spd="slow" advTm="609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7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7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7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7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7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7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7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7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7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42" grpId="0" animBg="1"/>
      <p:bldP spid="46" grpId="0" animBg="1"/>
      <p:bldP spid="50" grpId="0"/>
      <p:bldP spid="51" grpId="0"/>
      <p:bldP spid="52" grpId="0"/>
      <p:bldP spid="53" grpId="0"/>
      <p:bldP spid="54" grpId="0"/>
      <p:bldP spid="5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0106025" cy="400050"/>
          </a:xfrm>
          <a:prstGeom prst="rect">
            <a:avLst/>
          </a:prstGeom>
          <a:solidFill>
            <a:srgbClr val="2B6B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10506075" y="0"/>
            <a:ext cx="1685925" cy="40005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58"/>
          <p:cNvSpPr txBox="1"/>
          <p:nvPr/>
        </p:nvSpPr>
        <p:spPr>
          <a:xfrm>
            <a:off x="891566" y="5895"/>
            <a:ext cx="4083169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9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输入您的章节</a:t>
            </a:r>
            <a:r>
              <a:rPr lang="zh-CN" altLang="en-US" sz="19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</a:t>
            </a:r>
            <a:r>
              <a:rPr lang="zh-CN" altLang="en-US" sz="19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标题（文字可修改）</a:t>
            </a:r>
            <a:endParaRPr lang="zh-CN" altLang="en-US" sz="19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58"/>
          <p:cNvSpPr txBox="1"/>
          <p:nvPr/>
        </p:nvSpPr>
        <p:spPr>
          <a:xfrm>
            <a:off x="46717" y="-3630"/>
            <a:ext cx="9341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LOGO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0824492" y="24945"/>
            <a:ext cx="1198662" cy="377464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algn="ctr">
              <a:defRPr/>
            </a:pPr>
            <a:r>
              <a:rPr lang="zh-CN" altLang="en-US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第 </a:t>
            </a:r>
            <a:fld id="{2EEF1883-7A0E-4F66-9932-E581691AD397}" type="slidenum">
              <a:rPr lang="zh-CN" altLang="en-US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14</a:t>
            </a:fld>
            <a:r>
              <a:rPr lang="zh-CN" altLang="en-US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 页  </a:t>
            </a:r>
            <a:endParaRPr lang="zh-CN" altLang="en-US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7" name="椭圆 2"/>
          <p:cNvSpPr/>
          <p:nvPr/>
        </p:nvSpPr>
        <p:spPr>
          <a:xfrm rot="3786125">
            <a:off x="5197179" y="-44712"/>
            <a:ext cx="3751183" cy="5553658"/>
          </a:xfrm>
          <a:custGeom>
            <a:avLst/>
            <a:gdLst/>
            <a:ahLst/>
            <a:cxnLst/>
            <a:rect l="l" t="t" r="r" b="b"/>
            <a:pathLst>
              <a:path w="3625081" h="2962175">
                <a:moveTo>
                  <a:pt x="2340260" y="0"/>
                </a:moveTo>
                <a:cubicBezTo>
                  <a:pt x="2815384" y="0"/>
                  <a:pt x="3257437" y="141587"/>
                  <a:pt x="3625081" y="386574"/>
                </a:cubicBezTo>
                <a:cubicBezTo>
                  <a:pt x="2706129" y="691235"/>
                  <a:pt x="2022466" y="1707781"/>
                  <a:pt x="1980164" y="2931304"/>
                </a:cubicBezTo>
                <a:cubicBezTo>
                  <a:pt x="1785704" y="2338526"/>
                  <a:pt x="1436457" y="1944216"/>
                  <a:pt x="1038245" y="1944216"/>
                </a:cubicBezTo>
                <a:cubicBezTo>
                  <a:pt x="633157" y="1944216"/>
                  <a:pt x="278738" y="2352263"/>
                  <a:pt x="86185" y="2962175"/>
                </a:cubicBezTo>
                <a:cubicBezTo>
                  <a:pt x="29150" y="2764615"/>
                  <a:pt x="0" y="2555842"/>
                  <a:pt x="0" y="2340260"/>
                </a:cubicBezTo>
                <a:cubicBezTo>
                  <a:pt x="0" y="1047770"/>
                  <a:pt x="1047770" y="0"/>
                  <a:pt x="2340260" y="0"/>
                </a:cubicBezTo>
                <a:close/>
              </a:path>
            </a:pathLst>
          </a:custGeom>
          <a:solidFill>
            <a:schemeClr val="accent2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椭圆 2"/>
          <p:cNvSpPr/>
          <p:nvPr/>
        </p:nvSpPr>
        <p:spPr>
          <a:xfrm rot="3786125" flipH="1" flipV="1">
            <a:off x="3243638" y="1966961"/>
            <a:ext cx="3751183" cy="5553658"/>
          </a:xfrm>
          <a:custGeom>
            <a:avLst/>
            <a:gdLst/>
            <a:ahLst/>
            <a:cxnLst/>
            <a:rect l="l" t="t" r="r" b="b"/>
            <a:pathLst>
              <a:path w="3625081" h="2962175">
                <a:moveTo>
                  <a:pt x="2340260" y="0"/>
                </a:moveTo>
                <a:cubicBezTo>
                  <a:pt x="2815384" y="0"/>
                  <a:pt x="3257437" y="141587"/>
                  <a:pt x="3625081" y="386574"/>
                </a:cubicBezTo>
                <a:cubicBezTo>
                  <a:pt x="2706129" y="691235"/>
                  <a:pt x="2022466" y="1707781"/>
                  <a:pt x="1980164" y="2931304"/>
                </a:cubicBezTo>
                <a:cubicBezTo>
                  <a:pt x="1785704" y="2338526"/>
                  <a:pt x="1436457" y="1944216"/>
                  <a:pt x="1038245" y="1944216"/>
                </a:cubicBezTo>
                <a:cubicBezTo>
                  <a:pt x="633157" y="1944216"/>
                  <a:pt x="278738" y="2352263"/>
                  <a:pt x="86185" y="2962175"/>
                </a:cubicBezTo>
                <a:cubicBezTo>
                  <a:pt x="29150" y="2764615"/>
                  <a:pt x="0" y="2555842"/>
                  <a:pt x="0" y="2340260"/>
                </a:cubicBezTo>
                <a:cubicBezTo>
                  <a:pt x="0" y="1047770"/>
                  <a:pt x="1047770" y="0"/>
                  <a:pt x="2340260" y="0"/>
                </a:cubicBezTo>
                <a:close/>
              </a:path>
            </a:pathLst>
          </a:custGeom>
          <a:solidFill>
            <a:srgbClr val="009D85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3747833" y="2328744"/>
            <a:ext cx="1602395" cy="1602395"/>
          </a:xfrm>
          <a:prstGeom prst="ellipse">
            <a:avLst/>
          </a:prstGeom>
          <a:solidFill>
            <a:srgbClr val="2B6B6F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6841772" y="3564427"/>
            <a:ext cx="1602395" cy="160239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7267525" y="3990180"/>
            <a:ext cx="750888" cy="750888"/>
            <a:chOff x="2384425" y="3744913"/>
            <a:chExt cx="750888" cy="750888"/>
          </a:xfrm>
          <a:solidFill>
            <a:schemeClr val="bg1"/>
          </a:solidFill>
        </p:grpSpPr>
        <p:sp>
          <p:nvSpPr>
            <p:cNvPr id="12" name="Freeform 33"/>
            <p:cNvSpPr/>
            <p:nvPr/>
          </p:nvSpPr>
          <p:spPr bwMode="auto">
            <a:xfrm>
              <a:off x="2384425" y="3744913"/>
              <a:ext cx="241300" cy="239713"/>
            </a:xfrm>
            <a:custGeom>
              <a:avLst/>
              <a:gdLst>
                <a:gd name="T0" fmla="*/ 64 w 64"/>
                <a:gd name="T1" fmla="*/ 0 h 64"/>
                <a:gd name="T2" fmla="*/ 40 w 64"/>
                <a:gd name="T3" fmla="*/ 0 h 64"/>
                <a:gd name="T4" fmla="*/ 0 w 64"/>
                <a:gd name="T5" fmla="*/ 40 h 64"/>
                <a:gd name="T6" fmla="*/ 0 w 64"/>
                <a:gd name="T7" fmla="*/ 64 h 64"/>
                <a:gd name="T8" fmla="*/ 12 w 64"/>
                <a:gd name="T9" fmla="*/ 64 h 64"/>
                <a:gd name="T10" fmla="*/ 64 w 64"/>
                <a:gd name="T11" fmla="*/ 11 h 64"/>
                <a:gd name="T12" fmla="*/ 64 w 64"/>
                <a:gd name="T13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64">
                  <a:moveTo>
                    <a:pt x="64" y="0"/>
                  </a:moveTo>
                  <a:cubicBezTo>
                    <a:pt x="40" y="0"/>
                    <a:pt x="40" y="0"/>
                    <a:pt x="40" y="0"/>
                  </a:cubicBezTo>
                  <a:cubicBezTo>
                    <a:pt x="18" y="0"/>
                    <a:pt x="0" y="18"/>
                    <a:pt x="0" y="40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12" y="64"/>
                    <a:pt x="12" y="64"/>
                    <a:pt x="12" y="64"/>
                  </a:cubicBezTo>
                  <a:cubicBezTo>
                    <a:pt x="64" y="11"/>
                    <a:pt x="64" y="11"/>
                    <a:pt x="64" y="11"/>
                  </a:cubicBezTo>
                  <a:lnTo>
                    <a:pt x="6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Freeform 34"/>
            <p:cNvSpPr/>
            <p:nvPr/>
          </p:nvSpPr>
          <p:spPr bwMode="auto">
            <a:xfrm>
              <a:off x="2898775" y="3744913"/>
              <a:ext cx="236538" cy="239713"/>
            </a:xfrm>
            <a:custGeom>
              <a:avLst/>
              <a:gdLst>
                <a:gd name="T0" fmla="*/ 23 w 63"/>
                <a:gd name="T1" fmla="*/ 0 h 64"/>
                <a:gd name="T2" fmla="*/ 0 w 63"/>
                <a:gd name="T3" fmla="*/ 0 h 64"/>
                <a:gd name="T4" fmla="*/ 0 w 63"/>
                <a:gd name="T5" fmla="*/ 11 h 64"/>
                <a:gd name="T6" fmla="*/ 52 w 63"/>
                <a:gd name="T7" fmla="*/ 64 h 64"/>
                <a:gd name="T8" fmla="*/ 63 w 63"/>
                <a:gd name="T9" fmla="*/ 64 h 64"/>
                <a:gd name="T10" fmla="*/ 63 w 63"/>
                <a:gd name="T11" fmla="*/ 40 h 64"/>
                <a:gd name="T12" fmla="*/ 23 w 63"/>
                <a:gd name="T13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3" h="64">
                  <a:moveTo>
                    <a:pt x="23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52" y="64"/>
                    <a:pt x="52" y="64"/>
                    <a:pt x="52" y="64"/>
                  </a:cubicBezTo>
                  <a:cubicBezTo>
                    <a:pt x="63" y="64"/>
                    <a:pt x="63" y="64"/>
                    <a:pt x="63" y="64"/>
                  </a:cubicBezTo>
                  <a:cubicBezTo>
                    <a:pt x="63" y="40"/>
                    <a:pt x="63" y="40"/>
                    <a:pt x="63" y="40"/>
                  </a:cubicBezTo>
                  <a:cubicBezTo>
                    <a:pt x="63" y="18"/>
                    <a:pt x="45" y="0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Freeform 35"/>
            <p:cNvSpPr>
              <a:spLocks noEditPoints="1"/>
            </p:cNvSpPr>
            <p:nvPr/>
          </p:nvSpPr>
          <p:spPr bwMode="auto">
            <a:xfrm>
              <a:off x="2430463" y="3835401"/>
              <a:ext cx="660400" cy="660400"/>
            </a:xfrm>
            <a:custGeom>
              <a:avLst/>
              <a:gdLst>
                <a:gd name="T0" fmla="*/ 88 w 176"/>
                <a:gd name="T1" fmla="*/ 0 h 176"/>
                <a:gd name="T2" fmla="*/ 0 w 176"/>
                <a:gd name="T3" fmla="*/ 88 h 176"/>
                <a:gd name="T4" fmla="*/ 22 w 176"/>
                <a:gd name="T5" fmla="*/ 146 h 176"/>
                <a:gd name="T6" fmla="*/ 1 w 176"/>
                <a:gd name="T7" fmla="*/ 171 h 176"/>
                <a:gd name="T8" fmla="*/ 7 w 176"/>
                <a:gd name="T9" fmla="*/ 176 h 176"/>
                <a:gd name="T10" fmla="*/ 27 w 176"/>
                <a:gd name="T11" fmla="*/ 151 h 176"/>
                <a:gd name="T12" fmla="*/ 88 w 176"/>
                <a:gd name="T13" fmla="*/ 176 h 176"/>
                <a:gd name="T14" fmla="*/ 149 w 176"/>
                <a:gd name="T15" fmla="*/ 151 h 176"/>
                <a:gd name="T16" fmla="*/ 169 w 176"/>
                <a:gd name="T17" fmla="*/ 176 h 176"/>
                <a:gd name="T18" fmla="*/ 175 w 176"/>
                <a:gd name="T19" fmla="*/ 171 h 176"/>
                <a:gd name="T20" fmla="*/ 155 w 176"/>
                <a:gd name="T21" fmla="*/ 145 h 176"/>
                <a:gd name="T22" fmla="*/ 176 w 176"/>
                <a:gd name="T23" fmla="*/ 88 h 176"/>
                <a:gd name="T24" fmla="*/ 88 w 176"/>
                <a:gd name="T25" fmla="*/ 0 h 176"/>
                <a:gd name="T26" fmla="*/ 92 w 176"/>
                <a:gd name="T27" fmla="*/ 96 h 176"/>
                <a:gd name="T28" fmla="*/ 40 w 176"/>
                <a:gd name="T29" fmla="*/ 96 h 176"/>
                <a:gd name="T30" fmla="*/ 40 w 176"/>
                <a:gd name="T31" fmla="*/ 88 h 176"/>
                <a:gd name="T32" fmla="*/ 84 w 176"/>
                <a:gd name="T33" fmla="*/ 88 h 176"/>
                <a:gd name="T34" fmla="*/ 84 w 176"/>
                <a:gd name="T35" fmla="*/ 24 h 176"/>
                <a:gd name="T36" fmla="*/ 92 w 176"/>
                <a:gd name="T37" fmla="*/ 24 h 176"/>
                <a:gd name="T38" fmla="*/ 92 w 176"/>
                <a:gd name="T39" fmla="*/ 96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76" h="176">
                  <a:moveTo>
                    <a:pt x="88" y="0"/>
                  </a:moveTo>
                  <a:cubicBezTo>
                    <a:pt x="40" y="0"/>
                    <a:pt x="0" y="39"/>
                    <a:pt x="0" y="88"/>
                  </a:cubicBezTo>
                  <a:cubicBezTo>
                    <a:pt x="0" y="110"/>
                    <a:pt x="8" y="130"/>
                    <a:pt x="22" y="146"/>
                  </a:cubicBezTo>
                  <a:cubicBezTo>
                    <a:pt x="1" y="171"/>
                    <a:pt x="1" y="171"/>
                    <a:pt x="1" y="171"/>
                  </a:cubicBezTo>
                  <a:cubicBezTo>
                    <a:pt x="7" y="176"/>
                    <a:pt x="7" y="176"/>
                    <a:pt x="7" y="176"/>
                  </a:cubicBezTo>
                  <a:cubicBezTo>
                    <a:pt x="27" y="151"/>
                    <a:pt x="27" y="151"/>
                    <a:pt x="27" y="151"/>
                  </a:cubicBezTo>
                  <a:cubicBezTo>
                    <a:pt x="43" y="167"/>
                    <a:pt x="65" y="176"/>
                    <a:pt x="88" y="176"/>
                  </a:cubicBezTo>
                  <a:cubicBezTo>
                    <a:pt x="112" y="176"/>
                    <a:pt x="134" y="167"/>
                    <a:pt x="149" y="151"/>
                  </a:cubicBezTo>
                  <a:cubicBezTo>
                    <a:pt x="169" y="176"/>
                    <a:pt x="169" y="176"/>
                    <a:pt x="169" y="176"/>
                  </a:cubicBezTo>
                  <a:cubicBezTo>
                    <a:pt x="175" y="171"/>
                    <a:pt x="175" y="171"/>
                    <a:pt x="175" y="171"/>
                  </a:cubicBezTo>
                  <a:cubicBezTo>
                    <a:pt x="155" y="145"/>
                    <a:pt x="155" y="145"/>
                    <a:pt x="155" y="145"/>
                  </a:cubicBezTo>
                  <a:cubicBezTo>
                    <a:pt x="168" y="130"/>
                    <a:pt x="176" y="110"/>
                    <a:pt x="176" y="88"/>
                  </a:cubicBezTo>
                  <a:cubicBezTo>
                    <a:pt x="176" y="39"/>
                    <a:pt x="137" y="0"/>
                    <a:pt x="88" y="0"/>
                  </a:cubicBezTo>
                  <a:close/>
                  <a:moveTo>
                    <a:pt x="92" y="96"/>
                  </a:moveTo>
                  <a:cubicBezTo>
                    <a:pt x="40" y="96"/>
                    <a:pt x="40" y="96"/>
                    <a:pt x="40" y="96"/>
                  </a:cubicBezTo>
                  <a:cubicBezTo>
                    <a:pt x="40" y="88"/>
                    <a:pt x="40" y="88"/>
                    <a:pt x="40" y="88"/>
                  </a:cubicBezTo>
                  <a:cubicBezTo>
                    <a:pt x="84" y="88"/>
                    <a:pt x="84" y="88"/>
                    <a:pt x="84" y="88"/>
                  </a:cubicBezTo>
                  <a:cubicBezTo>
                    <a:pt x="84" y="24"/>
                    <a:pt x="84" y="24"/>
                    <a:pt x="84" y="24"/>
                  </a:cubicBezTo>
                  <a:cubicBezTo>
                    <a:pt x="92" y="24"/>
                    <a:pt x="92" y="24"/>
                    <a:pt x="92" y="24"/>
                  </a:cubicBezTo>
                  <a:lnTo>
                    <a:pt x="92" y="9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5" name="Freeform 37"/>
          <p:cNvSpPr>
            <a:spLocks noEditPoints="1"/>
          </p:cNvSpPr>
          <p:nvPr/>
        </p:nvSpPr>
        <p:spPr bwMode="auto">
          <a:xfrm>
            <a:off x="4173586" y="2753704"/>
            <a:ext cx="750888" cy="752475"/>
          </a:xfrm>
          <a:custGeom>
            <a:avLst/>
            <a:gdLst>
              <a:gd name="T0" fmla="*/ 100 w 200"/>
              <a:gd name="T1" fmla="*/ 0 h 200"/>
              <a:gd name="T2" fmla="*/ 0 w 200"/>
              <a:gd name="T3" fmla="*/ 100 h 200"/>
              <a:gd name="T4" fmla="*/ 100 w 200"/>
              <a:gd name="T5" fmla="*/ 200 h 200"/>
              <a:gd name="T6" fmla="*/ 200 w 200"/>
              <a:gd name="T7" fmla="*/ 100 h 200"/>
              <a:gd name="T8" fmla="*/ 100 w 200"/>
              <a:gd name="T9" fmla="*/ 0 h 200"/>
              <a:gd name="T10" fmla="*/ 54 w 200"/>
              <a:gd name="T11" fmla="*/ 53 h 200"/>
              <a:gd name="T12" fmla="*/ 59 w 200"/>
              <a:gd name="T13" fmla="*/ 53 h 200"/>
              <a:gd name="T14" fmla="*/ 107 w 200"/>
              <a:gd name="T15" fmla="*/ 90 h 200"/>
              <a:gd name="T16" fmla="*/ 108 w 200"/>
              <a:gd name="T17" fmla="*/ 91 h 200"/>
              <a:gd name="T18" fmla="*/ 112 w 200"/>
              <a:gd name="T19" fmla="*/ 100 h 200"/>
              <a:gd name="T20" fmla="*/ 100 w 200"/>
              <a:gd name="T21" fmla="*/ 112 h 200"/>
              <a:gd name="T22" fmla="*/ 91 w 200"/>
              <a:gd name="T23" fmla="*/ 107 h 200"/>
              <a:gd name="T24" fmla="*/ 91 w 200"/>
              <a:gd name="T25" fmla="*/ 107 h 200"/>
              <a:gd name="T26" fmla="*/ 53 w 200"/>
              <a:gd name="T27" fmla="*/ 59 h 200"/>
              <a:gd name="T28" fmla="*/ 54 w 200"/>
              <a:gd name="T29" fmla="*/ 53 h 200"/>
              <a:gd name="T30" fmla="*/ 100 w 200"/>
              <a:gd name="T31" fmla="*/ 192 h 200"/>
              <a:gd name="T32" fmla="*/ 8 w 200"/>
              <a:gd name="T33" fmla="*/ 100 h 200"/>
              <a:gd name="T34" fmla="*/ 35 w 200"/>
              <a:gd name="T35" fmla="*/ 35 h 200"/>
              <a:gd name="T36" fmla="*/ 41 w 200"/>
              <a:gd name="T37" fmla="*/ 40 h 200"/>
              <a:gd name="T38" fmla="*/ 16 w 200"/>
              <a:gd name="T39" fmla="*/ 100 h 200"/>
              <a:gd name="T40" fmla="*/ 100 w 200"/>
              <a:gd name="T41" fmla="*/ 184 h 200"/>
              <a:gd name="T42" fmla="*/ 184 w 200"/>
              <a:gd name="T43" fmla="*/ 100 h 200"/>
              <a:gd name="T44" fmla="*/ 104 w 200"/>
              <a:gd name="T45" fmla="*/ 16 h 200"/>
              <a:gd name="T46" fmla="*/ 104 w 200"/>
              <a:gd name="T47" fmla="*/ 48 h 200"/>
              <a:gd name="T48" fmla="*/ 96 w 200"/>
              <a:gd name="T49" fmla="*/ 48 h 200"/>
              <a:gd name="T50" fmla="*/ 96 w 200"/>
              <a:gd name="T51" fmla="*/ 16 h 200"/>
              <a:gd name="T52" fmla="*/ 96 w 200"/>
              <a:gd name="T53" fmla="*/ 12 h 200"/>
              <a:gd name="T54" fmla="*/ 96 w 200"/>
              <a:gd name="T55" fmla="*/ 8 h 200"/>
              <a:gd name="T56" fmla="*/ 100 w 200"/>
              <a:gd name="T57" fmla="*/ 8 h 200"/>
              <a:gd name="T58" fmla="*/ 192 w 200"/>
              <a:gd name="T59" fmla="*/ 100 h 200"/>
              <a:gd name="T60" fmla="*/ 100 w 200"/>
              <a:gd name="T61" fmla="*/ 192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200" h="200">
                <a:moveTo>
                  <a:pt x="100" y="0"/>
                </a:moveTo>
                <a:cubicBezTo>
                  <a:pt x="45" y="0"/>
                  <a:pt x="0" y="45"/>
                  <a:pt x="0" y="100"/>
                </a:cubicBezTo>
                <a:cubicBezTo>
                  <a:pt x="0" y="155"/>
                  <a:pt x="45" y="200"/>
                  <a:pt x="100" y="200"/>
                </a:cubicBezTo>
                <a:cubicBezTo>
                  <a:pt x="156" y="200"/>
                  <a:pt x="200" y="155"/>
                  <a:pt x="200" y="100"/>
                </a:cubicBezTo>
                <a:cubicBezTo>
                  <a:pt x="200" y="45"/>
                  <a:pt x="156" y="0"/>
                  <a:pt x="100" y="0"/>
                </a:cubicBezTo>
                <a:close/>
                <a:moveTo>
                  <a:pt x="54" y="53"/>
                </a:moveTo>
                <a:cubicBezTo>
                  <a:pt x="55" y="52"/>
                  <a:pt x="58" y="52"/>
                  <a:pt x="59" y="53"/>
                </a:cubicBezTo>
                <a:cubicBezTo>
                  <a:pt x="107" y="90"/>
                  <a:pt x="107" y="90"/>
                  <a:pt x="107" y="90"/>
                </a:cubicBezTo>
                <a:cubicBezTo>
                  <a:pt x="108" y="90"/>
                  <a:pt x="108" y="91"/>
                  <a:pt x="108" y="91"/>
                </a:cubicBezTo>
                <a:cubicBezTo>
                  <a:pt x="111" y="93"/>
                  <a:pt x="112" y="96"/>
                  <a:pt x="112" y="100"/>
                </a:cubicBezTo>
                <a:cubicBezTo>
                  <a:pt x="112" y="107"/>
                  <a:pt x="107" y="112"/>
                  <a:pt x="100" y="112"/>
                </a:cubicBezTo>
                <a:cubicBezTo>
                  <a:pt x="97" y="112"/>
                  <a:pt x="93" y="110"/>
                  <a:pt x="91" y="107"/>
                </a:cubicBezTo>
                <a:cubicBezTo>
                  <a:pt x="91" y="107"/>
                  <a:pt x="91" y="107"/>
                  <a:pt x="91" y="107"/>
                </a:cubicBezTo>
                <a:cubicBezTo>
                  <a:pt x="53" y="59"/>
                  <a:pt x="53" y="59"/>
                  <a:pt x="53" y="59"/>
                </a:cubicBezTo>
                <a:cubicBezTo>
                  <a:pt x="52" y="57"/>
                  <a:pt x="52" y="54"/>
                  <a:pt x="54" y="53"/>
                </a:cubicBezTo>
                <a:close/>
                <a:moveTo>
                  <a:pt x="100" y="192"/>
                </a:moveTo>
                <a:cubicBezTo>
                  <a:pt x="50" y="192"/>
                  <a:pt x="8" y="151"/>
                  <a:pt x="8" y="100"/>
                </a:cubicBezTo>
                <a:cubicBezTo>
                  <a:pt x="8" y="74"/>
                  <a:pt x="19" y="51"/>
                  <a:pt x="35" y="35"/>
                </a:cubicBezTo>
                <a:cubicBezTo>
                  <a:pt x="41" y="40"/>
                  <a:pt x="41" y="40"/>
                  <a:pt x="41" y="40"/>
                </a:cubicBezTo>
                <a:cubicBezTo>
                  <a:pt x="26" y="56"/>
                  <a:pt x="16" y="77"/>
                  <a:pt x="16" y="100"/>
                </a:cubicBezTo>
                <a:cubicBezTo>
                  <a:pt x="16" y="146"/>
                  <a:pt x="54" y="184"/>
                  <a:pt x="100" y="184"/>
                </a:cubicBezTo>
                <a:cubicBezTo>
                  <a:pt x="147" y="184"/>
                  <a:pt x="184" y="146"/>
                  <a:pt x="184" y="100"/>
                </a:cubicBezTo>
                <a:cubicBezTo>
                  <a:pt x="184" y="55"/>
                  <a:pt x="149" y="18"/>
                  <a:pt x="104" y="16"/>
                </a:cubicBezTo>
                <a:cubicBezTo>
                  <a:pt x="104" y="48"/>
                  <a:pt x="104" y="48"/>
                  <a:pt x="104" y="48"/>
                </a:cubicBezTo>
                <a:cubicBezTo>
                  <a:pt x="96" y="48"/>
                  <a:pt x="96" y="48"/>
                  <a:pt x="96" y="48"/>
                </a:cubicBezTo>
                <a:cubicBezTo>
                  <a:pt x="96" y="16"/>
                  <a:pt x="96" y="16"/>
                  <a:pt x="96" y="16"/>
                </a:cubicBezTo>
                <a:cubicBezTo>
                  <a:pt x="96" y="12"/>
                  <a:pt x="96" y="12"/>
                  <a:pt x="96" y="12"/>
                </a:cubicBezTo>
                <a:cubicBezTo>
                  <a:pt x="96" y="8"/>
                  <a:pt x="96" y="8"/>
                  <a:pt x="96" y="8"/>
                </a:cubicBezTo>
                <a:cubicBezTo>
                  <a:pt x="98" y="8"/>
                  <a:pt x="99" y="8"/>
                  <a:pt x="100" y="8"/>
                </a:cubicBezTo>
                <a:cubicBezTo>
                  <a:pt x="151" y="8"/>
                  <a:pt x="192" y="49"/>
                  <a:pt x="192" y="100"/>
                </a:cubicBezTo>
                <a:cubicBezTo>
                  <a:pt x="192" y="151"/>
                  <a:pt x="151" y="192"/>
                  <a:pt x="100" y="19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6286464" y="2054480"/>
            <a:ext cx="3238809" cy="72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您的内容打在这里，或者通过复制您的文本后。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6261516" y="1642585"/>
            <a:ext cx="1731644" cy="497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2400" spc="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添加标题</a:t>
            </a:r>
            <a:endParaRPr lang="zh-CN" altLang="en-US" sz="2400" spc="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3017028" y="5109406"/>
            <a:ext cx="3238809" cy="72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您的内容打在这里，或者通过复制您的文本后。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2992080" y="4697511"/>
            <a:ext cx="1731644" cy="497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2400" spc="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添加标题</a:t>
            </a:r>
            <a:endParaRPr lang="zh-CN" altLang="en-US" sz="2400" spc="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883">
        <p14:vortex dir="r"/>
      </p:transition>
    </mc:Choice>
    <mc:Fallback xmlns="">
      <p:transition spd="slow" advTm="6883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accel="44000" fill="hold" grpId="0" nodeType="after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7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8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accel="44000" fill="hold" grpId="0" nodeType="with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11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12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4" presetID="23" presetClass="entr" presetSubtype="3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23" presetClass="entr" presetSubtype="3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3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9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5" dur="500" tmFilter="0,0; .5, 1; 1, 1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2150"/>
                                </p:stCondLst>
                                <p:childTnLst>
                                  <p:par>
                                    <p:cTn id="37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3650"/>
                                </p:stCondLst>
                                <p:childTnLst>
                                  <p:par>
                                    <p:cTn id="42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6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4150"/>
                                </p:stCondLst>
                                <p:childTnLst>
                                  <p:par>
                                    <p:cTn id="48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4" dur="500" tmFilter="0,0; .5, 1; 1, 1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4800"/>
                                </p:stCondLst>
                                <p:childTnLst>
                                  <p:par>
                                    <p:cTn id="56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8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 animBg="1"/>
          <p:bldP spid="8" grpId="0" animBg="1"/>
          <p:bldP spid="9" grpId="0" animBg="1"/>
          <p:bldP spid="10" grpId="0" animBg="1"/>
          <p:bldP spid="15" grpId="0" animBg="1"/>
          <p:bldP spid="16" grpId="0"/>
          <p:bldP spid="17" grpId="0"/>
          <p:bldP spid="18" grpId="0"/>
          <p:bldP spid="19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accel="44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accel="44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4" presetID="23" presetClass="entr" presetSubtype="3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23" presetClass="entr" presetSubtype="3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3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9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5" dur="500" tmFilter="0,0; .5, 1; 1, 1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2150"/>
                                </p:stCondLst>
                                <p:childTnLst>
                                  <p:par>
                                    <p:cTn id="37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3650"/>
                                </p:stCondLst>
                                <p:childTnLst>
                                  <p:par>
                                    <p:cTn id="42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6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4150"/>
                                </p:stCondLst>
                                <p:childTnLst>
                                  <p:par>
                                    <p:cTn id="48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4" dur="500" tmFilter="0,0; .5, 1; 1, 1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4800"/>
                                </p:stCondLst>
                                <p:childTnLst>
                                  <p:par>
                                    <p:cTn id="56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8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 animBg="1"/>
          <p:bldP spid="8" grpId="0" animBg="1"/>
          <p:bldP spid="9" grpId="0" animBg="1"/>
          <p:bldP spid="10" grpId="0" animBg="1"/>
          <p:bldP spid="15" grpId="0" animBg="1"/>
          <p:bldP spid="16" grpId="0"/>
          <p:bldP spid="17" grpId="0"/>
          <p:bldP spid="18" grpId="0"/>
          <p:bldP spid="19" grpId="0"/>
        </p:bldLst>
      </p:timing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组合 29"/>
          <p:cNvGrpSpPr/>
          <p:nvPr/>
        </p:nvGrpSpPr>
        <p:grpSpPr>
          <a:xfrm>
            <a:off x="1721811" y="2199288"/>
            <a:ext cx="1795040" cy="522409"/>
            <a:chOff x="1635590" y="1851670"/>
            <a:chExt cx="1346455" cy="391716"/>
          </a:xfrm>
        </p:grpSpPr>
        <p:sp>
          <p:nvSpPr>
            <p:cNvPr id="31" name="AutoShape 6"/>
            <p:cNvSpPr/>
            <p:nvPr/>
          </p:nvSpPr>
          <p:spPr bwMode="auto">
            <a:xfrm rot="10800000">
              <a:off x="1635590" y="1851670"/>
              <a:ext cx="1346455" cy="39171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728" y="0"/>
                  </a:moveTo>
                  <a:lnTo>
                    <a:pt x="9484" y="5324"/>
                  </a:lnTo>
                  <a:lnTo>
                    <a:pt x="1328" y="5324"/>
                  </a:lnTo>
                  <a:cubicBezTo>
                    <a:pt x="594" y="5324"/>
                    <a:pt x="0" y="7674"/>
                    <a:pt x="0" y="10574"/>
                  </a:cubicBezTo>
                  <a:lnTo>
                    <a:pt x="0" y="16349"/>
                  </a:lnTo>
                  <a:cubicBezTo>
                    <a:pt x="0" y="19249"/>
                    <a:pt x="594" y="21600"/>
                    <a:pt x="1328" y="21600"/>
                  </a:cubicBezTo>
                  <a:lnTo>
                    <a:pt x="20271" y="21600"/>
                  </a:lnTo>
                  <a:cubicBezTo>
                    <a:pt x="21005" y="21600"/>
                    <a:pt x="21600" y="19249"/>
                    <a:pt x="21600" y="16349"/>
                  </a:cubicBezTo>
                  <a:lnTo>
                    <a:pt x="21600" y="10574"/>
                  </a:lnTo>
                  <a:cubicBezTo>
                    <a:pt x="21600" y="7674"/>
                    <a:pt x="21005" y="5324"/>
                    <a:pt x="20271" y="5324"/>
                  </a:cubicBezTo>
                  <a:lnTo>
                    <a:pt x="11970" y="5324"/>
                  </a:lnTo>
                  <a:lnTo>
                    <a:pt x="10728" y="0"/>
                  </a:lnTo>
                  <a:close/>
                </a:path>
              </a:pathLst>
            </a:custGeom>
            <a:solidFill>
              <a:srgbClr val="009D85"/>
            </a:solidFill>
            <a:ln w="25400" cap="flat" cmpd="sng">
              <a:solidFill>
                <a:srgbClr val="000000">
                  <a:alpha val="0"/>
                </a:srgbClr>
              </a:solidFill>
              <a:prstDash val="solid"/>
              <a:miter lim="0"/>
            </a:ln>
            <a:effectLst/>
          </p:spPr>
          <p:txBody>
            <a:bodyPr lIns="0" tIns="0" rIns="0" bIns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s-ES" sz="1800" b="0" i="0" u="none" strike="noStrike" kern="0" cap="none" spc="0" normalizeH="0" baseline="0" noProof="0">
                <a:ln>
                  <a:noFill/>
                </a:ln>
                <a:solidFill>
                  <a:srgbClr val="EFEFE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MS PGothic" panose="020B0600070205080204" pitchFamily="34" charset="-128"/>
                <a:cs typeface="Gill Sans" charset="0"/>
                <a:sym typeface="Gill Sans" charset="0"/>
              </a:endParaRPr>
            </a:p>
          </p:txBody>
        </p:sp>
        <p:sp>
          <p:nvSpPr>
            <p:cNvPr id="32" name="AutoShape 7"/>
            <p:cNvSpPr/>
            <p:nvPr/>
          </p:nvSpPr>
          <p:spPr bwMode="auto">
            <a:xfrm>
              <a:off x="1945347" y="1924000"/>
              <a:ext cx="806864" cy="1333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>
              <a:lvl1pPr defTabSz="647700" eaLnBrk="0">
                <a:defRPr sz="2500" b="1">
                  <a:solidFill>
                    <a:srgbClr val="FFFFFF"/>
                  </a:solidFill>
                  <a:latin typeface="Lato" panose="020F0502020204030203" charset="0"/>
                  <a:ea typeface="MS PGothic" panose="020B0600070205080204" pitchFamily="34" charset="-128"/>
                  <a:sym typeface="Lato" panose="020F0502020204030203" charset="0"/>
                </a:defRPr>
              </a:lvl1pPr>
              <a:lvl2pPr marL="742950" indent="-285750" defTabSz="647700" eaLnBrk="0">
                <a:defRPr sz="2500" b="1">
                  <a:solidFill>
                    <a:srgbClr val="FFFFFF"/>
                  </a:solidFill>
                  <a:latin typeface="Lato" panose="020F0502020204030203" charset="0"/>
                  <a:ea typeface="MS PGothic" panose="020B0600070205080204" pitchFamily="34" charset="-128"/>
                  <a:sym typeface="Lato" panose="020F0502020204030203" charset="0"/>
                </a:defRPr>
              </a:lvl2pPr>
              <a:lvl3pPr marL="1143000" indent="-228600" defTabSz="647700" eaLnBrk="0">
                <a:defRPr sz="2500" b="1">
                  <a:solidFill>
                    <a:srgbClr val="FFFFFF"/>
                  </a:solidFill>
                  <a:latin typeface="Lato" panose="020F0502020204030203" charset="0"/>
                  <a:ea typeface="MS PGothic" panose="020B0600070205080204" pitchFamily="34" charset="-128"/>
                  <a:sym typeface="Lato" panose="020F0502020204030203" charset="0"/>
                </a:defRPr>
              </a:lvl3pPr>
              <a:lvl4pPr marL="1600200" indent="-228600" defTabSz="647700" eaLnBrk="0">
                <a:defRPr sz="2500" b="1">
                  <a:solidFill>
                    <a:srgbClr val="FFFFFF"/>
                  </a:solidFill>
                  <a:latin typeface="Lato" panose="020F0502020204030203" charset="0"/>
                  <a:ea typeface="MS PGothic" panose="020B0600070205080204" pitchFamily="34" charset="-128"/>
                  <a:sym typeface="Lato" panose="020F0502020204030203" charset="0"/>
                </a:defRPr>
              </a:lvl4pPr>
              <a:lvl5pPr marL="2057400" indent="-228600" defTabSz="647700" eaLnBrk="0">
                <a:defRPr sz="2500" b="1">
                  <a:solidFill>
                    <a:srgbClr val="FFFFFF"/>
                  </a:solidFill>
                  <a:latin typeface="Lato" panose="020F0502020204030203" charset="0"/>
                  <a:ea typeface="MS PGothic" panose="020B0600070205080204" pitchFamily="34" charset="-128"/>
                  <a:sym typeface="Lato" panose="020F0502020204030203" charset="0"/>
                </a:defRPr>
              </a:lvl5pPr>
              <a:lvl6pPr marL="2514600" indent="-228600" algn="ctr" defTabSz="6477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panose="020F0502020204030203" charset="0"/>
                  <a:ea typeface="MS PGothic" panose="020B0600070205080204" pitchFamily="34" charset="-128"/>
                  <a:sym typeface="Lato" panose="020F0502020204030203" charset="0"/>
                </a:defRPr>
              </a:lvl6pPr>
              <a:lvl7pPr marL="2971800" indent="-228600" algn="ctr" defTabSz="6477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panose="020F0502020204030203" charset="0"/>
                  <a:ea typeface="MS PGothic" panose="020B0600070205080204" pitchFamily="34" charset="-128"/>
                  <a:sym typeface="Lato" panose="020F0502020204030203" charset="0"/>
                </a:defRPr>
              </a:lvl7pPr>
              <a:lvl8pPr marL="3429000" indent="-228600" algn="ctr" defTabSz="6477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panose="020F0502020204030203" charset="0"/>
                  <a:ea typeface="MS PGothic" panose="020B0600070205080204" pitchFamily="34" charset="-128"/>
                  <a:sym typeface="Lato" panose="020F0502020204030203" charset="0"/>
                </a:defRPr>
              </a:lvl8pPr>
              <a:lvl9pPr marL="3886200" indent="-228600" algn="ctr" defTabSz="6477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panose="020F0502020204030203" charset="0"/>
                  <a:ea typeface="MS PGothic" panose="020B0600070205080204" pitchFamily="34" charset="-128"/>
                  <a:sym typeface="Lato" panose="020F0502020204030203" charset="0"/>
                </a:defRPr>
              </a:lvl9pPr>
            </a:lstStyle>
            <a:p>
              <a:pPr marL="0" marR="0" lvl="0" indent="0" defTabSz="647700" eaLnBrk="0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EFEFE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Lato" panose="020F0502020204030203" charset="0"/>
                </a:rPr>
                <a:t>添加标题</a:t>
              </a:r>
            </a:p>
          </p:txBody>
        </p:sp>
      </p:grpSp>
      <p:sp>
        <p:nvSpPr>
          <p:cNvPr id="33" name="AutoShape 9"/>
          <p:cNvSpPr/>
          <p:nvPr/>
        </p:nvSpPr>
        <p:spPr bwMode="auto">
          <a:xfrm>
            <a:off x="1721811" y="4237349"/>
            <a:ext cx="1871030" cy="9805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801" y="0"/>
                </a:moveTo>
                <a:cubicBezTo>
                  <a:pt x="4836" y="0"/>
                  <a:pt x="0" y="403"/>
                  <a:pt x="0" y="918"/>
                </a:cubicBezTo>
                <a:cubicBezTo>
                  <a:pt x="0" y="1388"/>
                  <a:pt x="4238" y="1744"/>
                  <a:pt x="9488" y="1807"/>
                </a:cubicBezTo>
                <a:lnTo>
                  <a:pt x="10595" y="21599"/>
                </a:lnTo>
                <a:lnTo>
                  <a:pt x="11702" y="1837"/>
                </a:lnTo>
                <a:cubicBezTo>
                  <a:pt x="17177" y="1791"/>
                  <a:pt x="21600" y="1402"/>
                  <a:pt x="21600" y="918"/>
                </a:cubicBezTo>
                <a:cubicBezTo>
                  <a:pt x="21600" y="403"/>
                  <a:pt x="16765" y="0"/>
                  <a:pt x="10801" y="0"/>
                </a:cubicBezTo>
                <a:close/>
              </a:path>
            </a:pathLst>
          </a:custGeom>
          <a:solidFill>
            <a:srgbClr val="FF1144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s-ES" sz="2800" b="0" i="0" u="none" strike="noStrike" kern="0" cap="none" spc="0" normalizeH="0" baseline="0" noProof="0">
              <a:ln>
                <a:noFill/>
              </a:ln>
              <a:solidFill>
                <a:srgbClr val="EFEFE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ill Sans" charset="0"/>
              <a:ea typeface="MS PGothic" panose="020B0600070205080204" pitchFamily="34" charset="-128"/>
              <a:cs typeface="Gill Sans" charset="0"/>
              <a:sym typeface="Gill Sans" charset="0"/>
            </a:endParaRPr>
          </a:p>
        </p:txBody>
      </p:sp>
      <p:sp>
        <p:nvSpPr>
          <p:cNvPr id="34" name="AutoShape 14"/>
          <p:cNvSpPr/>
          <p:nvPr/>
        </p:nvSpPr>
        <p:spPr bwMode="auto">
          <a:xfrm>
            <a:off x="4100371" y="4237349"/>
            <a:ext cx="1904956" cy="14529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801" y="0"/>
                </a:moveTo>
                <a:cubicBezTo>
                  <a:pt x="4836" y="0"/>
                  <a:pt x="0" y="403"/>
                  <a:pt x="0" y="918"/>
                </a:cubicBezTo>
                <a:cubicBezTo>
                  <a:pt x="0" y="1388"/>
                  <a:pt x="4238" y="1744"/>
                  <a:pt x="9488" y="1807"/>
                </a:cubicBezTo>
                <a:lnTo>
                  <a:pt x="10595" y="21599"/>
                </a:lnTo>
                <a:lnTo>
                  <a:pt x="11702" y="1837"/>
                </a:lnTo>
                <a:cubicBezTo>
                  <a:pt x="17177" y="1791"/>
                  <a:pt x="21600" y="1402"/>
                  <a:pt x="21600" y="918"/>
                </a:cubicBezTo>
                <a:cubicBezTo>
                  <a:pt x="21600" y="403"/>
                  <a:pt x="16765" y="0"/>
                  <a:pt x="10801" y="0"/>
                </a:cubicBezTo>
                <a:close/>
              </a:path>
            </a:pathLst>
          </a:custGeom>
          <a:solidFill>
            <a:srgbClr val="FF1144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s-ES" sz="2800" b="0" i="0" u="none" strike="noStrike" kern="0" cap="none" spc="0" normalizeH="0" baseline="0" noProof="0">
              <a:ln>
                <a:noFill/>
              </a:ln>
              <a:solidFill>
                <a:srgbClr val="EFEFE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ill Sans" charset="0"/>
              <a:ea typeface="MS PGothic" panose="020B0600070205080204" pitchFamily="34" charset="-128"/>
              <a:cs typeface="Gill Sans" charset="0"/>
              <a:sym typeface="Gill Sans" charset="0"/>
            </a:endParaRPr>
          </a:p>
        </p:txBody>
      </p:sp>
      <p:sp>
        <p:nvSpPr>
          <p:cNvPr id="35" name="AutoShape 19"/>
          <p:cNvSpPr/>
          <p:nvPr/>
        </p:nvSpPr>
        <p:spPr bwMode="auto">
          <a:xfrm>
            <a:off x="6537223" y="4237349"/>
            <a:ext cx="1845558" cy="14529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801" y="0"/>
                </a:moveTo>
                <a:cubicBezTo>
                  <a:pt x="4836" y="0"/>
                  <a:pt x="0" y="403"/>
                  <a:pt x="0" y="918"/>
                </a:cubicBezTo>
                <a:cubicBezTo>
                  <a:pt x="0" y="1388"/>
                  <a:pt x="4238" y="1744"/>
                  <a:pt x="9488" y="1807"/>
                </a:cubicBezTo>
                <a:lnTo>
                  <a:pt x="10595" y="21599"/>
                </a:lnTo>
                <a:lnTo>
                  <a:pt x="11702" y="1837"/>
                </a:lnTo>
                <a:cubicBezTo>
                  <a:pt x="17177" y="1791"/>
                  <a:pt x="21600" y="1402"/>
                  <a:pt x="21600" y="918"/>
                </a:cubicBezTo>
                <a:cubicBezTo>
                  <a:pt x="21600" y="403"/>
                  <a:pt x="16765" y="0"/>
                  <a:pt x="10801" y="0"/>
                </a:cubicBezTo>
                <a:close/>
              </a:path>
            </a:pathLst>
          </a:custGeom>
          <a:solidFill>
            <a:srgbClr val="FF1144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s-ES" sz="2800" b="0" i="0" u="none" strike="noStrike" kern="0" cap="none" spc="0" normalizeH="0" baseline="0" noProof="0">
              <a:ln>
                <a:noFill/>
              </a:ln>
              <a:solidFill>
                <a:srgbClr val="EFEFE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ill Sans" charset="0"/>
              <a:ea typeface="MS PGothic" panose="020B0600070205080204" pitchFamily="34" charset="-128"/>
              <a:cs typeface="Gill Sans" charset="0"/>
              <a:sym typeface="Gill Sans" charset="0"/>
            </a:endParaRPr>
          </a:p>
        </p:txBody>
      </p:sp>
      <p:sp>
        <p:nvSpPr>
          <p:cNvPr id="36" name="AutoShape 24"/>
          <p:cNvSpPr/>
          <p:nvPr/>
        </p:nvSpPr>
        <p:spPr bwMode="auto">
          <a:xfrm>
            <a:off x="8932815" y="4262755"/>
            <a:ext cx="1887601" cy="14529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801" y="0"/>
                </a:moveTo>
                <a:cubicBezTo>
                  <a:pt x="4836" y="0"/>
                  <a:pt x="0" y="403"/>
                  <a:pt x="0" y="918"/>
                </a:cubicBezTo>
                <a:cubicBezTo>
                  <a:pt x="0" y="1388"/>
                  <a:pt x="4238" y="1744"/>
                  <a:pt x="9488" y="1807"/>
                </a:cubicBezTo>
                <a:lnTo>
                  <a:pt x="10595" y="21599"/>
                </a:lnTo>
                <a:lnTo>
                  <a:pt x="11702" y="1837"/>
                </a:lnTo>
                <a:cubicBezTo>
                  <a:pt x="17177" y="1791"/>
                  <a:pt x="21600" y="1402"/>
                  <a:pt x="21600" y="918"/>
                </a:cubicBezTo>
                <a:cubicBezTo>
                  <a:pt x="21600" y="403"/>
                  <a:pt x="16765" y="0"/>
                  <a:pt x="10801" y="0"/>
                </a:cubicBezTo>
                <a:close/>
              </a:path>
            </a:pathLst>
          </a:custGeom>
          <a:solidFill>
            <a:srgbClr val="FF1144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s-ES" sz="2800" b="0" i="0" u="none" strike="noStrike" kern="0" cap="none" spc="0" normalizeH="0" baseline="0" noProof="0">
              <a:ln>
                <a:noFill/>
              </a:ln>
              <a:solidFill>
                <a:srgbClr val="EFEFE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ill Sans" charset="0"/>
              <a:ea typeface="MS PGothic" panose="020B0600070205080204" pitchFamily="34" charset="-128"/>
              <a:cs typeface="Gill Sans" charset="0"/>
              <a:sym typeface="Gill Sans" charset="0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4159768" y="2199288"/>
            <a:ext cx="1853035" cy="522409"/>
            <a:chOff x="3419742" y="1851670"/>
            <a:chExt cx="1434511" cy="391716"/>
          </a:xfrm>
        </p:grpSpPr>
        <p:sp>
          <p:nvSpPr>
            <p:cNvPr id="38" name="AutoShape 11"/>
            <p:cNvSpPr/>
            <p:nvPr/>
          </p:nvSpPr>
          <p:spPr bwMode="auto">
            <a:xfrm rot="10800000">
              <a:off x="3419742" y="1851670"/>
              <a:ext cx="1434511" cy="39171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728" y="0"/>
                  </a:moveTo>
                  <a:lnTo>
                    <a:pt x="9484" y="5324"/>
                  </a:lnTo>
                  <a:lnTo>
                    <a:pt x="1328" y="5324"/>
                  </a:lnTo>
                  <a:cubicBezTo>
                    <a:pt x="594" y="5324"/>
                    <a:pt x="0" y="7674"/>
                    <a:pt x="0" y="10574"/>
                  </a:cubicBezTo>
                  <a:lnTo>
                    <a:pt x="0" y="16349"/>
                  </a:lnTo>
                  <a:cubicBezTo>
                    <a:pt x="0" y="19249"/>
                    <a:pt x="594" y="21600"/>
                    <a:pt x="1328" y="21600"/>
                  </a:cubicBezTo>
                  <a:lnTo>
                    <a:pt x="20271" y="21600"/>
                  </a:lnTo>
                  <a:cubicBezTo>
                    <a:pt x="21005" y="21600"/>
                    <a:pt x="21600" y="19249"/>
                    <a:pt x="21600" y="16349"/>
                  </a:cubicBezTo>
                  <a:lnTo>
                    <a:pt x="21600" y="10574"/>
                  </a:lnTo>
                  <a:cubicBezTo>
                    <a:pt x="21600" y="7674"/>
                    <a:pt x="21005" y="5324"/>
                    <a:pt x="20271" y="5324"/>
                  </a:cubicBezTo>
                  <a:lnTo>
                    <a:pt x="11970" y="5324"/>
                  </a:lnTo>
                  <a:lnTo>
                    <a:pt x="10728" y="0"/>
                  </a:lnTo>
                  <a:close/>
                </a:path>
              </a:pathLst>
            </a:custGeom>
            <a:solidFill>
              <a:srgbClr val="203641"/>
            </a:solidFill>
            <a:ln w="25400" cap="flat" cmpd="sng">
              <a:solidFill>
                <a:srgbClr val="000000">
                  <a:alpha val="0"/>
                </a:srgbClr>
              </a:solidFill>
              <a:prstDash val="solid"/>
              <a:miter lim="0"/>
            </a:ln>
            <a:effectLst/>
          </p:spPr>
          <p:txBody>
            <a:bodyPr lIns="0" tIns="0" rIns="0" bIns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s-ES" sz="1800" b="0" i="0" u="none" strike="noStrike" kern="0" cap="none" spc="0" normalizeH="0" baseline="0" noProof="0">
                <a:ln>
                  <a:noFill/>
                </a:ln>
                <a:solidFill>
                  <a:srgbClr val="EFEFE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MS PGothic" panose="020B0600070205080204" pitchFamily="34" charset="-128"/>
                <a:cs typeface="Gill Sans" charset="0"/>
                <a:sym typeface="Gill Sans" charset="0"/>
              </a:endParaRPr>
            </a:p>
          </p:txBody>
        </p:sp>
        <p:sp>
          <p:nvSpPr>
            <p:cNvPr id="39" name="AutoShape 7"/>
            <p:cNvSpPr/>
            <p:nvPr/>
          </p:nvSpPr>
          <p:spPr bwMode="auto">
            <a:xfrm>
              <a:off x="3747413" y="1924000"/>
              <a:ext cx="806864" cy="1333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>
              <a:lvl1pPr defTabSz="647700" eaLnBrk="0">
                <a:defRPr sz="2500" b="1">
                  <a:solidFill>
                    <a:srgbClr val="FFFFFF"/>
                  </a:solidFill>
                  <a:latin typeface="Lato" panose="020F0502020204030203" charset="0"/>
                  <a:ea typeface="MS PGothic" panose="020B0600070205080204" pitchFamily="34" charset="-128"/>
                  <a:sym typeface="Lato" panose="020F0502020204030203" charset="0"/>
                </a:defRPr>
              </a:lvl1pPr>
              <a:lvl2pPr marL="742950" indent="-285750" defTabSz="647700" eaLnBrk="0">
                <a:defRPr sz="2500" b="1">
                  <a:solidFill>
                    <a:srgbClr val="FFFFFF"/>
                  </a:solidFill>
                  <a:latin typeface="Lato" panose="020F0502020204030203" charset="0"/>
                  <a:ea typeface="MS PGothic" panose="020B0600070205080204" pitchFamily="34" charset="-128"/>
                  <a:sym typeface="Lato" panose="020F0502020204030203" charset="0"/>
                </a:defRPr>
              </a:lvl2pPr>
              <a:lvl3pPr marL="1143000" indent="-228600" defTabSz="647700" eaLnBrk="0">
                <a:defRPr sz="2500" b="1">
                  <a:solidFill>
                    <a:srgbClr val="FFFFFF"/>
                  </a:solidFill>
                  <a:latin typeface="Lato" panose="020F0502020204030203" charset="0"/>
                  <a:ea typeface="MS PGothic" panose="020B0600070205080204" pitchFamily="34" charset="-128"/>
                  <a:sym typeface="Lato" panose="020F0502020204030203" charset="0"/>
                </a:defRPr>
              </a:lvl3pPr>
              <a:lvl4pPr marL="1600200" indent="-228600" defTabSz="647700" eaLnBrk="0">
                <a:defRPr sz="2500" b="1">
                  <a:solidFill>
                    <a:srgbClr val="FFFFFF"/>
                  </a:solidFill>
                  <a:latin typeface="Lato" panose="020F0502020204030203" charset="0"/>
                  <a:ea typeface="MS PGothic" panose="020B0600070205080204" pitchFamily="34" charset="-128"/>
                  <a:sym typeface="Lato" panose="020F0502020204030203" charset="0"/>
                </a:defRPr>
              </a:lvl4pPr>
              <a:lvl5pPr marL="2057400" indent="-228600" defTabSz="647700" eaLnBrk="0">
                <a:defRPr sz="2500" b="1">
                  <a:solidFill>
                    <a:srgbClr val="FFFFFF"/>
                  </a:solidFill>
                  <a:latin typeface="Lato" panose="020F0502020204030203" charset="0"/>
                  <a:ea typeface="MS PGothic" panose="020B0600070205080204" pitchFamily="34" charset="-128"/>
                  <a:sym typeface="Lato" panose="020F0502020204030203" charset="0"/>
                </a:defRPr>
              </a:lvl5pPr>
              <a:lvl6pPr marL="2514600" indent="-228600" algn="ctr" defTabSz="6477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panose="020F0502020204030203" charset="0"/>
                  <a:ea typeface="MS PGothic" panose="020B0600070205080204" pitchFamily="34" charset="-128"/>
                  <a:sym typeface="Lato" panose="020F0502020204030203" charset="0"/>
                </a:defRPr>
              </a:lvl6pPr>
              <a:lvl7pPr marL="2971800" indent="-228600" algn="ctr" defTabSz="6477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panose="020F0502020204030203" charset="0"/>
                  <a:ea typeface="MS PGothic" panose="020B0600070205080204" pitchFamily="34" charset="-128"/>
                  <a:sym typeface="Lato" panose="020F0502020204030203" charset="0"/>
                </a:defRPr>
              </a:lvl7pPr>
              <a:lvl8pPr marL="3429000" indent="-228600" algn="ctr" defTabSz="6477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panose="020F0502020204030203" charset="0"/>
                  <a:ea typeface="MS PGothic" panose="020B0600070205080204" pitchFamily="34" charset="-128"/>
                  <a:sym typeface="Lato" panose="020F0502020204030203" charset="0"/>
                </a:defRPr>
              </a:lvl8pPr>
              <a:lvl9pPr marL="3886200" indent="-228600" algn="ctr" defTabSz="6477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panose="020F0502020204030203" charset="0"/>
                  <a:ea typeface="MS PGothic" panose="020B0600070205080204" pitchFamily="34" charset="-128"/>
                  <a:sym typeface="Lato" panose="020F0502020204030203" charset="0"/>
                </a:defRPr>
              </a:lvl9pPr>
            </a:lstStyle>
            <a:p>
              <a:pPr marL="0" marR="0" lvl="0" indent="0" defTabSz="647700" eaLnBrk="0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EFEFE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Lato" panose="020F0502020204030203" charset="0"/>
                </a:rPr>
                <a:t>添加标题</a:t>
              </a: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6537223" y="2199288"/>
            <a:ext cx="1845558" cy="522409"/>
            <a:chOff x="5204489" y="1851670"/>
            <a:chExt cx="1449964" cy="391716"/>
          </a:xfrm>
        </p:grpSpPr>
        <p:sp>
          <p:nvSpPr>
            <p:cNvPr id="41" name="AutoShape 16"/>
            <p:cNvSpPr/>
            <p:nvPr/>
          </p:nvSpPr>
          <p:spPr bwMode="auto">
            <a:xfrm rot="10800000">
              <a:off x="5204489" y="1851670"/>
              <a:ext cx="1449964" cy="39171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728" y="0"/>
                  </a:moveTo>
                  <a:lnTo>
                    <a:pt x="9484" y="5324"/>
                  </a:lnTo>
                  <a:lnTo>
                    <a:pt x="1328" y="5324"/>
                  </a:lnTo>
                  <a:cubicBezTo>
                    <a:pt x="594" y="5324"/>
                    <a:pt x="0" y="7674"/>
                    <a:pt x="0" y="10574"/>
                  </a:cubicBezTo>
                  <a:lnTo>
                    <a:pt x="0" y="16349"/>
                  </a:lnTo>
                  <a:cubicBezTo>
                    <a:pt x="0" y="19249"/>
                    <a:pt x="594" y="21600"/>
                    <a:pt x="1328" y="21600"/>
                  </a:cubicBezTo>
                  <a:lnTo>
                    <a:pt x="20271" y="21600"/>
                  </a:lnTo>
                  <a:cubicBezTo>
                    <a:pt x="21005" y="21600"/>
                    <a:pt x="21600" y="19249"/>
                    <a:pt x="21600" y="16349"/>
                  </a:cubicBezTo>
                  <a:lnTo>
                    <a:pt x="21600" y="10574"/>
                  </a:lnTo>
                  <a:cubicBezTo>
                    <a:pt x="21600" y="7674"/>
                    <a:pt x="21005" y="5324"/>
                    <a:pt x="20271" y="5324"/>
                  </a:cubicBezTo>
                  <a:lnTo>
                    <a:pt x="11970" y="5324"/>
                  </a:lnTo>
                  <a:lnTo>
                    <a:pt x="10728" y="0"/>
                  </a:lnTo>
                  <a:close/>
                </a:path>
              </a:pathLst>
            </a:custGeom>
            <a:solidFill>
              <a:srgbClr val="009D85"/>
            </a:solidFill>
            <a:ln w="25400" cap="flat" cmpd="sng">
              <a:solidFill>
                <a:srgbClr val="000000">
                  <a:alpha val="0"/>
                </a:srgbClr>
              </a:solidFill>
              <a:prstDash val="solid"/>
              <a:miter lim="0"/>
            </a:ln>
            <a:effectLst/>
          </p:spPr>
          <p:txBody>
            <a:bodyPr lIns="0" tIns="0" rIns="0" bIns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s-ES" sz="1800" b="0" i="0" u="none" strike="noStrike" kern="0" cap="none" spc="0" normalizeH="0" baseline="0" noProof="0">
                <a:ln>
                  <a:noFill/>
                </a:ln>
                <a:solidFill>
                  <a:srgbClr val="EFEFE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MS PGothic" panose="020B0600070205080204" pitchFamily="34" charset="-128"/>
                <a:cs typeface="Gill Sans" charset="0"/>
                <a:sym typeface="Gill Sans" charset="0"/>
              </a:endParaRPr>
            </a:p>
          </p:txBody>
        </p:sp>
        <p:sp>
          <p:nvSpPr>
            <p:cNvPr id="42" name="AutoShape 7"/>
            <p:cNvSpPr/>
            <p:nvPr/>
          </p:nvSpPr>
          <p:spPr bwMode="auto">
            <a:xfrm>
              <a:off x="5536096" y="1924000"/>
              <a:ext cx="806864" cy="1333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>
              <a:lvl1pPr defTabSz="647700" eaLnBrk="0">
                <a:defRPr sz="2500" b="1">
                  <a:solidFill>
                    <a:srgbClr val="FFFFFF"/>
                  </a:solidFill>
                  <a:latin typeface="Lato" panose="020F0502020204030203" charset="0"/>
                  <a:ea typeface="MS PGothic" panose="020B0600070205080204" pitchFamily="34" charset="-128"/>
                  <a:sym typeface="Lato" panose="020F0502020204030203" charset="0"/>
                </a:defRPr>
              </a:lvl1pPr>
              <a:lvl2pPr marL="742950" indent="-285750" defTabSz="647700" eaLnBrk="0">
                <a:defRPr sz="2500" b="1">
                  <a:solidFill>
                    <a:srgbClr val="FFFFFF"/>
                  </a:solidFill>
                  <a:latin typeface="Lato" panose="020F0502020204030203" charset="0"/>
                  <a:ea typeface="MS PGothic" panose="020B0600070205080204" pitchFamily="34" charset="-128"/>
                  <a:sym typeface="Lato" panose="020F0502020204030203" charset="0"/>
                </a:defRPr>
              </a:lvl2pPr>
              <a:lvl3pPr marL="1143000" indent="-228600" defTabSz="647700" eaLnBrk="0">
                <a:defRPr sz="2500" b="1">
                  <a:solidFill>
                    <a:srgbClr val="FFFFFF"/>
                  </a:solidFill>
                  <a:latin typeface="Lato" panose="020F0502020204030203" charset="0"/>
                  <a:ea typeface="MS PGothic" panose="020B0600070205080204" pitchFamily="34" charset="-128"/>
                  <a:sym typeface="Lato" panose="020F0502020204030203" charset="0"/>
                </a:defRPr>
              </a:lvl3pPr>
              <a:lvl4pPr marL="1600200" indent="-228600" defTabSz="647700" eaLnBrk="0">
                <a:defRPr sz="2500" b="1">
                  <a:solidFill>
                    <a:srgbClr val="FFFFFF"/>
                  </a:solidFill>
                  <a:latin typeface="Lato" panose="020F0502020204030203" charset="0"/>
                  <a:ea typeface="MS PGothic" panose="020B0600070205080204" pitchFamily="34" charset="-128"/>
                  <a:sym typeface="Lato" panose="020F0502020204030203" charset="0"/>
                </a:defRPr>
              </a:lvl4pPr>
              <a:lvl5pPr marL="2057400" indent="-228600" defTabSz="647700" eaLnBrk="0">
                <a:defRPr sz="2500" b="1">
                  <a:solidFill>
                    <a:srgbClr val="FFFFFF"/>
                  </a:solidFill>
                  <a:latin typeface="Lato" panose="020F0502020204030203" charset="0"/>
                  <a:ea typeface="MS PGothic" panose="020B0600070205080204" pitchFamily="34" charset="-128"/>
                  <a:sym typeface="Lato" panose="020F0502020204030203" charset="0"/>
                </a:defRPr>
              </a:lvl5pPr>
              <a:lvl6pPr marL="2514600" indent="-228600" algn="ctr" defTabSz="6477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panose="020F0502020204030203" charset="0"/>
                  <a:ea typeface="MS PGothic" panose="020B0600070205080204" pitchFamily="34" charset="-128"/>
                  <a:sym typeface="Lato" panose="020F0502020204030203" charset="0"/>
                </a:defRPr>
              </a:lvl6pPr>
              <a:lvl7pPr marL="2971800" indent="-228600" algn="ctr" defTabSz="6477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panose="020F0502020204030203" charset="0"/>
                  <a:ea typeface="MS PGothic" panose="020B0600070205080204" pitchFamily="34" charset="-128"/>
                  <a:sym typeface="Lato" panose="020F0502020204030203" charset="0"/>
                </a:defRPr>
              </a:lvl7pPr>
              <a:lvl8pPr marL="3429000" indent="-228600" algn="ctr" defTabSz="6477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panose="020F0502020204030203" charset="0"/>
                  <a:ea typeface="MS PGothic" panose="020B0600070205080204" pitchFamily="34" charset="-128"/>
                  <a:sym typeface="Lato" panose="020F0502020204030203" charset="0"/>
                </a:defRPr>
              </a:lvl8pPr>
              <a:lvl9pPr marL="3886200" indent="-228600" algn="ctr" defTabSz="6477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panose="020F0502020204030203" charset="0"/>
                  <a:ea typeface="MS PGothic" panose="020B0600070205080204" pitchFamily="34" charset="-128"/>
                  <a:sym typeface="Lato" panose="020F0502020204030203" charset="0"/>
                </a:defRPr>
              </a:lvl9pPr>
            </a:lstStyle>
            <a:p>
              <a:pPr marL="0" marR="0" lvl="0" indent="0" defTabSz="647700" eaLnBrk="0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EFEFE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Lato" panose="020F0502020204030203" charset="0"/>
                </a:rPr>
                <a:t>添加标题</a:t>
              </a: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8903521" y="2224694"/>
            <a:ext cx="1847399" cy="522409"/>
            <a:chOff x="7022574" y="1870720"/>
            <a:chExt cx="1432080" cy="391716"/>
          </a:xfrm>
        </p:grpSpPr>
        <p:sp>
          <p:nvSpPr>
            <p:cNvPr id="44" name="AutoShape 21"/>
            <p:cNvSpPr/>
            <p:nvPr/>
          </p:nvSpPr>
          <p:spPr bwMode="auto">
            <a:xfrm rot="10800000">
              <a:off x="7022574" y="1870720"/>
              <a:ext cx="1432080" cy="39171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728" y="0"/>
                  </a:moveTo>
                  <a:lnTo>
                    <a:pt x="9484" y="5324"/>
                  </a:lnTo>
                  <a:lnTo>
                    <a:pt x="1328" y="5324"/>
                  </a:lnTo>
                  <a:cubicBezTo>
                    <a:pt x="594" y="5324"/>
                    <a:pt x="0" y="7674"/>
                    <a:pt x="0" y="10574"/>
                  </a:cubicBezTo>
                  <a:lnTo>
                    <a:pt x="0" y="16349"/>
                  </a:lnTo>
                  <a:cubicBezTo>
                    <a:pt x="0" y="19249"/>
                    <a:pt x="594" y="21600"/>
                    <a:pt x="1328" y="21600"/>
                  </a:cubicBezTo>
                  <a:lnTo>
                    <a:pt x="20271" y="21600"/>
                  </a:lnTo>
                  <a:cubicBezTo>
                    <a:pt x="21005" y="21600"/>
                    <a:pt x="21600" y="19249"/>
                    <a:pt x="21600" y="16349"/>
                  </a:cubicBezTo>
                  <a:lnTo>
                    <a:pt x="21600" y="10574"/>
                  </a:lnTo>
                  <a:cubicBezTo>
                    <a:pt x="21600" y="7674"/>
                    <a:pt x="21005" y="5324"/>
                    <a:pt x="20271" y="5324"/>
                  </a:cubicBezTo>
                  <a:lnTo>
                    <a:pt x="11970" y="5324"/>
                  </a:lnTo>
                  <a:lnTo>
                    <a:pt x="10728" y="0"/>
                  </a:lnTo>
                  <a:close/>
                </a:path>
              </a:pathLst>
            </a:custGeom>
            <a:solidFill>
              <a:srgbClr val="203641"/>
            </a:solidFill>
            <a:ln w="25400" cap="flat" cmpd="sng">
              <a:solidFill>
                <a:srgbClr val="000000">
                  <a:alpha val="0"/>
                </a:srgbClr>
              </a:solidFill>
              <a:prstDash val="solid"/>
              <a:miter lim="0"/>
            </a:ln>
            <a:effectLst/>
          </p:spPr>
          <p:txBody>
            <a:bodyPr lIns="0" tIns="0" rIns="0" bIns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s-ES" sz="1800" b="0" i="0" u="none" strike="noStrike" kern="0" cap="none" spc="0" normalizeH="0" baseline="0" noProof="0">
                <a:ln>
                  <a:noFill/>
                </a:ln>
                <a:solidFill>
                  <a:srgbClr val="EFEFE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MS PGothic" panose="020B0600070205080204" pitchFamily="34" charset="-128"/>
                <a:cs typeface="Gill Sans" charset="0"/>
                <a:sym typeface="Gill Sans" charset="0"/>
              </a:endParaRPr>
            </a:p>
          </p:txBody>
        </p:sp>
        <p:sp>
          <p:nvSpPr>
            <p:cNvPr id="45" name="AutoShape 7"/>
            <p:cNvSpPr/>
            <p:nvPr/>
          </p:nvSpPr>
          <p:spPr bwMode="auto">
            <a:xfrm>
              <a:off x="7357490" y="1935819"/>
              <a:ext cx="806864" cy="1333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>
              <a:lvl1pPr defTabSz="647700" eaLnBrk="0">
                <a:defRPr sz="2500" b="1">
                  <a:solidFill>
                    <a:srgbClr val="FFFFFF"/>
                  </a:solidFill>
                  <a:latin typeface="Lato" panose="020F0502020204030203" charset="0"/>
                  <a:ea typeface="MS PGothic" panose="020B0600070205080204" pitchFamily="34" charset="-128"/>
                  <a:sym typeface="Lato" panose="020F0502020204030203" charset="0"/>
                </a:defRPr>
              </a:lvl1pPr>
              <a:lvl2pPr marL="742950" indent="-285750" defTabSz="647700" eaLnBrk="0">
                <a:defRPr sz="2500" b="1">
                  <a:solidFill>
                    <a:srgbClr val="FFFFFF"/>
                  </a:solidFill>
                  <a:latin typeface="Lato" panose="020F0502020204030203" charset="0"/>
                  <a:ea typeface="MS PGothic" panose="020B0600070205080204" pitchFamily="34" charset="-128"/>
                  <a:sym typeface="Lato" panose="020F0502020204030203" charset="0"/>
                </a:defRPr>
              </a:lvl2pPr>
              <a:lvl3pPr marL="1143000" indent="-228600" defTabSz="647700" eaLnBrk="0">
                <a:defRPr sz="2500" b="1">
                  <a:solidFill>
                    <a:srgbClr val="FFFFFF"/>
                  </a:solidFill>
                  <a:latin typeface="Lato" panose="020F0502020204030203" charset="0"/>
                  <a:ea typeface="MS PGothic" panose="020B0600070205080204" pitchFamily="34" charset="-128"/>
                  <a:sym typeface="Lato" panose="020F0502020204030203" charset="0"/>
                </a:defRPr>
              </a:lvl3pPr>
              <a:lvl4pPr marL="1600200" indent="-228600" defTabSz="647700" eaLnBrk="0">
                <a:defRPr sz="2500" b="1">
                  <a:solidFill>
                    <a:srgbClr val="FFFFFF"/>
                  </a:solidFill>
                  <a:latin typeface="Lato" panose="020F0502020204030203" charset="0"/>
                  <a:ea typeface="MS PGothic" panose="020B0600070205080204" pitchFamily="34" charset="-128"/>
                  <a:sym typeface="Lato" panose="020F0502020204030203" charset="0"/>
                </a:defRPr>
              </a:lvl4pPr>
              <a:lvl5pPr marL="2057400" indent="-228600" defTabSz="647700" eaLnBrk="0">
                <a:defRPr sz="2500" b="1">
                  <a:solidFill>
                    <a:srgbClr val="FFFFFF"/>
                  </a:solidFill>
                  <a:latin typeface="Lato" panose="020F0502020204030203" charset="0"/>
                  <a:ea typeface="MS PGothic" panose="020B0600070205080204" pitchFamily="34" charset="-128"/>
                  <a:sym typeface="Lato" panose="020F0502020204030203" charset="0"/>
                </a:defRPr>
              </a:lvl5pPr>
              <a:lvl6pPr marL="2514600" indent="-228600" algn="ctr" defTabSz="6477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panose="020F0502020204030203" charset="0"/>
                  <a:ea typeface="MS PGothic" panose="020B0600070205080204" pitchFamily="34" charset="-128"/>
                  <a:sym typeface="Lato" panose="020F0502020204030203" charset="0"/>
                </a:defRPr>
              </a:lvl6pPr>
              <a:lvl7pPr marL="2971800" indent="-228600" algn="ctr" defTabSz="6477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panose="020F0502020204030203" charset="0"/>
                  <a:ea typeface="MS PGothic" panose="020B0600070205080204" pitchFamily="34" charset="-128"/>
                  <a:sym typeface="Lato" panose="020F0502020204030203" charset="0"/>
                </a:defRPr>
              </a:lvl7pPr>
              <a:lvl8pPr marL="3429000" indent="-228600" algn="ctr" defTabSz="6477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panose="020F0502020204030203" charset="0"/>
                  <a:ea typeface="MS PGothic" panose="020B0600070205080204" pitchFamily="34" charset="-128"/>
                  <a:sym typeface="Lato" panose="020F0502020204030203" charset="0"/>
                </a:defRPr>
              </a:lvl8pPr>
              <a:lvl9pPr marL="3886200" indent="-228600" algn="ctr" defTabSz="6477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panose="020F0502020204030203" charset="0"/>
                  <a:ea typeface="MS PGothic" panose="020B0600070205080204" pitchFamily="34" charset="-128"/>
                  <a:sym typeface="Lato" panose="020F0502020204030203" charset="0"/>
                </a:defRPr>
              </a:lvl9pPr>
            </a:lstStyle>
            <a:p>
              <a:pPr marL="0" marR="0" lvl="0" indent="0" defTabSz="647700" eaLnBrk="0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EFEFE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Lato" panose="020F0502020204030203" charset="0"/>
                </a:rPr>
                <a:t>添加标题</a:t>
              </a:r>
            </a:p>
          </p:txBody>
        </p:sp>
      </p:grpSp>
      <p:sp>
        <p:nvSpPr>
          <p:cNvPr id="46" name="TextBox 45"/>
          <p:cNvSpPr txBox="1"/>
          <p:nvPr/>
        </p:nvSpPr>
        <p:spPr>
          <a:xfrm>
            <a:off x="1583293" y="4486691"/>
            <a:ext cx="2072073" cy="936021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>
                <a:solidFill>
                  <a:srgbClr val="EFEFEF">
                    <a:lumMod val="5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您的内容打在这里，或者通过复制您的文本您的内容打在</a:t>
            </a:r>
            <a:r>
              <a:rPr lang="zh-CN" altLang="en-US" sz="1400" dirty="0" smtClean="0">
                <a:solidFill>
                  <a:srgbClr val="EFEFEF">
                    <a:lumMod val="5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</a:t>
            </a:r>
            <a:r>
              <a:rPr lang="zh-CN" altLang="en-US" sz="1400" dirty="0">
                <a:solidFill>
                  <a:srgbClr val="EFEFEF">
                    <a:lumMod val="5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</p:txBody>
      </p:sp>
      <p:sp>
        <p:nvSpPr>
          <p:cNvPr id="47" name="圆角矩形 46"/>
          <p:cNvSpPr/>
          <p:nvPr/>
        </p:nvSpPr>
        <p:spPr bwMode="auto">
          <a:xfrm>
            <a:off x="1671293" y="2920484"/>
            <a:ext cx="1845558" cy="1098574"/>
          </a:xfrm>
          <a:prstGeom prst="roundRect">
            <a:avLst/>
          </a:prstGeom>
          <a:blipFill>
            <a:blip r:embed="rId3" cstate="print"/>
            <a:stretch>
              <a:fillRect/>
            </a:stretch>
          </a:blipFill>
          <a:ln>
            <a:solidFill>
              <a:srgbClr val="FFFFFF"/>
            </a:solidFill>
          </a:ln>
          <a:effectLst>
            <a:outerShdw blurRad="76200" dir="13500000" sy="23000" kx="1200000" algn="br" rotWithShape="0">
              <a:srgbClr val="EFEFEF">
                <a:lumMod val="25000"/>
                <a:alpha val="20000"/>
              </a:srgbClr>
            </a:outerShdw>
          </a:effectLst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srgbClr val="EFEFEF"/>
              </a:solidFill>
              <a:effectLst/>
              <a:uLnTx/>
              <a:uFillTx/>
              <a:latin typeface="Franklin Gothic Book" panose="020B0503020102020204"/>
              <a:ea typeface="微软雅黑" panose="020B0503020204020204" pitchFamily="34" charset="-122"/>
            </a:endParaRPr>
          </a:p>
        </p:txBody>
      </p:sp>
      <p:sp>
        <p:nvSpPr>
          <p:cNvPr id="48" name="圆角矩形 47"/>
          <p:cNvSpPr/>
          <p:nvPr/>
        </p:nvSpPr>
        <p:spPr bwMode="auto">
          <a:xfrm>
            <a:off x="4159769" y="2920484"/>
            <a:ext cx="1845558" cy="1098574"/>
          </a:xfrm>
          <a:prstGeom prst="roundRect">
            <a:avLst/>
          </a:prstGeom>
          <a:blipFill dpi="0" rotWithShape="0">
            <a:blip r:embed="rId4" cstate="print"/>
            <a:srcRect/>
            <a:stretch>
              <a:fillRect/>
            </a:stretch>
          </a:blipFill>
          <a:ln>
            <a:solidFill>
              <a:srgbClr val="FFFFFF"/>
            </a:solidFill>
          </a:ln>
          <a:effectLst>
            <a:outerShdw blurRad="76200" dir="13500000" sy="23000" kx="1200000" algn="br" rotWithShape="0">
              <a:srgbClr val="EFEFEF">
                <a:lumMod val="25000"/>
                <a:alpha val="20000"/>
              </a:srgbClr>
            </a:outerShdw>
          </a:effectLst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srgbClr val="EFEFEF"/>
              </a:solidFill>
              <a:effectLst/>
              <a:uLnTx/>
              <a:uFillTx/>
              <a:latin typeface="Franklin Gothic Book" panose="020B0503020102020204"/>
              <a:ea typeface="微软雅黑" panose="020B0503020204020204" pitchFamily="34" charset="-122"/>
            </a:endParaRPr>
          </a:p>
        </p:txBody>
      </p:sp>
      <p:sp>
        <p:nvSpPr>
          <p:cNvPr id="49" name="圆角矩形 48"/>
          <p:cNvSpPr/>
          <p:nvPr/>
        </p:nvSpPr>
        <p:spPr bwMode="auto">
          <a:xfrm>
            <a:off x="6537223" y="2920484"/>
            <a:ext cx="1845558" cy="1098574"/>
          </a:xfrm>
          <a:prstGeom prst="roundRect">
            <a:avLst/>
          </a:prstGeom>
          <a:blipFill dpi="0" rotWithShape="0">
            <a:blip r:embed="rId5" cstate="print"/>
            <a:srcRect/>
            <a:stretch>
              <a:fillRect/>
            </a:stretch>
          </a:blipFill>
          <a:ln>
            <a:solidFill>
              <a:srgbClr val="FFFFFF"/>
            </a:solidFill>
          </a:ln>
          <a:effectLst>
            <a:outerShdw blurRad="76200" dir="13500000" sy="23000" kx="1200000" algn="br" rotWithShape="0">
              <a:srgbClr val="EFEFEF">
                <a:lumMod val="25000"/>
                <a:alpha val="20000"/>
              </a:srgbClr>
            </a:outerShdw>
          </a:effectLst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srgbClr val="EFEFEF"/>
              </a:solidFill>
              <a:effectLst/>
              <a:uLnTx/>
              <a:uFillTx/>
              <a:latin typeface="Franklin Gothic Book" panose="020B0503020102020204"/>
              <a:ea typeface="微软雅黑" panose="020B0503020204020204" pitchFamily="34" charset="-122"/>
            </a:endParaRPr>
          </a:p>
        </p:txBody>
      </p:sp>
      <p:sp>
        <p:nvSpPr>
          <p:cNvPr id="50" name="圆角矩形 49"/>
          <p:cNvSpPr/>
          <p:nvPr/>
        </p:nvSpPr>
        <p:spPr bwMode="auto">
          <a:xfrm>
            <a:off x="8905362" y="2920484"/>
            <a:ext cx="1845558" cy="1098574"/>
          </a:xfrm>
          <a:prstGeom prst="roundRect">
            <a:avLst/>
          </a:prstGeom>
          <a:blipFill dpi="0" rotWithShape="0">
            <a:blip r:embed="rId6" cstate="print"/>
            <a:srcRect/>
            <a:stretch>
              <a:fillRect t="64"/>
            </a:stretch>
          </a:blipFill>
          <a:ln>
            <a:solidFill>
              <a:srgbClr val="FFFFFF"/>
            </a:solidFill>
          </a:ln>
          <a:effectLst>
            <a:outerShdw blurRad="76200" dir="13500000" sy="23000" kx="1200000" algn="br" rotWithShape="0">
              <a:srgbClr val="EFEFEF">
                <a:lumMod val="25000"/>
                <a:alpha val="20000"/>
              </a:srgbClr>
            </a:outerShdw>
          </a:effectLst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srgbClr val="EFEFEF"/>
              </a:solidFill>
              <a:effectLst/>
              <a:uLnTx/>
              <a:uFillTx/>
              <a:latin typeface="Franklin Gothic Book" panose="020B0503020102020204"/>
              <a:ea typeface="微软雅黑" panose="020B0503020204020204" pitchFamily="34" charset="-122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4046510" y="4486691"/>
            <a:ext cx="2072073" cy="936021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>
                <a:solidFill>
                  <a:srgbClr val="EFEFEF">
                    <a:lumMod val="5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您的内容打在这里，或者通过复制您的文本您的内容打在这里。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6442567" y="4486691"/>
            <a:ext cx="2072073" cy="936021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>
                <a:solidFill>
                  <a:srgbClr val="EFEFEF">
                    <a:lumMod val="5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您的内容打在这里，或者通过复制您的文本您的内容打在这里。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8832444" y="4486691"/>
            <a:ext cx="2072073" cy="936021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>
                <a:solidFill>
                  <a:srgbClr val="EFEFEF">
                    <a:lumMod val="5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您的内容打在这里，或者通过复制您的文本您的内容打在这里。</a:t>
            </a:r>
          </a:p>
        </p:txBody>
      </p:sp>
      <p:sp>
        <p:nvSpPr>
          <p:cNvPr id="55" name="矩形 54"/>
          <p:cNvSpPr/>
          <p:nvPr/>
        </p:nvSpPr>
        <p:spPr>
          <a:xfrm>
            <a:off x="0" y="0"/>
            <a:ext cx="10106025" cy="400050"/>
          </a:xfrm>
          <a:prstGeom prst="rect">
            <a:avLst/>
          </a:prstGeom>
          <a:solidFill>
            <a:srgbClr val="009D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矩形 55"/>
          <p:cNvSpPr/>
          <p:nvPr/>
        </p:nvSpPr>
        <p:spPr>
          <a:xfrm>
            <a:off x="10506075" y="0"/>
            <a:ext cx="1685925" cy="40005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文本框 58"/>
          <p:cNvSpPr txBox="1"/>
          <p:nvPr/>
        </p:nvSpPr>
        <p:spPr>
          <a:xfrm>
            <a:off x="891566" y="5895"/>
            <a:ext cx="4083169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9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输入您的章节</a:t>
            </a:r>
            <a:r>
              <a:rPr lang="zh-CN" altLang="en-US" sz="19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</a:t>
            </a:r>
            <a:r>
              <a:rPr lang="zh-CN" altLang="en-US" sz="19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标题（文字可修改）</a:t>
            </a:r>
            <a:endParaRPr lang="zh-CN" altLang="en-US" sz="19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文本框 58"/>
          <p:cNvSpPr txBox="1"/>
          <p:nvPr/>
        </p:nvSpPr>
        <p:spPr>
          <a:xfrm>
            <a:off x="46717" y="-3630"/>
            <a:ext cx="9341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LOGO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10824492" y="24945"/>
            <a:ext cx="1198662" cy="377464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algn="ctr">
              <a:defRPr/>
            </a:pPr>
            <a:r>
              <a:rPr lang="zh-CN" altLang="en-US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第 </a:t>
            </a:r>
            <a:fld id="{2EEF1883-7A0E-4F66-9932-E581691AD397}" type="slidenum">
              <a:rPr lang="zh-CN" altLang="en-US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15</a:t>
            </a:fld>
            <a:r>
              <a:rPr lang="zh-CN" altLang="en-US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 页  </a:t>
            </a:r>
            <a:endParaRPr lang="zh-CN" altLang="en-US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00"/>
                            </p:stCondLst>
                            <p:childTnLst>
                              <p:par>
                                <p:cTn id="47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2000"/>
                            </p:stCondLst>
                            <p:childTnLst>
                              <p:par>
                                <p:cTn id="7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4" grpId="0" animBg="1"/>
      <p:bldP spid="35" grpId="0" animBg="1"/>
      <p:bldP spid="36" grpId="0" animBg="1"/>
      <p:bldP spid="46" grpId="0"/>
      <p:bldP spid="47" grpId="0" animBg="1"/>
      <p:bldP spid="48" grpId="0" animBg="1"/>
      <p:bldP spid="49" grpId="0" animBg="1"/>
      <p:bldP spid="50" grpId="0" animBg="1"/>
      <p:bldP spid="51" grpId="0"/>
      <p:bldP spid="52" grpId="0"/>
      <p:bldP spid="5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0106025" cy="400050"/>
          </a:xfrm>
          <a:prstGeom prst="rect">
            <a:avLst/>
          </a:prstGeom>
          <a:solidFill>
            <a:srgbClr val="009D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10506075" y="0"/>
            <a:ext cx="1685925" cy="40005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58"/>
          <p:cNvSpPr txBox="1"/>
          <p:nvPr/>
        </p:nvSpPr>
        <p:spPr>
          <a:xfrm>
            <a:off x="891566" y="5895"/>
            <a:ext cx="4083169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9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输入您的章节</a:t>
            </a:r>
            <a:r>
              <a:rPr lang="zh-CN" altLang="en-US" sz="19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</a:t>
            </a:r>
            <a:r>
              <a:rPr lang="zh-CN" altLang="en-US" sz="19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标题（文字可修改）</a:t>
            </a:r>
            <a:endParaRPr lang="zh-CN" altLang="en-US" sz="19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58"/>
          <p:cNvSpPr txBox="1"/>
          <p:nvPr/>
        </p:nvSpPr>
        <p:spPr>
          <a:xfrm>
            <a:off x="46717" y="-3630"/>
            <a:ext cx="9341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LOGO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0824492" y="24945"/>
            <a:ext cx="1198662" cy="377464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algn="ctr">
              <a:defRPr/>
            </a:pPr>
            <a:r>
              <a:rPr lang="zh-CN" altLang="en-US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第 </a:t>
            </a:r>
            <a:fld id="{2EEF1883-7A0E-4F66-9932-E581691AD397}" type="slidenum">
              <a:rPr lang="zh-CN" altLang="en-US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16</a:t>
            </a:fld>
            <a:r>
              <a:rPr lang="zh-CN" altLang="en-US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 页  </a:t>
            </a:r>
            <a:endParaRPr lang="zh-CN" altLang="en-US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35" name="Freeform 5"/>
          <p:cNvSpPr/>
          <p:nvPr/>
        </p:nvSpPr>
        <p:spPr bwMode="auto">
          <a:xfrm>
            <a:off x="3614332" y="3022780"/>
            <a:ext cx="2422226" cy="2424605"/>
          </a:xfrm>
          <a:custGeom>
            <a:avLst/>
            <a:gdLst>
              <a:gd name="T0" fmla="*/ 646 w 861"/>
              <a:gd name="T1" fmla="*/ 430 h 861"/>
              <a:gd name="T2" fmla="*/ 430 w 861"/>
              <a:gd name="T3" fmla="*/ 645 h 861"/>
              <a:gd name="T4" fmla="*/ 215 w 861"/>
              <a:gd name="T5" fmla="*/ 430 h 861"/>
              <a:gd name="T6" fmla="*/ 430 w 861"/>
              <a:gd name="T7" fmla="*/ 215 h 861"/>
              <a:gd name="T8" fmla="*/ 488 w 861"/>
              <a:gd name="T9" fmla="*/ 223 h 861"/>
              <a:gd name="T10" fmla="*/ 418 w 861"/>
              <a:gd name="T11" fmla="*/ 0 h 861"/>
              <a:gd name="T12" fmla="*/ 0 w 861"/>
              <a:gd name="T13" fmla="*/ 430 h 861"/>
              <a:gd name="T14" fmla="*/ 430 w 861"/>
              <a:gd name="T15" fmla="*/ 861 h 861"/>
              <a:gd name="T16" fmla="*/ 861 w 861"/>
              <a:gd name="T17" fmla="*/ 430 h 861"/>
              <a:gd name="T18" fmla="*/ 742 w 861"/>
              <a:gd name="T19" fmla="*/ 133 h 861"/>
              <a:gd name="T20" fmla="*/ 590 w 861"/>
              <a:gd name="T21" fmla="*/ 286 h 861"/>
              <a:gd name="T22" fmla="*/ 646 w 861"/>
              <a:gd name="T23" fmla="*/ 430 h 8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861" h="861">
                <a:moveTo>
                  <a:pt x="646" y="430"/>
                </a:moveTo>
                <a:cubicBezTo>
                  <a:pt x="646" y="549"/>
                  <a:pt x="549" y="645"/>
                  <a:pt x="430" y="645"/>
                </a:cubicBezTo>
                <a:cubicBezTo>
                  <a:pt x="311" y="645"/>
                  <a:pt x="215" y="549"/>
                  <a:pt x="215" y="430"/>
                </a:cubicBezTo>
                <a:cubicBezTo>
                  <a:pt x="215" y="311"/>
                  <a:pt x="311" y="215"/>
                  <a:pt x="430" y="215"/>
                </a:cubicBezTo>
                <a:cubicBezTo>
                  <a:pt x="450" y="215"/>
                  <a:pt x="470" y="218"/>
                  <a:pt x="488" y="223"/>
                </a:cubicBezTo>
                <a:cubicBezTo>
                  <a:pt x="447" y="156"/>
                  <a:pt x="422" y="80"/>
                  <a:pt x="418" y="0"/>
                </a:cubicBezTo>
                <a:cubicBezTo>
                  <a:pt x="186" y="6"/>
                  <a:pt x="0" y="196"/>
                  <a:pt x="0" y="430"/>
                </a:cubicBezTo>
                <a:cubicBezTo>
                  <a:pt x="0" y="668"/>
                  <a:pt x="192" y="861"/>
                  <a:pt x="430" y="861"/>
                </a:cubicBezTo>
                <a:cubicBezTo>
                  <a:pt x="668" y="861"/>
                  <a:pt x="861" y="668"/>
                  <a:pt x="861" y="430"/>
                </a:cubicBezTo>
                <a:cubicBezTo>
                  <a:pt x="861" y="315"/>
                  <a:pt x="816" y="211"/>
                  <a:pt x="742" y="133"/>
                </a:cubicBezTo>
                <a:cubicBezTo>
                  <a:pt x="590" y="286"/>
                  <a:pt x="590" y="286"/>
                  <a:pt x="590" y="286"/>
                </a:cubicBezTo>
                <a:cubicBezTo>
                  <a:pt x="625" y="325"/>
                  <a:pt x="646" y="375"/>
                  <a:pt x="646" y="43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0" cap="none" spc="0" normalizeH="0" baseline="0" noProof="0" smtClean="0">
              <a:ln>
                <a:noFill/>
              </a:ln>
              <a:solidFill>
                <a:srgbClr val="FF642E"/>
              </a:solidFill>
              <a:effectLst/>
              <a:uLnTx/>
              <a:uFillTx/>
              <a:latin typeface="Arial" panose="020B0604020202020204"/>
              <a:ea typeface="微软雅黑 Light"/>
              <a:sym typeface="Arial" panose="020B0604020202020204"/>
            </a:endParaRPr>
          </a:p>
        </p:txBody>
      </p:sp>
      <p:sp>
        <p:nvSpPr>
          <p:cNvPr id="36" name="Freeform 6"/>
          <p:cNvSpPr/>
          <p:nvPr/>
        </p:nvSpPr>
        <p:spPr bwMode="auto">
          <a:xfrm>
            <a:off x="4902143" y="1736858"/>
            <a:ext cx="2422226" cy="2111867"/>
          </a:xfrm>
          <a:custGeom>
            <a:avLst/>
            <a:gdLst>
              <a:gd name="T0" fmla="*/ 739 w 861"/>
              <a:gd name="T1" fmla="*/ 731 h 750"/>
              <a:gd name="T2" fmla="*/ 739 w 861"/>
              <a:gd name="T3" fmla="*/ 730 h 750"/>
              <a:gd name="T4" fmla="*/ 861 w 861"/>
              <a:gd name="T5" fmla="*/ 431 h 750"/>
              <a:gd name="T6" fmla="*/ 430 w 861"/>
              <a:gd name="T7" fmla="*/ 0 h 750"/>
              <a:gd name="T8" fmla="*/ 0 w 861"/>
              <a:gd name="T9" fmla="*/ 431 h 750"/>
              <a:gd name="T10" fmla="*/ 120 w 861"/>
              <a:gd name="T11" fmla="*/ 729 h 750"/>
              <a:gd name="T12" fmla="*/ 120 w 861"/>
              <a:gd name="T13" fmla="*/ 730 h 750"/>
              <a:gd name="T14" fmla="*/ 132 w 861"/>
              <a:gd name="T15" fmla="*/ 742 h 750"/>
              <a:gd name="T16" fmla="*/ 284 w 861"/>
              <a:gd name="T17" fmla="*/ 589 h 750"/>
              <a:gd name="T18" fmla="*/ 278 w 861"/>
              <a:gd name="T19" fmla="*/ 583 h 750"/>
              <a:gd name="T20" fmla="*/ 277 w 861"/>
              <a:gd name="T21" fmla="*/ 582 h 750"/>
              <a:gd name="T22" fmla="*/ 215 w 861"/>
              <a:gd name="T23" fmla="*/ 431 h 750"/>
              <a:gd name="T24" fmla="*/ 430 w 861"/>
              <a:gd name="T25" fmla="*/ 215 h 750"/>
              <a:gd name="T26" fmla="*/ 645 w 861"/>
              <a:gd name="T27" fmla="*/ 431 h 750"/>
              <a:gd name="T28" fmla="*/ 584 w 861"/>
              <a:gd name="T29" fmla="*/ 581 h 750"/>
              <a:gd name="T30" fmla="*/ 584 w 861"/>
              <a:gd name="T31" fmla="*/ 581 h 750"/>
              <a:gd name="T32" fmla="*/ 584 w 861"/>
              <a:gd name="T33" fmla="*/ 581 h 750"/>
              <a:gd name="T34" fmla="*/ 563 w 861"/>
              <a:gd name="T35" fmla="*/ 603 h 750"/>
              <a:gd name="T36" fmla="*/ 721 w 861"/>
              <a:gd name="T37" fmla="*/ 750 h 750"/>
              <a:gd name="T38" fmla="*/ 739 w 861"/>
              <a:gd name="T39" fmla="*/ 731 h 7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861" h="750">
                <a:moveTo>
                  <a:pt x="739" y="731"/>
                </a:moveTo>
                <a:cubicBezTo>
                  <a:pt x="739" y="730"/>
                  <a:pt x="739" y="730"/>
                  <a:pt x="739" y="730"/>
                </a:cubicBezTo>
                <a:cubicBezTo>
                  <a:pt x="814" y="653"/>
                  <a:pt x="861" y="547"/>
                  <a:pt x="861" y="431"/>
                </a:cubicBezTo>
                <a:cubicBezTo>
                  <a:pt x="861" y="193"/>
                  <a:pt x="668" y="0"/>
                  <a:pt x="430" y="0"/>
                </a:cubicBezTo>
                <a:cubicBezTo>
                  <a:pt x="192" y="0"/>
                  <a:pt x="0" y="193"/>
                  <a:pt x="0" y="431"/>
                </a:cubicBezTo>
                <a:cubicBezTo>
                  <a:pt x="0" y="547"/>
                  <a:pt x="45" y="652"/>
                  <a:pt x="120" y="729"/>
                </a:cubicBezTo>
                <a:cubicBezTo>
                  <a:pt x="120" y="730"/>
                  <a:pt x="120" y="730"/>
                  <a:pt x="120" y="730"/>
                </a:cubicBezTo>
                <a:cubicBezTo>
                  <a:pt x="124" y="734"/>
                  <a:pt x="128" y="738"/>
                  <a:pt x="132" y="742"/>
                </a:cubicBezTo>
                <a:cubicBezTo>
                  <a:pt x="284" y="589"/>
                  <a:pt x="284" y="589"/>
                  <a:pt x="284" y="589"/>
                </a:cubicBezTo>
                <a:cubicBezTo>
                  <a:pt x="282" y="587"/>
                  <a:pt x="280" y="585"/>
                  <a:pt x="278" y="583"/>
                </a:cubicBezTo>
                <a:cubicBezTo>
                  <a:pt x="277" y="582"/>
                  <a:pt x="277" y="582"/>
                  <a:pt x="277" y="582"/>
                </a:cubicBezTo>
                <a:cubicBezTo>
                  <a:pt x="239" y="543"/>
                  <a:pt x="215" y="490"/>
                  <a:pt x="215" y="431"/>
                </a:cubicBezTo>
                <a:cubicBezTo>
                  <a:pt x="215" y="312"/>
                  <a:pt x="311" y="215"/>
                  <a:pt x="430" y="215"/>
                </a:cubicBezTo>
                <a:cubicBezTo>
                  <a:pt x="549" y="215"/>
                  <a:pt x="645" y="312"/>
                  <a:pt x="645" y="431"/>
                </a:cubicBezTo>
                <a:cubicBezTo>
                  <a:pt x="645" y="489"/>
                  <a:pt x="622" y="542"/>
                  <a:pt x="584" y="581"/>
                </a:cubicBezTo>
                <a:cubicBezTo>
                  <a:pt x="584" y="581"/>
                  <a:pt x="584" y="581"/>
                  <a:pt x="584" y="581"/>
                </a:cubicBezTo>
                <a:cubicBezTo>
                  <a:pt x="584" y="581"/>
                  <a:pt x="584" y="581"/>
                  <a:pt x="584" y="581"/>
                </a:cubicBezTo>
                <a:cubicBezTo>
                  <a:pt x="577" y="588"/>
                  <a:pt x="570" y="596"/>
                  <a:pt x="563" y="603"/>
                </a:cubicBezTo>
                <a:cubicBezTo>
                  <a:pt x="721" y="750"/>
                  <a:pt x="721" y="750"/>
                  <a:pt x="721" y="750"/>
                </a:cubicBezTo>
                <a:cubicBezTo>
                  <a:pt x="727" y="743"/>
                  <a:pt x="733" y="737"/>
                  <a:pt x="739" y="731"/>
                </a:cubicBezTo>
                <a:close/>
              </a:path>
            </a:pathLst>
          </a:custGeom>
          <a:solidFill>
            <a:srgbClr val="009D8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微软雅黑 Light"/>
              <a:sym typeface="Arial" panose="020B0604020202020204"/>
            </a:endParaRPr>
          </a:p>
        </p:txBody>
      </p:sp>
      <p:sp>
        <p:nvSpPr>
          <p:cNvPr id="37" name="Freeform 7"/>
          <p:cNvSpPr/>
          <p:nvPr/>
        </p:nvSpPr>
        <p:spPr bwMode="auto">
          <a:xfrm>
            <a:off x="6187576" y="3022780"/>
            <a:ext cx="2425793" cy="2424605"/>
          </a:xfrm>
          <a:custGeom>
            <a:avLst/>
            <a:gdLst>
              <a:gd name="T0" fmla="*/ 443 w 862"/>
              <a:gd name="T1" fmla="*/ 0 h 861"/>
              <a:gd name="T2" fmla="*/ 373 w 862"/>
              <a:gd name="T3" fmla="*/ 223 h 861"/>
              <a:gd name="T4" fmla="*/ 431 w 862"/>
              <a:gd name="T5" fmla="*/ 215 h 861"/>
              <a:gd name="T6" fmla="*/ 646 w 862"/>
              <a:gd name="T7" fmla="*/ 430 h 861"/>
              <a:gd name="T8" fmla="*/ 431 w 862"/>
              <a:gd name="T9" fmla="*/ 645 h 861"/>
              <a:gd name="T10" fmla="*/ 216 w 862"/>
              <a:gd name="T11" fmla="*/ 430 h 861"/>
              <a:gd name="T12" fmla="*/ 264 w 862"/>
              <a:gd name="T13" fmla="*/ 294 h 861"/>
              <a:gd name="T14" fmla="*/ 106 w 862"/>
              <a:gd name="T15" fmla="*/ 147 h 861"/>
              <a:gd name="T16" fmla="*/ 0 w 862"/>
              <a:gd name="T17" fmla="*/ 430 h 861"/>
              <a:gd name="T18" fmla="*/ 431 w 862"/>
              <a:gd name="T19" fmla="*/ 861 h 861"/>
              <a:gd name="T20" fmla="*/ 862 w 862"/>
              <a:gd name="T21" fmla="*/ 430 h 861"/>
              <a:gd name="T22" fmla="*/ 443 w 862"/>
              <a:gd name="T23" fmla="*/ 0 h 8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862" h="861">
                <a:moveTo>
                  <a:pt x="443" y="0"/>
                </a:moveTo>
                <a:cubicBezTo>
                  <a:pt x="439" y="80"/>
                  <a:pt x="415" y="156"/>
                  <a:pt x="373" y="223"/>
                </a:cubicBezTo>
                <a:cubicBezTo>
                  <a:pt x="391" y="218"/>
                  <a:pt x="411" y="215"/>
                  <a:pt x="431" y="215"/>
                </a:cubicBezTo>
                <a:cubicBezTo>
                  <a:pt x="550" y="215"/>
                  <a:pt x="646" y="311"/>
                  <a:pt x="646" y="430"/>
                </a:cubicBezTo>
                <a:cubicBezTo>
                  <a:pt x="646" y="549"/>
                  <a:pt x="550" y="645"/>
                  <a:pt x="431" y="645"/>
                </a:cubicBezTo>
                <a:cubicBezTo>
                  <a:pt x="312" y="645"/>
                  <a:pt x="216" y="549"/>
                  <a:pt x="216" y="430"/>
                </a:cubicBezTo>
                <a:cubicBezTo>
                  <a:pt x="216" y="378"/>
                  <a:pt x="234" y="331"/>
                  <a:pt x="264" y="294"/>
                </a:cubicBezTo>
                <a:cubicBezTo>
                  <a:pt x="106" y="147"/>
                  <a:pt x="106" y="147"/>
                  <a:pt x="106" y="147"/>
                </a:cubicBezTo>
                <a:cubicBezTo>
                  <a:pt x="40" y="223"/>
                  <a:pt x="0" y="322"/>
                  <a:pt x="0" y="430"/>
                </a:cubicBezTo>
                <a:cubicBezTo>
                  <a:pt x="0" y="668"/>
                  <a:pt x="193" y="861"/>
                  <a:pt x="431" y="861"/>
                </a:cubicBezTo>
                <a:cubicBezTo>
                  <a:pt x="669" y="861"/>
                  <a:pt x="862" y="668"/>
                  <a:pt x="862" y="430"/>
                </a:cubicBezTo>
                <a:cubicBezTo>
                  <a:pt x="862" y="196"/>
                  <a:pt x="675" y="6"/>
                  <a:pt x="443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微软雅黑 Light"/>
              <a:sym typeface="Arial" panose="020B0604020202020204"/>
            </a:endParaRPr>
          </a:p>
        </p:txBody>
      </p:sp>
      <p:sp>
        <p:nvSpPr>
          <p:cNvPr id="38" name="TextBox 175"/>
          <p:cNvSpPr txBox="1"/>
          <p:nvPr/>
        </p:nvSpPr>
        <p:spPr>
          <a:xfrm>
            <a:off x="5734400" y="2538888"/>
            <a:ext cx="81304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4400" b="1" dirty="0" smtClean="0">
                <a:solidFill>
                  <a:srgbClr val="2B6B6F"/>
                </a:solidFill>
                <a:latin typeface="Arial" panose="020B0604020202020204"/>
                <a:ea typeface="微软雅黑 Light"/>
                <a:sym typeface="Arial" panose="020B0604020202020204"/>
              </a:rPr>
              <a:t>01</a:t>
            </a:r>
            <a:endParaRPr lang="id-ID" sz="4400" b="1" dirty="0">
              <a:solidFill>
                <a:srgbClr val="2B6B6F"/>
              </a:solidFill>
              <a:latin typeface="Arial" panose="020B0604020202020204"/>
              <a:ea typeface="微软雅黑 Light"/>
              <a:sym typeface="Arial" panose="020B0604020202020204"/>
            </a:endParaRPr>
          </a:p>
        </p:txBody>
      </p:sp>
      <p:sp>
        <p:nvSpPr>
          <p:cNvPr id="39" name="TextBox 176"/>
          <p:cNvSpPr txBox="1"/>
          <p:nvPr/>
        </p:nvSpPr>
        <p:spPr>
          <a:xfrm>
            <a:off x="4447777" y="3848725"/>
            <a:ext cx="81304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4400" b="1" dirty="0" smtClean="0">
                <a:solidFill>
                  <a:schemeClr val="accent2"/>
                </a:solidFill>
                <a:latin typeface="Arial" panose="020B0604020202020204"/>
                <a:ea typeface="微软雅黑 Light"/>
                <a:sym typeface="Arial" panose="020B0604020202020204"/>
              </a:rPr>
              <a:t>02</a:t>
            </a:r>
            <a:endParaRPr lang="id-ID" sz="4400" b="1" dirty="0">
              <a:solidFill>
                <a:schemeClr val="accent2"/>
              </a:solidFill>
              <a:latin typeface="Arial" panose="020B0604020202020204"/>
              <a:ea typeface="微软雅黑 Light"/>
              <a:sym typeface="Arial" panose="020B0604020202020204"/>
            </a:endParaRPr>
          </a:p>
        </p:txBody>
      </p:sp>
      <p:sp>
        <p:nvSpPr>
          <p:cNvPr id="40" name="TextBox 177"/>
          <p:cNvSpPr txBox="1"/>
          <p:nvPr/>
        </p:nvSpPr>
        <p:spPr>
          <a:xfrm>
            <a:off x="7022804" y="3848725"/>
            <a:ext cx="81304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 Light"/>
                <a:sym typeface="Arial" panose="020B0604020202020204"/>
              </a:rPr>
              <a:t>03</a:t>
            </a:r>
            <a:endParaRPr lang="id-ID" sz="44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/>
              <a:ea typeface="微软雅黑 Light"/>
              <a:sym typeface="Arial" panose="020B0604020202020204"/>
            </a:endParaRPr>
          </a:p>
        </p:txBody>
      </p:sp>
      <p:grpSp>
        <p:nvGrpSpPr>
          <p:cNvPr id="41" name="Group 178"/>
          <p:cNvGrpSpPr/>
          <p:nvPr/>
        </p:nvGrpSpPr>
        <p:grpSpPr>
          <a:xfrm>
            <a:off x="5943780" y="1917732"/>
            <a:ext cx="336574" cy="264978"/>
            <a:chOff x="-1587" y="1588"/>
            <a:chExt cx="2171700" cy="1709737"/>
          </a:xfrm>
          <a:solidFill>
            <a:sysClr val="window" lastClr="FFFFFF"/>
          </a:solidFill>
        </p:grpSpPr>
        <p:sp>
          <p:nvSpPr>
            <p:cNvPr id="42" name="Freeform 11"/>
            <p:cNvSpPr>
              <a:spLocks noEditPoints="1"/>
            </p:cNvSpPr>
            <p:nvPr/>
          </p:nvSpPr>
          <p:spPr bwMode="auto">
            <a:xfrm>
              <a:off x="887413" y="555625"/>
              <a:ext cx="781050" cy="782637"/>
            </a:xfrm>
            <a:custGeom>
              <a:avLst/>
              <a:gdLst>
                <a:gd name="T0" fmla="*/ 103 w 207"/>
                <a:gd name="T1" fmla="*/ 0 h 207"/>
                <a:gd name="T2" fmla="*/ 0 w 207"/>
                <a:gd name="T3" fmla="*/ 103 h 207"/>
                <a:gd name="T4" fmla="*/ 103 w 207"/>
                <a:gd name="T5" fmla="*/ 207 h 207"/>
                <a:gd name="T6" fmla="*/ 207 w 207"/>
                <a:gd name="T7" fmla="*/ 103 h 207"/>
                <a:gd name="T8" fmla="*/ 103 w 207"/>
                <a:gd name="T9" fmla="*/ 0 h 207"/>
                <a:gd name="T10" fmla="*/ 76 w 207"/>
                <a:gd name="T11" fmla="*/ 159 h 207"/>
                <a:gd name="T12" fmla="*/ 55 w 207"/>
                <a:gd name="T13" fmla="*/ 114 h 207"/>
                <a:gd name="T14" fmla="*/ 117 w 207"/>
                <a:gd name="T15" fmla="*/ 52 h 207"/>
                <a:gd name="T16" fmla="*/ 163 w 207"/>
                <a:gd name="T17" fmla="*/ 74 h 207"/>
                <a:gd name="T18" fmla="*/ 76 w 207"/>
                <a:gd name="T19" fmla="*/ 159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7" h="207">
                  <a:moveTo>
                    <a:pt x="103" y="0"/>
                  </a:moveTo>
                  <a:cubicBezTo>
                    <a:pt x="46" y="0"/>
                    <a:pt x="0" y="46"/>
                    <a:pt x="0" y="103"/>
                  </a:cubicBezTo>
                  <a:cubicBezTo>
                    <a:pt x="0" y="160"/>
                    <a:pt x="46" y="207"/>
                    <a:pt x="103" y="207"/>
                  </a:cubicBezTo>
                  <a:cubicBezTo>
                    <a:pt x="161" y="207"/>
                    <a:pt x="207" y="160"/>
                    <a:pt x="207" y="103"/>
                  </a:cubicBezTo>
                  <a:cubicBezTo>
                    <a:pt x="207" y="46"/>
                    <a:pt x="161" y="0"/>
                    <a:pt x="103" y="0"/>
                  </a:cubicBezTo>
                  <a:close/>
                  <a:moveTo>
                    <a:pt x="76" y="159"/>
                  </a:moveTo>
                  <a:cubicBezTo>
                    <a:pt x="64" y="148"/>
                    <a:pt x="55" y="132"/>
                    <a:pt x="55" y="114"/>
                  </a:cubicBezTo>
                  <a:cubicBezTo>
                    <a:pt x="55" y="80"/>
                    <a:pt x="83" y="52"/>
                    <a:pt x="117" y="52"/>
                  </a:cubicBezTo>
                  <a:cubicBezTo>
                    <a:pt x="135" y="52"/>
                    <a:pt x="152" y="61"/>
                    <a:pt x="163" y="74"/>
                  </a:cubicBezTo>
                  <a:cubicBezTo>
                    <a:pt x="118" y="79"/>
                    <a:pt x="82" y="114"/>
                    <a:pt x="76" y="15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 Light"/>
                <a:sym typeface="Arial" panose="020B0604020202020204"/>
              </a:endParaRPr>
            </a:p>
          </p:txBody>
        </p:sp>
        <p:sp>
          <p:nvSpPr>
            <p:cNvPr id="43" name="Freeform 12"/>
            <p:cNvSpPr>
              <a:spLocks noEditPoints="1"/>
            </p:cNvSpPr>
            <p:nvPr/>
          </p:nvSpPr>
          <p:spPr bwMode="auto">
            <a:xfrm>
              <a:off x="-1587" y="1588"/>
              <a:ext cx="2171700" cy="1709737"/>
            </a:xfrm>
            <a:custGeom>
              <a:avLst/>
              <a:gdLst>
                <a:gd name="T0" fmla="*/ 535 w 576"/>
                <a:gd name="T1" fmla="*/ 41 h 453"/>
                <a:gd name="T2" fmla="*/ 494 w 576"/>
                <a:gd name="T3" fmla="*/ 41 h 453"/>
                <a:gd name="T4" fmla="*/ 494 w 576"/>
                <a:gd name="T5" fmla="*/ 0 h 453"/>
                <a:gd name="T6" fmla="*/ 453 w 576"/>
                <a:gd name="T7" fmla="*/ 0 h 453"/>
                <a:gd name="T8" fmla="*/ 453 w 576"/>
                <a:gd name="T9" fmla="*/ 41 h 453"/>
                <a:gd name="T10" fmla="*/ 247 w 576"/>
                <a:gd name="T11" fmla="*/ 41 h 453"/>
                <a:gd name="T12" fmla="*/ 206 w 576"/>
                <a:gd name="T13" fmla="*/ 0 h 453"/>
                <a:gd name="T14" fmla="*/ 123 w 576"/>
                <a:gd name="T15" fmla="*/ 0 h 453"/>
                <a:gd name="T16" fmla="*/ 82 w 576"/>
                <a:gd name="T17" fmla="*/ 41 h 453"/>
                <a:gd name="T18" fmla="*/ 41 w 576"/>
                <a:gd name="T19" fmla="*/ 41 h 453"/>
                <a:gd name="T20" fmla="*/ 0 w 576"/>
                <a:gd name="T21" fmla="*/ 82 h 453"/>
                <a:gd name="T22" fmla="*/ 0 w 576"/>
                <a:gd name="T23" fmla="*/ 411 h 453"/>
                <a:gd name="T24" fmla="*/ 41 w 576"/>
                <a:gd name="T25" fmla="*/ 453 h 453"/>
                <a:gd name="T26" fmla="*/ 535 w 576"/>
                <a:gd name="T27" fmla="*/ 453 h 453"/>
                <a:gd name="T28" fmla="*/ 576 w 576"/>
                <a:gd name="T29" fmla="*/ 411 h 453"/>
                <a:gd name="T30" fmla="*/ 576 w 576"/>
                <a:gd name="T31" fmla="*/ 82 h 453"/>
                <a:gd name="T32" fmla="*/ 535 w 576"/>
                <a:gd name="T33" fmla="*/ 41 h 453"/>
                <a:gd name="T34" fmla="*/ 99 w 576"/>
                <a:gd name="T35" fmla="*/ 180 h 453"/>
                <a:gd name="T36" fmla="*/ 69 w 576"/>
                <a:gd name="T37" fmla="*/ 150 h 453"/>
                <a:gd name="T38" fmla="*/ 99 w 576"/>
                <a:gd name="T39" fmla="*/ 120 h 453"/>
                <a:gd name="T40" fmla="*/ 128 w 576"/>
                <a:gd name="T41" fmla="*/ 150 h 453"/>
                <a:gd name="T42" fmla="*/ 99 w 576"/>
                <a:gd name="T43" fmla="*/ 180 h 453"/>
                <a:gd name="T44" fmla="*/ 339 w 576"/>
                <a:gd name="T45" fmla="*/ 407 h 453"/>
                <a:gd name="T46" fmla="*/ 182 w 576"/>
                <a:gd name="T47" fmla="*/ 250 h 453"/>
                <a:gd name="T48" fmla="*/ 339 w 576"/>
                <a:gd name="T49" fmla="*/ 93 h 453"/>
                <a:gd name="T50" fmla="*/ 496 w 576"/>
                <a:gd name="T51" fmla="*/ 250 h 453"/>
                <a:gd name="T52" fmla="*/ 339 w 576"/>
                <a:gd name="T53" fmla="*/ 407 h 4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76" h="453">
                  <a:moveTo>
                    <a:pt x="535" y="41"/>
                  </a:moveTo>
                  <a:cubicBezTo>
                    <a:pt x="494" y="41"/>
                    <a:pt x="494" y="41"/>
                    <a:pt x="494" y="41"/>
                  </a:cubicBezTo>
                  <a:cubicBezTo>
                    <a:pt x="494" y="0"/>
                    <a:pt x="494" y="0"/>
                    <a:pt x="494" y="0"/>
                  </a:cubicBezTo>
                  <a:cubicBezTo>
                    <a:pt x="453" y="0"/>
                    <a:pt x="453" y="0"/>
                    <a:pt x="453" y="0"/>
                  </a:cubicBezTo>
                  <a:cubicBezTo>
                    <a:pt x="453" y="41"/>
                    <a:pt x="453" y="41"/>
                    <a:pt x="453" y="41"/>
                  </a:cubicBezTo>
                  <a:cubicBezTo>
                    <a:pt x="247" y="41"/>
                    <a:pt x="247" y="41"/>
                    <a:pt x="247" y="41"/>
                  </a:cubicBezTo>
                  <a:cubicBezTo>
                    <a:pt x="247" y="21"/>
                    <a:pt x="228" y="0"/>
                    <a:pt x="206" y="0"/>
                  </a:cubicBezTo>
                  <a:cubicBezTo>
                    <a:pt x="123" y="0"/>
                    <a:pt x="123" y="0"/>
                    <a:pt x="123" y="0"/>
                  </a:cubicBezTo>
                  <a:cubicBezTo>
                    <a:pt x="101" y="0"/>
                    <a:pt x="82" y="21"/>
                    <a:pt x="82" y="41"/>
                  </a:cubicBezTo>
                  <a:cubicBezTo>
                    <a:pt x="41" y="41"/>
                    <a:pt x="41" y="41"/>
                    <a:pt x="41" y="41"/>
                  </a:cubicBezTo>
                  <a:cubicBezTo>
                    <a:pt x="19" y="41"/>
                    <a:pt x="0" y="60"/>
                    <a:pt x="0" y="82"/>
                  </a:cubicBezTo>
                  <a:cubicBezTo>
                    <a:pt x="0" y="411"/>
                    <a:pt x="0" y="411"/>
                    <a:pt x="0" y="411"/>
                  </a:cubicBezTo>
                  <a:cubicBezTo>
                    <a:pt x="0" y="434"/>
                    <a:pt x="19" y="453"/>
                    <a:pt x="41" y="453"/>
                  </a:cubicBezTo>
                  <a:cubicBezTo>
                    <a:pt x="535" y="453"/>
                    <a:pt x="535" y="453"/>
                    <a:pt x="535" y="453"/>
                  </a:cubicBezTo>
                  <a:cubicBezTo>
                    <a:pt x="557" y="453"/>
                    <a:pt x="576" y="434"/>
                    <a:pt x="576" y="411"/>
                  </a:cubicBezTo>
                  <a:cubicBezTo>
                    <a:pt x="576" y="82"/>
                    <a:pt x="576" y="82"/>
                    <a:pt x="576" y="82"/>
                  </a:cubicBezTo>
                  <a:cubicBezTo>
                    <a:pt x="576" y="60"/>
                    <a:pt x="557" y="41"/>
                    <a:pt x="535" y="41"/>
                  </a:cubicBezTo>
                  <a:close/>
                  <a:moveTo>
                    <a:pt x="99" y="180"/>
                  </a:moveTo>
                  <a:cubicBezTo>
                    <a:pt x="82" y="180"/>
                    <a:pt x="69" y="166"/>
                    <a:pt x="69" y="150"/>
                  </a:cubicBezTo>
                  <a:cubicBezTo>
                    <a:pt x="69" y="133"/>
                    <a:pt x="82" y="120"/>
                    <a:pt x="99" y="120"/>
                  </a:cubicBezTo>
                  <a:cubicBezTo>
                    <a:pt x="115" y="120"/>
                    <a:pt x="128" y="133"/>
                    <a:pt x="128" y="150"/>
                  </a:cubicBezTo>
                  <a:cubicBezTo>
                    <a:pt x="128" y="166"/>
                    <a:pt x="115" y="180"/>
                    <a:pt x="99" y="180"/>
                  </a:cubicBezTo>
                  <a:close/>
                  <a:moveTo>
                    <a:pt x="339" y="407"/>
                  </a:moveTo>
                  <a:cubicBezTo>
                    <a:pt x="253" y="407"/>
                    <a:pt x="182" y="337"/>
                    <a:pt x="182" y="250"/>
                  </a:cubicBezTo>
                  <a:cubicBezTo>
                    <a:pt x="182" y="164"/>
                    <a:pt x="253" y="93"/>
                    <a:pt x="339" y="93"/>
                  </a:cubicBezTo>
                  <a:cubicBezTo>
                    <a:pt x="426" y="93"/>
                    <a:pt x="496" y="164"/>
                    <a:pt x="496" y="250"/>
                  </a:cubicBezTo>
                  <a:cubicBezTo>
                    <a:pt x="496" y="337"/>
                    <a:pt x="426" y="407"/>
                    <a:pt x="339" y="40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 Light"/>
                <a:sym typeface="Arial" panose="020B0604020202020204"/>
              </a:endParaRPr>
            </a:p>
          </p:txBody>
        </p:sp>
      </p:grpSp>
      <p:grpSp>
        <p:nvGrpSpPr>
          <p:cNvPr id="44" name="Group 181"/>
          <p:cNvGrpSpPr/>
          <p:nvPr/>
        </p:nvGrpSpPr>
        <p:grpSpPr>
          <a:xfrm>
            <a:off x="7258538" y="4992114"/>
            <a:ext cx="327866" cy="342215"/>
            <a:chOff x="1190625" y="1587950"/>
            <a:chExt cx="1196975" cy="1249362"/>
          </a:xfrm>
          <a:solidFill>
            <a:sysClr val="window" lastClr="FFFFFF"/>
          </a:solidFill>
        </p:grpSpPr>
        <p:sp>
          <p:nvSpPr>
            <p:cNvPr id="45" name="Freeform 16"/>
            <p:cNvSpPr/>
            <p:nvPr/>
          </p:nvSpPr>
          <p:spPr bwMode="auto">
            <a:xfrm>
              <a:off x="1368425" y="1587950"/>
              <a:ext cx="1019175" cy="877887"/>
            </a:xfrm>
            <a:custGeom>
              <a:avLst/>
              <a:gdLst>
                <a:gd name="T0" fmla="*/ 248 w 269"/>
                <a:gd name="T1" fmla="*/ 0 h 232"/>
                <a:gd name="T2" fmla="*/ 0 w 269"/>
                <a:gd name="T3" fmla="*/ 0 h 232"/>
                <a:gd name="T4" fmla="*/ 84 w 269"/>
                <a:gd name="T5" fmla="*/ 42 h 232"/>
                <a:gd name="T6" fmla="*/ 227 w 269"/>
                <a:gd name="T7" fmla="*/ 42 h 232"/>
                <a:gd name="T8" fmla="*/ 227 w 269"/>
                <a:gd name="T9" fmla="*/ 63 h 232"/>
                <a:gd name="T10" fmla="*/ 126 w 269"/>
                <a:gd name="T11" fmla="*/ 63 h 232"/>
                <a:gd name="T12" fmla="*/ 154 w 269"/>
                <a:gd name="T13" fmla="*/ 77 h 232"/>
                <a:gd name="T14" fmla="*/ 180 w 269"/>
                <a:gd name="T15" fmla="*/ 105 h 232"/>
                <a:gd name="T16" fmla="*/ 227 w 269"/>
                <a:gd name="T17" fmla="*/ 105 h 232"/>
                <a:gd name="T18" fmla="*/ 227 w 269"/>
                <a:gd name="T19" fmla="*/ 126 h 232"/>
                <a:gd name="T20" fmla="*/ 185 w 269"/>
                <a:gd name="T21" fmla="*/ 126 h 232"/>
                <a:gd name="T22" fmla="*/ 185 w 269"/>
                <a:gd name="T23" fmla="*/ 232 h 232"/>
                <a:gd name="T24" fmla="*/ 248 w 269"/>
                <a:gd name="T25" fmla="*/ 232 h 232"/>
                <a:gd name="T26" fmla="*/ 269 w 269"/>
                <a:gd name="T27" fmla="*/ 211 h 232"/>
                <a:gd name="T28" fmla="*/ 269 w 269"/>
                <a:gd name="T29" fmla="*/ 21 h 232"/>
                <a:gd name="T30" fmla="*/ 248 w 269"/>
                <a:gd name="T31" fmla="*/ 0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69" h="232">
                  <a:moveTo>
                    <a:pt x="248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84" y="42"/>
                    <a:pt x="84" y="42"/>
                    <a:pt x="84" y="42"/>
                  </a:cubicBezTo>
                  <a:cubicBezTo>
                    <a:pt x="227" y="42"/>
                    <a:pt x="227" y="42"/>
                    <a:pt x="227" y="42"/>
                  </a:cubicBezTo>
                  <a:cubicBezTo>
                    <a:pt x="227" y="63"/>
                    <a:pt x="227" y="63"/>
                    <a:pt x="227" y="63"/>
                  </a:cubicBezTo>
                  <a:cubicBezTo>
                    <a:pt x="126" y="63"/>
                    <a:pt x="126" y="63"/>
                    <a:pt x="126" y="63"/>
                  </a:cubicBezTo>
                  <a:cubicBezTo>
                    <a:pt x="154" y="77"/>
                    <a:pt x="154" y="77"/>
                    <a:pt x="154" y="77"/>
                  </a:cubicBezTo>
                  <a:cubicBezTo>
                    <a:pt x="165" y="83"/>
                    <a:pt x="175" y="93"/>
                    <a:pt x="180" y="105"/>
                  </a:cubicBezTo>
                  <a:cubicBezTo>
                    <a:pt x="227" y="105"/>
                    <a:pt x="227" y="105"/>
                    <a:pt x="227" y="105"/>
                  </a:cubicBezTo>
                  <a:cubicBezTo>
                    <a:pt x="227" y="126"/>
                    <a:pt x="227" y="126"/>
                    <a:pt x="227" y="126"/>
                  </a:cubicBezTo>
                  <a:cubicBezTo>
                    <a:pt x="185" y="126"/>
                    <a:pt x="185" y="126"/>
                    <a:pt x="185" y="126"/>
                  </a:cubicBezTo>
                  <a:cubicBezTo>
                    <a:pt x="185" y="232"/>
                    <a:pt x="185" y="232"/>
                    <a:pt x="185" y="232"/>
                  </a:cubicBezTo>
                  <a:cubicBezTo>
                    <a:pt x="248" y="232"/>
                    <a:pt x="248" y="232"/>
                    <a:pt x="248" y="232"/>
                  </a:cubicBezTo>
                  <a:cubicBezTo>
                    <a:pt x="260" y="232"/>
                    <a:pt x="269" y="222"/>
                    <a:pt x="269" y="211"/>
                  </a:cubicBezTo>
                  <a:cubicBezTo>
                    <a:pt x="269" y="21"/>
                    <a:pt x="269" y="21"/>
                    <a:pt x="269" y="21"/>
                  </a:cubicBezTo>
                  <a:cubicBezTo>
                    <a:pt x="269" y="9"/>
                    <a:pt x="260" y="0"/>
                    <a:pt x="24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 Light"/>
                <a:sym typeface="Arial" panose="020B0604020202020204"/>
              </a:endParaRPr>
            </a:p>
          </p:txBody>
        </p:sp>
        <p:sp>
          <p:nvSpPr>
            <p:cNvPr id="46" name="Freeform 17"/>
            <p:cNvSpPr>
              <a:spLocks noEditPoints="1"/>
            </p:cNvSpPr>
            <p:nvPr/>
          </p:nvSpPr>
          <p:spPr bwMode="auto">
            <a:xfrm>
              <a:off x="1190625" y="1613350"/>
              <a:ext cx="798513" cy="1223962"/>
            </a:xfrm>
            <a:custGeom>
              <a:avLst/>
              <a:gdLst>
                <a:gd name="T0" fmla="*/ 192 w 211"/>
                <a:gd name="T1" fmla="*/ 89 h 323"/>
                <a:gd name="T2" fmla="*/ 19 w 211"/>
                <a:gd name="T3" fmla="*/ 2 h 323"/>
                <a:gd name="T4" fmla="*/ 11 w 211"/>
                <a:gd name="T5" fmla="*/ 0 h 323"/>
                <a:gd name="T6" fmla="*/ 0 w 211"/>
                <a:gd name="T7" fmla="*/ 14 h 323"/>
                <a:gd name="T8" fmla="*/ 0 w 211"/>
                <a:gd name="T9" fmla="*/ 204 h 323"/>
                <a:gd name="T10" fmla="*/ 19 w 211"/>
                <a:gd name="T11" fmla="*/ 234 h 323"/>
                <a:gd name="T12" fmla="*/ 192 w 211"/>
                <a:gd name="T13" fmla="*/ 321 h 323"/>
                <a:gd name="T14" fmla="*/ 199 w 211"/>
                <a:gd name="T15" fmla="*/ 323 h 323"/>
                <a:gd name="T16" fmla="*/ 211 w 211"/>
                <a:gd name="T17" fmla="*/ 309 h 323"/>
                <a:gd name="T18" fmla="*/ 211 w 211"/>
                <a:gd name="T19" fmla="*/ 119 h 323"/>
                <a:gd name="T20" fmla="*/ 192 w 211"/>
                <a:gd name="T21" fmla="*/ 89 h 323"/>
                <a:gd name="T22" fmla="*/ 147 w 211"/>
                <a:gd name="T23" fmla="*/ 225 h 323"/>
                <a:gd name="T24" fmla="*/ 126 w 211"/>
                <a:gd name="T25" fmla="*/ 193 h 323"/>
                <a:gd name="T26" fmla="*/ 147 w 211"/>
                <a:gd name="T27" fmla="*/ 162 h 323"/>
                <a:gd name="T28" fmla="*/ 169 w 211"/>
                <a:gd name="T29" fmla="*/ 193 h 323"/>
                <a:gd name="T30" fmla="*/ 147 w 211"/>
                <a:gd name="T31" fmla="*/ 225 h 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11" h="323">
                  <a:moveTo>
                    <a:pt x="192" y="89"/>
                  </a:moveTo>
                  <a:cubicBezTo>
                    <a:pt x="19" y="2"/>
                    <a:pt x="19" y="2"/>
                    <a:pt x="19" y="2"/>
                  </a:cubicBezTo>
                  <a:cubicBezTo>
                    <a:pt x="16" y="1"/>
                    <a:pt x="14" y="0"/>
                    <a:pt x="11" y="0"/>
                  </a:cubicBezTo>
                  <a:cubicBezTo>
                    <a:pt x="5" y="0"/>
                    <a:pt x="0" y="6"/>
                    <a:pt x="0" y="14"/>
                  </a:cubicBezTo>
                  <a:cubicBezTo>
                    <a:pt x="0" y="204"/>
                    <a:pt x="0" y="204"/>
                    <a:pt x="0" y="204"/>
                  </a:cubicBezTo>
                  <a:cubicBezTo>
                    <a:pt x="0" y="215"/>
                    <a:pt x="8" y="229"/>
                    <a:pt x="19" y="234"/>
                  </a:cubicBezTo>
                  <a:cubicBezTo>
                    <a:pt x="192" y="321"/>
                    <a:pt x="192" y="321"/>
                    <a:pt x="192" y="321"/>
                  </a:cubicBezTo>
                  <a:cubicBezTo>
                    <a:pt x="195" y="322"/>
                    <a:pt x="197" y="323"/>
                    <a:pt x="199" y="323"/>
                  </a:cubicBezTo>
                  <a:cubicBezTo>
                    <a:pt x="206" y="323"/>
                    <a:pt x="211" y="318"/>
                    <a:pt x="211" y="309"/>
                  </a:cubicBezTo>
                  <a:cubicBezTo>
                    <a:pt x="211" y="119"/>
                    <a:pt x="211" y="119"/>
                    <a:pt x="211" y="119"/>
                  </a:cubicBezTo>
                  <a:cubicBezTo>
                    <a:pt x="211" y="108"/>
                    <a:pt x="202" y="94"/>
                    <a:pt x="192" y="89"/>
                  </a:cubicBezTo>
                  <a:close/>
                  <a:moveTo>
                    <a:pt x="147" y="225"/>
                  </a:moveTo>
                  <a:cubicBezTo>
                    <a:pt x="136" y="225"/>
                    <a:pt x="126" y="211"/>
                    <a:pt x="126" y="193"/>
                  </a:cubicBezTo>
                  <a:cubicBezTo>
                    <a:pt x="126" y="176"/>
                    <a:pt x="136" y="162"/>
                    <a:pt x="147" y="162"/>
                  </a:cubicBezTo>
                  <a:cubicBezTo>
                    <a:pt x="159" y="162"/>
                    <a:pt x="169" y="176"/>
                    <a:pt x="169" y="193"/>
                  </a:cubicBezTo>
                  <a:cubicBezTo>
                    <a:pt x="169" y="211"/>
                    <a:pt x="159" y="225"/>
                    <a:pt x="147" y="2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 Light"/>
                <a:sym typeface="Arial" panose="020B0604020202020204"/>
              </a:endParaRPr>
            </a:p>
          </p:txBody>
        </p:sp>
      </p:grpSp>
      <p:sp>
        <p:nvSpPr>
          <p:cNvPr id="47" name="Freeform 21"/>
          <p:cNvSpPr>
            <a:spLocks noEditPoints="1"/>
          </p:cNvSpPr>
          <p:nvPr/>
        </p:nvSpPr>
        <p:spPr bwMode="auto">
          <a:xfrm>
            <a:off x="4664313" y="4947190"/>
            <a:ext cx="322262" cy="368089"/>
          </a:xfrm>
          <a:custGeom>
            <a:avLst/>
            <a:gdLst>
              <a:gd name="T0" fmla="*/ 432 w 504"/>
              <a:gd name="T1" fmla="*/ 541 h 577"/>
              <a:gd name="T2" fmla="*/ 407 w 504"/>
              <a:gd name="T3" fmla="*/ 541 h 577"/>
              <a:gd name="T4" fmla="*/ 504 w 504"/>
              <a:gd name="T5" fmla="*/ 361 h 577"/>
              <a:gd name="T6" fmla="*/ 341 w 504"/>
              <a:gd name="T7" fmla="*/ 152 h 577"/>
              <a:gd name="T8" fmla="*/ 382 w 504"/>
              <a:gd name="T9" fmla="*/ 75 h 577"/>
              <a:gd name="T10" fmla="*/ 374 w 504"/>
              <a:gd name="T11" fmla="*/ 50 h 577"/>
              <a:gd name="T12" fmla="*/ 277 w 504"/>
              <a:gd name="T13" fmla="*/ 3 h 577"/>
              <a:gd name="T14" fmla="*/ 263 w 504"/>
              <a:gd name="T15" fmla="*/ 2 h 577"/>
              <a:gd name="T16" fmla="*/ 252 w 504"/>
              <a:gd name="T17" fmla="*/ 12 h 577"/>
              <a:gd name="T18" fmla="*/ 137 w 504"/>
              <a:gd name="T19" fmla="*/ 230 h 577"/>
              <a:gd name="T20" fmla="*/ 153 w 504"/>
              <a:gd name="T21" fmla="*/ 280 h 577"/>
              <a:gd name="T22" fmla="*/ 137 w 504"/>
              <a:gd name="T23" fmla="*/ 313 h 577"/>
              <a:gd name="T24" fmla="*/ 202 w 504"/>
              <a:gd name="T25" fmla="*/ 344 h 577"/>
              <a:gd name="T26" fmla="*/ 217 w 504"/>
              <a:gd name="T27" fmla="*/ 312 h 577"/>
              <a:gd name="T28" fmla="*/ 217 w 504"/>
              <a:gd name="T29" fmla="*/ 312 h 577"/>
              <a:gd name="T30" fmla="*/ 267 w 504"/>
              <a:gd name="T31" fmla="*/ 293 h 577"/>
              <a:gd name="T32" fmla="*/ 306 w 504"/>
              <a:gd name="T33" fmla="*/ 219 h 577"/>
              <a:gd name="T34" fmla="*/ 432 w 504"/>
              <a:gd name="T35" fmla="*/ 361 h 577"/>
              <a:gd name="T36" fmla="*/ 288 w 504"/>
              <a:gd name="T37" fmla="*/ 505 h 577"/>
              <a:gd name="T38" fmla="*/ 180 w 504"/>
              <a:gd name="T39" fmla="*/ 469 h 577"/>
              <a:gd name="T40" fmla="*/ 180 w 504"/>
              <a:gd name="T41" fmla="*/ 451 h 577"/>
              <a:gd name="T42" fmla="*/ 198 w 504"/>
              <a:gd name="T43" fmla="*/ 433 h 577"/>
              <a:gd name="T44" fmla="*/ 288 w 504"/>
              <a:gd name="T45" fmla="*/ 433 h 577"/>
              <a:gd name="T46" fmla="*/ 288 w 504"/>
              <a:gd name="T47" fmla="*/ 397 h 577"/>
              <a:gd name="T48" fmla="*/ 149 w 504"/>
              <a:gd name="T49" fmla="*/ 397 h 577"/>
              <a:gd name="T50" fmla="*/ 75 w 504"/>
              <a:gd name="T51" fmla="*/ 397 h 577"/>
              <a:gd name="T52" fmla="*/ 0 w 504"/>
              <a:gd name="T53" fmla="*/ 397 h 577"/>
              <a:gd name="T54" fmla="*/ 0 w 504"/>
              <a:gd name="T55" fmla="*/ 433 h 577"/>
              <a:gd name="T56" fmla="*/ 85 w 504"/>
              <a:gd name="T57" fmla="*/ 433 h 577"/>
              <a:gd name="T58" fmla="*/ 90 w 504"/>
              <a:gd name="T59" fmla="*/ 433 h 577"/>
              <a:gd name="T60" fmla="*/ 108 w 504"/>
              <a:gd name="T61" fmla="*/ 451 h 577"/>
              <a:gd name="T62" fmla="*/ 108 w 504"/>
              <a:gd name="T63" fmla="*/ 469 h 577"/>
              <a:gd name="T64" fmla="*/ 108 w 504"/>
              <a:gd name="T65" fmla="*/ 541 h 577"/>
              <a:gd name="T66" fmla="*/ 36 w 504"/>
              <a:gd name="T67" fmla="*/ 577 h 577"/>
              <a:gd name="T68" fmla="*/ 504 w 504"/>
              <a:gd name="T69" fmla="*/ 577 h 577"/>
              <a:gd name="T70" fmla="*/ 432 w 504"/>
              <a:gd name="T71" fmla="*/ 541 h 577"/>
              <a:gd name="T72" fmla="*/ 306 w 504"/>
              <a:gd name="T73" fmla="*/ 49 h 577"/>
              <a:gd name="T74" fmla="*/ 294 w 504"/>
              <a:gd name="T75" fmla="*/ 61 h 577"/>
              <a:gd name="T76" fmla="*/ 212 w 504"/>
              <a:gd name="T77" fmla="*/ 217 h 577"/>
              <a:gd name="T78" fmla="*/ 180 w 504"/>
              <a:gd name="T79" fmla="*/ 202 h 577"/>
              <a:gd name="T80" fmla="*/ 182 w 504"/>
              <a:gd name="T81" fmla="*/ 195 h 577"/>
              <a:gd name="T82" fmla="*/ 261 w 504"/>
              <a:gd name="T83" fmla="*/ 48 h 577"/>
              <a:gd name="T84" fmla="*/ 272 w 504"/>
              <a:gd name="T85" fmla="*/ 38 h 577"/>
              <a:gd name="T86" fmla="*/ 286 w 504"/>
              <a:gd name="T87" fmla="*/ 39 h 577"/>
              <a:gd name="T88" fmla="*/ 306 w 504"/>
              <a:gd name="T89" fmla="*/ 49 h 577"/>
              <a:gd name="T90" fmla="*/ 306 w 504"/>
              <a:gd name="T91" fmla="*/ 49 h 5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504" h="577">
                <a:moveTo>
                  <a:pt x="432" y="541"/>
                </a:moveTo>
                <a:cubicBezTo>
                  <a:pt x="407" y="541"/>
                  <a:pt x="407" y="541"/>
                  <a:pt x="407" y="541"/>
                </a:cubicBezTo>
                <a:cubicBezTo>
                  <a:pt x="466" y="502"/>
                  <a:pt x="504" y="436"/>
                  <a:pt x="504" y="361"/>
                </a:cubicBezTo>
                <a:cubicBezTo>
                  <a:pt x="504" y="260"/>
                  <a:pt x="435" y="175"/>
                  <a:pt x="341" y="152"/>
                </a:cubicBezTo>
                <a:cubicBezTo>
                  <a:pt x="382" y="75"/>
                  <a:pt x="382" y="75"/>
                  <a:pt x="382" y="75"/>
                </a:cubicBezTo>
                <a:cubicBezTo>
                  <a:pt x="386" y="65"/>
                  <a:pt x="383" y="54"/>
                  <a:pt x="374" y="50"/>
                </a:cubicBezTo>
                <a:cubicBezTo>
                  <a:pt x="277" y="3"/>
                  <a:pt x="277" y="3"/>
                  <a:pt x="277" y="3"/>
                </a:cubicBezTo>
                <a:cubicBezTo>
                  <a:pt x="272" y="1"/>
                  <a:pt x="267" y="0"/>
                  <a:pt x="263" y="2"/>
                </a:cubicBezTo>
                <a:cubicBezTo>
                  <a:pt x="258" y="4"/>
                  <a:pt x="254" y="7"/>
                  <a:pt x="252" y="12"/>
                </a:cubicBezTo>
                <a:cubicBezTo>
                  <a:pt x="137" y="230"/>
                  <a:pt x="137" y="230"/>
                  <a:pt x="137" y="230"/>
                </a:cubicBezTo>
                <a:cubicBezTo>
                  <a:pt x="128" y="249"/>
                  <a:pt x="135" y="272"/>
                  <a:pt x="153" y="280"/>
                </a:cubicBezTo>
                <a:cubicBezTo>
                  <a:pt x="137" y="313"/>
                  <a:pt x="137" y="313"/>
                  <a:pt x="137" y="313"/>
                </a:cubicBezTo>
                <a:cubicBezTo>
                  <a:pt x="202" y="344"/>
                  <a:pt x="202" y="344"/>
                  <a:pt x="202" y="344"/>
                </a:cubicBezTo>
                <a:cubicBezTo>
                  <a:pt x="217" y="312"/>
                  <a:pt x="217" y="312"/>
                  <a:pt x="217" y="312"/>
                </a:cubicBezTo>
                <a:cubicBezTo>
                  <a:pt x="217" y="312"/>
                  <a:pt x="217" y="312"/>
                  <a:pt x="217" y="312"/>
                </a:cubicBezTo>
                <a:cubicBezTo>
                  <a:pt x="235" y="320"/>
                  <a:pt x="257" y="312"/>
                  <a:pt x="267" y="293"/>
                </a:cubicBezTo>
                <a:cubicBezTo>
                  <a:pt x="306" y="219"/>
                  <a:pt x="306" y="219"/>
                  <a:pt x="306" y="219"/>
                </a:cubicBezTo>
                <a:cubicBezTo>
                  <a:pt x="377" y="228"/>
                  <a:pt x="432" y="288"/>
                  <a:pt x="432" y="361"/>
                </a:cubicBezTo>
                <a:cubicBezTo>
                  <a:pt x="432" y="440"/>
                  <a:pt x="367" y="505"/>
                  <a:pt x="288" y="505"/>
                </a:cubicBezTo>
                <a:cubicBezTo>
                  <a:pt x="252" y="505"/>
                  <a:pt x="205" y="491"/>
                  <a:pt x="180" y="469"/>
                </a:cubicBezTo>
                <a:cubicBezTo>
                  <a:pt x="180" y="451"/>
                  <a:pt x="180" y="451"/>
                  <a:pt x="180" y="451"/>
                </a:cubicBezTo>
                <a:cubicBezTo>
                  <a:pt x="180" y="441"/>
                  <a:pt x="188" y="433"/>
                  <a:pt x="198" y="433"/>
                </a:cubicBezTo>
                <a:cubicBezTo>
                  <a:pt x="288" y="433"/>
                  <a:pt x="288" y="433"/>
                  <a:pt x="288" y="433"/>
                </a:cubicBezTo>
                <a:cubicBezTo>
                  <a:pt x="288" y="397"/>
                  <a:pt x="288" y="397"/>
                  <a:pt x="288" y="397"/>
                </a:cubicBezTo>
                <a:cubicBezTo>
                  <a:pt x="149" y="397"/>
                  <a:pt x="149" y="397"/>
                  <a:pt x="149" y="397"/>
                </a:cubicBezTo>
                <a:cubicBezTo>
                  <a:pt x="75" y="397"/>
                  <a:pt x="75" y="397"/>
                  <a:pt x="75" y="397"/>
                </a:cubicBezTo>
                <a:cubicBezTo>
                  <a:pt x="0" y="397"/>
                  <a:pt x="0" y="397"/>
                  <a:pt x="0" y="397"/>
                </a:cubicBezTo>
                <a:cubicBezTo>
                  <a:pt x="0" y="433"/>
                  <a:pt x="0" y="433"/>
                  <a:pt x="0" y="433"/>
                </a:cubicBezTo>
                <a:cubicBezTo>
                  <a:pt x="85" y="433"/>
                  <a:pt x="85" y="433"/>
                  <a:pt x="85" y="433"/>
                </a:cubicBezTo>
                <a:cubicBezTo>
                  <a:pt x="90" y="433"/>
                  <a:pt x="90" y="433"/>
                  <a:pt x="90" y="433"/>
                </a:cubicBezTo>
                <a:cubicBezTo>
                  <a:pt x="100" y="433"/>
                  <a:pt x="108" y="441"/>
                  <a:pt x="108" y="451"/>
                </a:cubicBezTo>
                <a:cubicBezTo>
                  <a:pt x="108" y="469"/>
                  <a:pt x="108" y="469"/>
                  <a:pt x="108" y="469"/>
                </a:cubicBezTo>
                <a:cubicBezTo>
                  <a:pt x="108" y="541"/>
                  <a:pt x="108" y="541"/>
                  <a:pt x="108" y="541"/>
                </a:cubicBezTo>
                <a:cubicBezTo>
                  <a:pt x="68" y="541"/>
                  <a:pt x="36" y="537"/>
                  <a:pt x="36" y="577"/>
                </a:cubicBezTo>
                <a:cubicBezTo>
                  <a:pt x="504" y="577"/>
                  <a:pt x="504" y="577"/>
                  <a:pt x="504" y="577"/>
                </a:cubicBezTo>
                <a:cubicBezTo>
                  <a:pt x="504" y="537"/>
                  <a:pt x="472" y="541"/>
                  <a:pt x="432" y="541"/>
                </a:cubicBezTo>
                <a:close/>
                <a:moveTo>
                  <a:pt x="306" y="49"/>
                </a:moveTo>
                <a:cubicBezTo>
                  <a:pt x="301" y="51"/>
                  <a:pt x="297" y="55"/>
                  <a:pt x="294" y="61"/>
                </a:cubicBezTo>
                <a:cubicBezTo>
                  <a:pt x="212" y="217"/>
                  <a:pt x="212" y="217"/>
                  <a:pt x="212" y="217"/>
                </a:cubicBezTo>
                <a:cubicBezTo>
                  <a:pt x="180" y="202"/>
                  <a:pt x="180" y="202"/>
                  <a:pt x="180" y="202"/>
                </a:cubicBezTo>
                <a:cubicBezTo>
                  <a:pt x="181" y="199"/>
                  <a:pt x="181" y="197"/>
                  <a:pt x="182" y="195"/>
                </a:cubicBezTo>
                <a:cubicBezTo>
                  <a:pt x="261" y="48"/>
                  <a:pt x="261" y="48"/>
                  <a:pt x="261" y="48"/>
                </a:cubicBezTo>
                <a:cubicBezTo>
                  <a:pt x="263" y="43"/>
                  <a:pt x="267" y="40"/>
                  <a:pt x="272" y="38"/>
                </a:cubicBezTo>
                <a:cubicBezTo>
                  <a:pt x="276" y="36"/>
                  <a:pt x="281" y="37"/>
                  <a:pt x="286" y="39"/>
                </a:cubicBezTo>
                <a:cubicBezTo>
                  <a:pt x="306" y="49"/>
                  <a:pt x="306" y="49"/>
                  <a:pt x="306" y="49"/>
                </a:cubicBezTo>
                <a:cubicBezTo>
                  <a:pt x="306" y="49"/>
                  <a:pt x="306" y="49"/>
                  <a:pt x="306" y="49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微软雅黑 Light"/>
              <a:sym typeface="Arial" panose="020B0604020202020204"/>
            </a:endParaRPr>
          </a:p>
        </p:txBody>
      </p:sp>
      <p:cxnSp>
        <p:nvCxnSpPr>
          <p:cNvPr id="48" name="Straight Connector 185"/>
          <p:cNvCxnSpPr/>
          <p:nvPr/>
        </p:nvCxnSpPr>
        <p:spPr>
          <a:xfrm>
            <a:off x="4447777" y="2311687"/>
            <a:ext cx="929323" cy="0"/>
          </a:xfrm>
          <a:prstGeom prst="line">
            <a:avLst/>
          </a:prstGeom>
          <a:noFill/>
          <a:ln w="12700" cap="flat" cmpd="sng" algn="ctr">
            <a:solidFill>
              <a:sysClr val="windowText" lastClr="000000">
                <a:lumMod val="50000"/>
                <a:lumOff val="50000"/>
              </a:sysClr>
            </a:solidFill>
            <a:prstDash val="dash"/>
            <a:miter lim="800000"/>
            <a:headEnd type="oval"/>
          </a:ln>
          <a:effectLst/>
        </p:spPr>
      </p:cxnSp>
      <p:cxnSp>
        <p:nvCxnSpPr>
          <p:cNvPr id="49" name="Straight Connector 188"/>
          <p:cNvCxnSpPr/>
          <p:nvPr/>
        </p:nvCxnSpPr>
        <p:spPr>
          <a:xfrm>
            <a:off x="3421830" y="4235737"/>
            <a:ext cx="640820" cy="0"/>
          </a:xfrm>
          <a:prstGeom prst="line">
            <a:avLst/>
          </a:prstGeom>
          <a:noFill/>
          <a:ln w="12700" cap="flat" cmpd="sng" algn="ctr">
            <a:solidFill>
              <a:sysClr val="windowText" lastClr="000000">
                <a:lumMod val="50000"/>
                <a:lumOff val="50000"/>
              </a:sysClr>
            </a:solidFill>
            <a:prstDash val="dash"/>
            <a:miter lim="800000"/>
            <a:headEnd type="oval"/>
          </a:ln>
          <a:effectLst/>
        </p:spPr>
      </p:cxnSp>
      <p:cxnSp>
        <p:nvCxnSpPr>
          <p:cNvPr id="50" name="Straight Connector 189"/>
          <p:cNvCxnSpPr/>
          <p:nvPr/>
        </p:nvCxnSpPr>
        <p:spPr>
          <a:xfrm flipH="1">
            <a:off x="8184736" y="4985668"/>
            <a:ext cx="2762250" cy="0"/>
          </a:xfrm>
          <a:prstGeom prst="line">
            <a:avLst/>
          </a:prstGeom>
          <a:noFill/>
          <a:ln w="12700" cap="flat" cmpd="sng" algn="ctr">
            <a:solidFill>
              <a:sysClr val="windowText" lastClr="000000">
                <a:lumMod val="50000"/>
                <a:lumOff val="50000"/>
              </a:sysClr>
            </a:solidFill>
            <a:prstDash val="dash"/>
            <a:miter lim="800000"/>
            <a:headEnd type="oval"/>
          </a:ln>
          <a:effectLst/>
        </p:spPr>
      </p:cxnSp>
      <p:grpSp>
        <p:nvGrpSpPr>
          <p:cNvPr id="51" name="Group 190"/>
          <p:cNvGrpSpPr/>
          <p:nvPr/>
        </p:nvGrpSpPr>
        <p:grpSpPr>
          <a:xfrm>
            <a:off x="2075089" y="1979478"/>
            <a:ext cx="2372688" cy="1041893"/>
            <a:chOff x="1469756" y="2679054"/>
            <a:chExt cx="2372688" cy="1041893"/>
          </a:xfrm>
        </p:grpSpPr>
        <p:sp>
          <p:nvSpPr>
            <p:cNvPr id="52" name="TextBox 191"/>
            <p:cNvSpPr txBox="1"/>
            <p:nvPr/>
          </p:nvSpPr>
          <p:spPr>
            <a:xfrm>
              <a:off x="1469756" y="2679054"/>
              <a:ext cx="1627369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200" b="1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Arial" panose="020B0604020202020204"/>
                  <a:ea typeface="微软雅黑 Light"/>
                  <a:cs typeface="+mn-ea"/>
                  <a:sym typeface="Arial" panose="020B0604020202020204"/>
                </a:rPr>
                <a:t>1. </a:t>
              </a:r>
              <a:r>
                <a:rPr lang="zh-CN" altLang="en-US" sz="2200" b="1" dirty="0" smtClean="0">
                  <a:solidFill>
                    <a:prstClr val="black">
                      <a:lumMod val="65000"/>
                      <a:lumOff val="35000"/>
                    </a:prstClr>
                  </a:solidFill>
                  <a:latin typeface="Arial" panose="020B0604020202020204"/>
                  <a:ea typeface="微软雅黑 Light"/>
                  <a:cs typeface="+mn-ea"/>
                  <a:sym typeface="Arial" panose="020B0604020202020204"/>
                </a:rPr>
                <a:t>添加标题</a:t>
              </a:r>
              <a:endParaRPr lang="en-US" altLang="zh-CN" sz="22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53" name="TextBox 192"/>
            <p:cNvSpPr txBox="1"/>
            <p:nvPr/>
          </p:nvSpPr>
          <p:spPr>
            <a:xfrm>
              <a:off x="1495400" y="3106035"/>
              <a:ext cx="2347044" cy="6149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Arial" panose="020B0604020202020204"/>
                  <a:ea typeface="微软雅黑 Light"/>
                  <a:sym typeface="Arial" panose="020B0604020202020204"/>
                </a:rPr>
                <a:t>此处添加详细文本描述，建议与标题相关并符合整体语言风格。</a:t>
              </a:r>
              <a:endParaRPr lang="en-US" altLang="zh-CN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/>
                <a:ea typeface="微软雅黑 Light"/>
                <a:cs typeface="Lato Light" charset="0"/>
                <a:sym typeface="Arial" panose="020B0604020202020204"/>
              </a:endParaRPr>
            </a:p>
          </p:txBody>
        </p:sp>
      </p:grpSp>
      <p:grpSp>
        <p:nvGrpSpPr>
          <p:cNvPr id="54" name="Group 193"/>
          <p:cNvGrpSpPr/>
          <p:nvPr/>
        </p:nvGrpSpPr>
        <p:grpSpPr>
          <a:xfrm>
            <a:off x="941978" y="3863198"/>
            <a:ext cx="2672354" cy="1079067"/>
            <a:chOff x="502984" y="4498876"/>
            <a:chExt cx="2672354" cy="1079067"/>
          </a:xfrm>
        </p:grpSpPr>
        <p:sp>
          <p:nvSpPr>
            <p:cNvPr id="55" name="TextBox 194"/>
            <p:cNvSpPr txBox="1"/>
            <p:nvPr/>
          </p:nvSpPr>
          <p:spPr>
            <a:xfrm>
              <a:off x="507907" y="4498876"/>
              <a:ext cx="1627369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200" b="1" dirty="0" smtClean="0">
                  <a:solidFill>
                    <a:prstClr val="black">
                      <a:lumMod val="65000"/>
                      <a:lumOff val="35000"/>
                    </a:prstClr>
                  </a:solidFill>
                  <a:latin typeface="Arial" panose="020B0604020202020204"/>
                  <a:ea typeface="微软雅黑 Light"/>
                  <a:cs typeface="+mn-ea"/>
                  <a:sym typeface="Arial" panose="020B0604020202020204"/>
                </a:rPr>
                <a:t>3</a:t>
              </a:r>
              <a:r>
                <a:rPr lang="en-US" altLang="zh-CN" sz="2200" b="1" smtClean="0">
                  <a:solidFill>
                    <a:prstClr val="black">
                      <a:lumMod val="65000"/>
                      <a:lumOff val="35000"/>
                    </a:prstClr>
                  </a:solidFill>
                  <a:latin typeface="Arial" panose="020B0604020202020204"/>
                  <a:ea typeface="微软雅黑 Light"/>
                  <a:cs typeface="+mn-ea"/>
                  <a:sym typeface="Arial" panose="020B0604020202020204"/>
                </a:rPr>
                <a:t>. </a:t>
              </a:r>
              <a:r>
                <a:rPr lang="zh-CN" altLang="en-US" sz="2200" b="1" smtClean="0">
                  <a:solidFill>
                    <a:prstClr val="black">
                      <a:lumMod val="65000"/>
                      <a:lumOff val="35000"/>
                    </a:prstClr>
                  </a:solidFill>
                  <a:latin typeface="Arial" panose="020B0604020202020204"/>
                  <a:ea typeface="微软雅黑 Light"/>
                  <a:cs typeface="+mn-ea"/>
                  <a:sym typeface="Arial" panose="020B0604020202020204"/>
                </a:rPr>
                <a:t>添加标题</a:t>
              </a:r>
              <a:endParaRPr lang="en-US" altLang="zh-CN" sz="22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56" name="TextBox 195"/>
            <p:cNvSpPr txBox="1"/>
            <p:nvPr/>
          </p:nvSpPr>
          <p:spPr>
            <a:xfrm>
              <a:off x="502984" y="4963031"/>
              <a:ext cx="2672354" cy="6149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Arial" panose="020B0604020202020204"/>
                  <a:ea typeface="微软雅黑 Light"/>
                  <a:sym typeface="Arial" panose="020B0604020202020204"/>
                </a:rPr>
                <a:t>此处添加详细文本描述，建议与标题相关并符合整体语言风格。</a:t>
              </a:r>
              <a:endParaRPr lang="en-US" altLang="zh-CN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/>
                <a:ea typeface="微软雅黑 Light"/>
                <a:cs typeface="Lato Light" charset="0"/>
                <a:sym typeface="Arial" panose="020B0604020202020204"/>
              </a:endParaRPr>
            </a:p>
          </p:txBody>
        </p:sp>
      </p:grpSp>
      <p:grpSp>
        <p:nvGrpSpPr>
          <p:cNvPr id="57" name="Group 196"/>
          <p:cNvGrpSpPr/>
          <p:nvPr/>
        </p:nvGrpSpPr>
        <p:grpSpPr>
          <a:xfrm>
            <a:off x="8847929" y="3983064"/>
            <a:ext cx="2575428" cy="946741"/>
            <a:chOff x="9583575" y="4589106"/>
            <a:chExt cx="2575428" cy="946741"/>
          </a:xfrm>
        </p:grpSpPr>
        <p:sp>
          <p:nvSpPr>
            <p:cNvPr id="58" name="TextBox 197"/>
            <p:cNvSpPr txBox="1"/>
            <p:nvPr/>
          </p:nvSpPr>
          <p:spPr>
            <a:xfrm>
              <a:off x="9583575" y="4589106"/>
              <a:ext cx="1627369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200" b="1" dirty="0" smtClean="0">
                  <a:solidFill>
                    <a:prstClr val="black">
                      <a:lumMod val="65000"/>
                      <a:lumOff val="35000"/>
                    </a:prstClr>
                  </a:solidFill>
                  <a:latin typeface="Arial" panose="020B0604020202020204"/>
                  <a:ea typeface="微软雅黑 Light"/>
                  <a:cs typeface="+mn-ea"/>
                  <a:sym typeface="Arial" panose="020B0604020202020204"/>
                </a:rPr>
                <a:t>4</a:t>
              </a:r>
              <a:r>
                <a:rPr lang="en-US" altLang="zh-CN" sz="2200" b="1" smtClean="0">
                  <a:solidFill>
                    <a:prstClr val="black">
                      <a:lumMod val="65000"/>
                      <a:lumOff val="35000"/>
                    </a:prstClr>
                  </a:solidFill>
                  <a:latin typeface="Arial" panose="020B0604020202020204"/>
                  <a:ea typeface="微软雅黑 Light"/>
                  <a:cs typeface="+mn-ea"/>
                  <a:sym typeface="Arial" panose="020B0604020202020204"/>
                </a:rPr>
                <a:t>. </a:t>
              </a:r>
              <a:r>
                <a:rPr lang="zh-CN" altLang="en-US" sz="2200" b="1" smtClean="0">
                  <a:solidFill>
                    <a:prstClr val="black">
                      <a:lumMod val="65000"/>
                      <a:lumOff val="35000"/>
                    </a:prstClr>
                  </a:solidFill>
                  <a:latin typeface="Arial" panose="020B0604020202020204"/>
                  <a:ea typeface="微软雅黑 Light"/>
                  <a:cs typeface="+mn-ea"/>
                  <a:sym typeface="Arial" panose="020B0604020202020204"/>
                </a:rPr>
                <a:t>添加标题</a:t>
              </a:r>
              <a:endParaRPr lang="en-US" altLang="zh-CN" sz="22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59" name="TextBox 198"/>
            <p:cNvSpPr txBox="1"/>
            <p:nvPr/>
          </p:nvSpPr>
          <p:spPr>
            <a:xfrm>
              <a:off x="9583575" y="4920935"/>
              <a:ext cx="2575428" cy="6149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Arial" panose="020B0604020202020204"/>
                  <a:ea typeface="微软雅黑 Light"/>
                  <a:sym typeface="Arial" panose="020B0604020202020204"/>
                </a:rPr>
                <a:t>此处添加详细文本描述，建议与标题相关并符合整体语言风格。</a:t>
              </a:r>
              <a:endParaRPr lang="en-US" altLang="zh-CN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/>
                <a:ea typeface="微软雅黑 Light"/>
                <a:cs typeface="Lato Light" charset="0"/>
                <a:sym typeface="Arial" panose="020B0604020202020204"/>
              </a:endParaRPr>
            </a:p>
          </p:txBody>
        </p:sp>
      </p:grpSp>
      <p:grpSp>
        <p:nvGrpSpPr>
          <p:cNvPr id="60" name="Group 199"/>
          <p:cNvGrpSpPr/>
          <p:nvPr/>
        </p:nvGrpSpPr>
        <p:grpSpPr>
          <a:xfrm>
            <a:off x="7778139" y="1926706"/>
            <a:ext cx="2765039" cy="999870"/>
            <a:chOff x="7760289" y="2532748"/>
            <a:chExt cx="2765039" cy="999870"/>
          </a:xfrm>
        </p:grpSpPr>
        <p:sp>
          <p:nvSpPr>
            <p:cNvPr id="61" name="TextBox 200"/>
            <p:cNvSpPr txBox="1"/>
            <p:nvPr/>
          </p:nvSpPr>
          <p:spPr>
            <a:xfrm>
              <a:off x="7760289" y="2532748"/>
              <a:ext cx="1627369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200" b="1" dirty="0" smtClean="0">
                  <a:solidFill>
                    <a:prstClr val="black">
                      <a:lumMod val="65000"/>
                      <a:lumOff val="35000"/>
                    </a:prstClr>
                  </a:solidFill>
                  <a:latin typeface="Arial" panose="020B0604020202020204"/>
                  <a:ea typeface="微软雅黑 Light"/>
                  <a:cs typeface="+mn-ea"/>
                  <a:sym typeface="Arial" panose="020B0604020202020204"/>
                </a:rPr>
                <a:t>2</a:t>
              </a:r>
              <a:r>
                <a:rPr lang="en-US" altLang="zh-CN" sz="2200" b="1" smtClean="0">
                  <a:solidFill>
                    <a:prstClr val="black">
                      <a:lumMod val="65000"/>
                      <a:lumOff val="35000"/>
                    </a:prstClr>
                  </a:solidFill>
                  <a:latin typeface="Arial" panose="020B0604020202020204"/>
                  <a:ea typeface="微软雅黑 Light"/>
                  <a:cs typeface="+mn-ea"/>
                  <a:sym typeface="Arial" panose="020B0604020202020204"/>
                </a:rPr>
                <a:t>. </a:t>
              </a:r>
              <a:r>
                <a:rPr lang="zh-CN" altLang="en-US" sz="2200" b="1" smtClean="0">
                  <a:solidFill>
                    <a:prstClr val="black">
                      <a:lumMod val="65000"/>
                      <a:lumOff val="35000"/>
                    </a:prstClr>
                  </a:solidFill>
                  <a:latin typeface="Arial" panose="020B0604020202020204"/>
                  <a:ea typeface="微软雅黑 Light"/>
                  <a:cs typeface="+mn-ea"/>
                  <a:sym typeface="Arial" panose="020B0604020202020204"/>
                </a:rPr>
                <a:t>添加标题</a:t>
              </a:r>
              <a:endParaRPr lang="en-US" altLang="zh-CN" sz="22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62" name="TextBox 201"/>
            <p:cNvSpPr txBox="1"/>
            <p:nvPr/>
          </p:nvSpPr>
          <p:spPr>
            <a:xfrm>
              <a:off x="7800377" y="2917706"/>
              <a:ext cx="2724951" cy="6149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Arial" panose="020B0604020202020204"/>
                  <a:ea typeface="微软雅黑 Light"/>
                  <a:sym typeface="Arial" panose="020B0604020202020204"/>
                </a:rPr>
                <a:t>此处添加详细文本描述，建议与标题相关并符合整体语言风格。</a:t>
              </a:r>
              <a:endParaRPr lang="en-US" altLang="zh-CN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/>
                <a:ea typeface="微软雅黑 Light"/>
                <a:cs typeface="Lato Light" charset="0"/>
                <a:sym typeface="Arial" panose="020B0604020202020204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500">
        <p14:vortex dir="r"/>
      </p:transition>
    </mc:Choice>
    <mc:Fallback xmlns="">
      <p:transition spd="slow" advTm="75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000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500"/>
                            </p:stCondLst>
                            <p:childTnLst>
                              <p:par>
                                <p:cTn id="5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000"/>
                            </p:stCondLst>
                            <p:childTnLst>
                              <p:par>
                                <p:cTn id="5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500"/>
                            </p:stCondLst>
                            <p:childTnLst>
                              <p:par>
                                <p:cTn id="5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0"/>
                            </p:stCondLst>
                            <p:childTnLst>
                              <p:par>
                                <p:cTn id="6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500"/>
                            </p:stCondLst>
                            <p:childTnLst>
                              <p:par>
                                <p:cTn id="6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000"/>
                            </p:stCondLst>
                            <p:childTnLst>
                              <p:par>
                                <p:cTn id="7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500"/>
                            </p:stCondLst>
                            <p:childTnLst>
                              <p:par>
                                <p:cTn id="7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 animBg="1"/>
      <p:bldP spid="37" grpId="0" animBg="1"/>
      <p:bldP spid="38" grpId="0"/>
      <p:bldP spid="39" grpId="0"/>
      <p:bldP spid="40" grpId="0"/>
      <p:bldP spid="4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流程图: 数据 2"/>
          <p:cNvSpPr/>
          <p:nvPr/>
        </p:nvSpPr>
        <p:spPr>
          <a:xfrm rot="10800000">
            <a:off x="3942608" y="1709771"/>
            <a:ext cx="8324828" cy="1557295"/>
          </a:xfrm>
          <a:custGeom>
            <a:avLst/>
            <a:gdLst>
              <a:gd name="connsiteX0" fmla="*/ 0 w 10000"/>
              <a:gd name="connsiteY0" fmla="*/ 10000 h 10000"/>
              <a:gd name="connsiteX1" fmla="*/ 2000 w 10000"/>
              <a:gd name="connsiteY1" fmla="*/ 0 h 10000"/>
              <a:gd name="connsiteX2" fmla="*/ 10000 w 10000"/>
              <a:gd name="connsiteY2" fmla="*/ 0 h 10000"/>
              <a:gd name="connsiteX3" fmla="*/ 8000 w 10000"/>
              <a:gd name="connsiteY3" fmla="*/ 10000 h 10000"/>
              <a:gd name="connsiteX4" fmla="*/ 0 w 10000"/>
              <a:gd name="connsiteY4" fmla="*/ 10000 h 10000"/>
              <a:gd name="connsiteX0-1" fmla="*/ 0 w 10000"/>
              <a:gd name="connsiteY0-2" fmla="*/ 10000 h 10000"/>
              <a:gd name="connsiteX1-3" fmla="*/ 2000 w 10000"/>
              <a:gd name="connsiteY1-4" fmla="*/ 0 h 10000"/>
              <a:gd name="connsiteX2-5" fmla="*/ 10000 w 10000"/>
              <a:gd name="connsiteY2-6" fmla="*/ 0 h 10000"/>
              <a:gd name="connsiteX3-7" fmla="*/ 8480 w 10000"/>
              <a:gd name="connsiteY3-8" fmla="*/ 10000 h 10000"/>
              <a:gd name="connsiteX4-9" fmla="*/ 0 w 10000"/>
              <a:gd name="connsiteY4-10" fmla="*/ 10000 h 10000"/>
              <a:gd name="connsiteX0-11" fmla="*/ 0 w 10000"/>
              <a:gd name="connsiteY0-12" fmla="*/ 10000 h 10000"/>
              <a:gd name="connsiteX1-13" fmla="*/ 2000 w 10000"/>
              <a:gd name="connsiteY1-14" fmla="*/ 0 h 10000"/>
              <a:gd name="connsiteX2-15" fmla="*/ 10000 w 10000"/>
              <a:gd name="connsiteY2-16" fmla="*/ 0 h 10000"/>
              <a:gd name="connsiteX3-17" fmla="*/ 8567 w 10000"/>
              <a:gd name="connsiteY3-18" fmla="*/ 10000 h 10000"/>
              <a:gd name="connsiteX4-19" fmla="*/ 0 w 10000"/>
              <a:gd name="connsiteY4-20" fmla="*/ 10000 h 10000"/>
              <a:gd name="connsiteX0-21" fmla="*/ 0 w 8030"/>
              <a:gd name="connsiteY0-22" fmla="*/ 10155 h 10155"/>
              <a:gd name="connsiteX1-23" fmla="*/ 30 w 8030"/>
              <a:gd name="connsiteY1-24" fmla="*/ 0 h 10155"/>
              <a:gd name="connsiteX2-25" fmla="*/ 8030 w 8030"/>
              <a:gd name="connsiteY2-26" fmla="*/ 0 h 10155"/>
              <a:gd name="connsiteX3-27" fmla="*/ 6597 w 8030"/>
              <a:gd name="connsiteY3-28" fmla="*/ 10000 h 10155"/>
              <a:gd name="connsiteX4-29" fmla="*/ 0 w 8030"/>
              <a:gd name="connsiteY4-30" fmla="*/ 10155 h 1015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8030" h="10155">
                <a:moveTo>
                  <a:pt x="0" y="10155"/>
                </a:moveTo>
                <a:lnTo>
                  <a:pt x="30" y="0"/>
                </a:lnTo>
                <a:lnTo>
                  <a:pt x="8030" y="0"/>
                </a:lnTo>
                <a:lnTo>
                  <a:pt x="6597" y="10000"/>
                </a:lnTo>
                <a:lnTo>
                  <a:pt x="0" y="10155"/>
                </a:lnTo>
                <a:close/>
              </a:path>
            </a:pathLst>
          </a:custGeom>
          <a:solidFill>
            <a:srgbClr val="009D8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流程图: 数据 2"/>
          <p:cNvSpPr/>
          <p:nvPr/>
        </p:nvSpPr>
        <p:spPr>
          <a:xfrm rot="10800000">
            <a:off x="-73107" y="3828122"/>
            <a:ext cx="6251864" cy="1545333"/>
          </a:xfrm>
          <a:custGeom>
            <a:avLst/>
            <a:gdLst>
              <a:gd name="connsiteX0" fmla="*/ 0 w 10000"/>
              <a:gd name="connsiteY0" fmla="*/ 10000 h 10000"/>
              <a:gd name="connsiteX1" fmla="*/ 2000 w 10000"/>
              <a:gd name="connsiteY1" fmla="*/ 0 h 10000"/>
              <a:gd name="connsiteX2" fmla="*/ 10000 w 10000"/>
              <a:gd name="connsiteY2" fmla="*/ 0 h 10000"/>
              <a:gd name="connsiteX3" fmla="*/ 8000 w 10000"/>
              <a:gd name="connsiteY3" fmla="*/ 10000 h 10000"/>
              <a:gd name="connsiteX4" fmla="*/ 0 w 10000"/>
              <a:gd name="connsiteY4" fmla="*/ 10000 h 10000"/>
              <a:gd name="connsiteX0-1" fmla="*/ 0 w 10000"/>
              <a:gd name="connsiteY0-2" fmla="*/ 10000 h 10000"/>
              <a:gd name="connsiteX1-3" fmla="*/ 2000 w 10000"/>
              <a:gd name="connsiteY1-4" fmla="*/ 0 h 10000"/>
              <a:gd name="connsiteX2-5" fmla="*/ 10000 w 10000"/>
              <a:gd name="connsiteY2-6" fmla="*/ 0 h 10000"/>
              <a:gd name="connsiteX3-7" fmla="*/ 8480 w 10000"/>
              <a:gd name="connsiteY3-8" fmla="*/ 10000 h 10000"/>
              <a:gd name="connsiteX4-9" fmla="*/ 0 w 10000"/>
              <a:gd name="connsiteY4-10" fmla="*/ 10000 h 10000"/>
              <a:gd name="connsiteX0-11" fmla="*/ 0 w 10000"/>
              <a:gd name="connsiteY0-12" fmla="*/ 10000 h 10000"/>
              <a:gd name="connsiteX1-13" fmla="*/ 2000 w 10000"/>
              <a:gd name="connsiteY1-14" fmla="*/ 0 h 10000"/>
              <a:gd name="connsiteX2-15" fmla="*/ 10000 w 10000"/>
              <a:gd name="connsiteY2-16" fmla="*/ 0 h 10000"/>
              <a:gd name="connsiteX3-17" fmla="*/ 8567 w 10000"/>
              <a:gd name="connsiteY3-18" fmla="*/ 10000 h 10000"/>
              <a:gd name="connsiteX4-19" fmla="*/ 0 w 10000"/>
              <a:gd name="connsiteY4-20" fmla="*/ 10000 h 10000"/>
              <a:gd name="connsiteX0-21" fmla="*/ 0 w 8567"/>
              <a:gd name="connsiteY0-22" fmla="*/ 10077 h 10077"/>
              <a:gd name="connsiteX1-23" fmla="*/ 2000 w 8567"/>
              <a:gd name="connsiteY1-24" fmla="*/ 77 h 10077"/>
              <a:gd name="connsiteX2-25" fmla="*/ 7158 w 8567"/>
              <a:gd name="connsiteY2-26" fmla="*/ 0 h 10077"/>
              <a:gd name="connsiteX3-27" fmla="*/ 8567 w 8567"/>
              <a:gd name="connsiteY3-28" fmla="*/ 10077 h 10077"/>
              <a:gd name="connsiteX4-29" fmla="*/ 0 w 8567"/>
              <a:gd name="connsiteY4-30" fmla="*/ 10077 h 10077"/>
              <a:gd name="connsiteX0-31" fmla="*/ 0 w 8355"/>
              <a:gd name="connsiteY0-32" fmla="*/ 10000 h 10000"/>
              <a:gd name="connsiteX1-33" fmla="*/ 2335 w 8355"/>
              <a:gd name="connsiteY1-34" fmla="*/ 76 h 10000"/>
              <a:gd name="connsiteX2-35" fmla="*/ 8355 w 8355"/>
              <a:gd name="connsiteY2-36" fmla="*/ 0 h 10000"/>
              <a:gd name="connsiteX3-37" fmla="*/ 8286 w 8355"/>
              <a:gd name="connsiteY3-38" fmla="*/ 9846 h 10000"/>
              <a:gd name="connsiteX4-39" fmla="*/ 0 w 8355"/>
              <a:gd name="connsiteY4-40" fmla="*/ 10000 h 10000"/>
              <a:gd name="connsiteX0-41" fmla="*/ 0 w 10000"/>
              <a:gd name="connsiteY0-42" fmla="*/ 10000 h 10000"/>
              <a:gd name="connsiteX1-43" fmla="*/ 2795 w 10000"/>
              <a:gd name="connsiteY1-44" fmla="*/ 76 h 10000"/>
              <a:gd name="connsiteX2-45" fmla="*/ 10000 w 10000"/>
              <a:gd name="connsiteY2-46" fmla="*/ 0 h 10000"/>
              <a:gd name="connsiteX3-47" fmla="*/ 9993 w 10000"/>
              <a:gd name="connsiteY3-48" fmla="*/ 9846 h 10000"/>
              <a:gd name="connsiteX4-49" fmla="*/ 0 w 10000"/>
              <a:gd name="connsiteY4-50" fmla="*/ 10000 h 10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000" h="10000">
                <a:moveTo>
                  <a:pt x="0" y="10000"/>
                </a:moveTo>
                <a:lnTo>
                  <a:pt x="2795" y="76"/>
                </a:lnTo>
                <a:lnTo>
                  <a:pt x="10000" y="0"/>
                </a:lnTo>
                <a:cubicBezTo>
                  <a:pt x="9998" y="3282"/>
                  <a:pt x="9995" y="6564"/>
                  <a:pt x="9993" y="9846"/>
                </a:cubicBezTo>
                <a:lnTo>
                  <a:pt x="0" y="10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流程图: 数据 2"/>
          <p:cNvSpPr/>
          <p:nvPr/>
        </p:nvSpPr>
        <p:spPr>
          <a:xfrm rot="10800000">
            <a:off x="-107154" y="2353968"/>
            <a:ext cx="10747444" cy="2146519"/>
          </a:xfrm>
          <a:custGeom>
            <a:avLst/>
            <a:gdLst>
              <a:gd name="connsiteX0" fmla="*/ 0 w 10000"/>
              <a:gd name="connsiteY0" fmla="*/ 10000 h 10000"/>
              <a:gd name="connsiteX1" fmla="*/ 2000 w 10000"/>
              <a:gd name="connsiteY1" fmla="*/ 0 h 10000"/>
              <a:gd name="connsiteX2" fmla="*/ 10000 w 10000"/>
              <a:gd name="connsiteY2" fmla="*/ 0 h 10000"/>
              <a:gd name="connsiteX3" fmla="*/ 8000 w 10000"/>
              <a:gd name="connsiteY3" fmla="*/ 10000 h 10000"/>
              <a:gd name="connsiteX4" fmla="*/ 0 w 10000"/>
              <a:gd name="connsiteY4" fmla="*/ 10000 h 10000"/>
              <a:gd name="connsiteX0-1" fmla="*/ 0 w 10000"/>
              <a:gd name="connsiteY0-2" fmla="*/ 10000 h 10000"/>
              <a:gd name="connsiteX1-3" fmla="*/ 2000 w 10000"/>
              <a:gd name="connsiteY1-4" fmla="*/ 0 h 10000"/>
              <a:gd name="connsiteX2-5" fmla="*/ 10000 w 10000"/>
              <a:gd name="connsiteY2-6" fmla="*/ 0 h 10000"/>
              <a:gd name="connsiteX3-7" fmla="*/ 8480 w 10000"/>
              <a:gd name="connsiteY3-8" fmla="*/ 10000 h 10000"/>
              <a:gd name="connsiteX4-9" fmla="*/ 0 w 10000"/>
              <a:gd name="connsiteY4-10" fmla="*/ 10000 h 10000"/>
              <a:gd name="connsiteX0-11" fmla="*/ 0 w 10000"/>
              <a:gd name="connsiteY0-12" fmla="*/ 10000 h 10000"/>
              <a:gd name="connsiteX1-13" fmla="*/ 2000 w 10000"/>
              <a:gd name="connsiteY1-14" fmla="*/ 0 h 10000"/>
              <a:gd name="connsiteX2-15" fmla="*/ 10000 w 10000"/>
              <a:gd name="connsiteY2-16" fmla="*/ 0 h 10000"/>
              <a:gd name="connsiteX3-17" fmla="*/ 8567 w 10000"/>
              <a:gd name="connsiteY3-18" fmla="*/ 10000 h 10000"/>
              <a:gd name="connsiteX4-19" fmla="*/ 0 w 10000"/>
              <a:gd name="connsiteY4-20" fmla="*/ 10000 h 10000"/>
              <a:gd name="connsiteX0-21" fmla="*/ 0 w 9178"/>
              <a:gd name="connsiteY0-22" fmla="*/ 10000 h 10000"/>
              <a:gd name="connsiteX1-23" fmla="*/ 1178 w 9178"/>
              <a:gd name="connsiteY1-24" fmla="*/ 0 h 10000"/>
              <a:gd name="connsiteX2-25" fmla="*/ 9178 w 9178"/>
              <a:gd name="connsiteY2-26" fmla="*/ 0 h 10000"/>
              <a:gd name="connsiteX3-27" fmla="*/ 7745 w 9178"/>
              <a:gd name="connsiteY3-28" fmla="*/ 10000 h 10000"/>
              <a:gd name="connsiteX4-29" fmla="*/ 0 w 9178"/>
              <a:gd name="connsiteY4-30" fmla="*/ 10000 h 10000"/>
              <a:gd name="connsiteX0-31" fmla="*/ 0 w 8474"/>
              <a:gd name="connsiteY0-32" fmla="*/ 10000 h 10000"/>
              <a:gd name="connsiteX1-33" fmla="*/ 1284 w 8474"/>
              <a:gd name="connsiteY1-34" fmla="*/ 0 h 10000"/>
              <a:gd name="connsiteX2-35" fmla="*/ 8474 w 8474"/>
              <a:gd name="connsiteY2-36" fmla="*/ 0 h 10000"/>
              <a:gd name="connsiteX3-37" fmla="*/ 8439 w 8474"/>
              <a:gd name="connsiteY3-38" fmla="*/ 10000 h 10000"/>
              <a:gd name="connsiteX4-39" fmla="*/ 0 w 8474"/>
              <a:gd name="connsiteY4-40" fmla="*/ 10000 h 10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8474" h="10000">
                <a:moveTo>
                  <a:pt x="0" y="10000"/>
                </a:moveTo>
                <a:lnTo>
                  <a:pt x="1284" y="0"/>
                </a:lnTo>
                <a:lnTo>
                  <a:pt x="8474" y="0"/>
                </a:lnTo>
                <a:cubicBezTo>
                  <a:pt x="8462" y="3333"/>
                  <a:pt x="8451" y="6667"/>
                  <a:pt x="8439" y="10000"/>
                </a:cubicBezTo>
                <a:lnTo>
                  <a:pt x="0" y="10000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TextBox 4"/>
          <p:cNvSpPr txBox="1"/>
          <p:nvPr/>
        </p:nvSpPr>
        <p:spPr>
          <a:xfrm>
            <a:off x="520020" y="3717975"/>
            <a:ext cx="13789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 smtClean="0">
                <a:solidFill>
                  <a:schemeClr val="bg1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PART</a:t>
            </a:r>
            <a:endParaRPr lang="zh-CN" altLang="en-US" sz="2800" dirty="0">
              <a:solidFill>
                <a:schemeClr val="bg1"/>
              </a:solidFill>
              <a:latin typeface="方正正大黑简体" panose="02000000000000000000" pitchFamily="2" charset="-122"/>
              <a:ea typeface="方正正大黑简体" panose="02000000000000000000" pitchFamily="2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815799" y="2882970"/>
            <a:ext cx="817853" cy="16004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9800" b="1" dirty="0" smtClean="0">
                <a:solidFill>
                  <a:schemeClr val="bg1"/>
                </a:solidFill>
                <a:latin typeface="+mj-ea"/>
                <a:ea typeface="+mj-ea"/>
              </a:rPr>
              <a:t>3</a:t>
            </a:r>
            <a:endParaRPr lang="zh-CN" altLang="en-US" sz="98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92390" y="2686652"/>
            <a:ext cx="3775374" cy="630932"/>
          </a:xfrm>
          <a:prstGeom prst="rect">
            <a:avLst/>
          </a:prstGeom>
          <a:noFill/>
        </p:spPr>
        <p:txBody>
          <a:bodyPr wrap="none" lIns="91431" tIns="45715" rIns="91431" bIns="45715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35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</a:t>
            </a:r>
            <a:r>
              <a:rPr lang="zh-CN" altLang="en-US" sz="35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输入章节大标题</a:t>
            </a:r>
            <a:endParaRPr lang="zh-CN" altLang="en-US" sz="35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954490" y="3405114"/>
            <a:ext cx="6343889" cy="700566"/>
          </a:xfrm>
          <a:prstGeom prst="rect">
            <a:avLst/>
          </a:prstGeom>
          <a:noFill/>
        </p:spPr>
        <p:txBody>
          <a:bodyPr wrap="square" lIns="91431" tIns="45715" rIns="91431" bIns="45715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/>
              </a:rPr>
              <a:t>此处添加详细文本描述，建议与标题相关并符合整体语言风格，语言描述尽量简洁生动。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Arial" panose="020B0604020202020204"/>
            </a:endParaRPr>
          </a:p>
        </p:txBody>
      </p:sp>
      <p:sp>
        <p:nvSpPr>
          <p:cNvPr id="9" name="Freeform 7"/>
          <p:cNvSpPr/>
          <p:nvPr/>
        </p:nvSpPr>
        <p:spPr bwMode="auto">
          <a:xfrm>
            <a:off x="11364200" y="2353968"/>
            <a:ext cx="646572" cy="647279"/>
          </a:xfrm>
          <a:custGeom>
            <a:avLst/>
            <a:gdLst>
              <a:gd name="T0" fmla="*/ 2199 w 2504"/>
              <a:gd name="T1" fmla="*/ 0 h 2504"/>
              <a:gd name="T2" fmla="*/ 2504 w 2504"/>
              <a:gd name="T3" fmla="*/ 0 h 2504"/>
              <a:gd name="T4" fmla="*/ 2504 w 2504"/>
              <a:gd name="T5" fmla="*/ 2504 h 2504"/>
              <a:gd name="T6" fmla="*/ 0 w 2504"/>
              <a:gd name="T7" fmla="*/ 2504 h 2504"/>
              <a:gd name="T8" fmla="*/ 0 w 2504"/>
              <a:gd name="T9" fmla="*/ 2199 h 2504"/>
              <a:gd name="T10" fmla="*/ 1970 w 2504"/>
              <a:gd name="T11" fmla="*/ 2199 h 2504"/>
              <a:gd name="T12" fmla="*/ 87 w 2504"/>
              <a:gd name="T13" fmla="*/ 315 h 2504"/>
              <a:gd name="T14" fmla="*/ 303 w 2504"/>
              <a:gd name="T15" fmla="*/ 99 h 2504"/>
              <a:gd name="T16" fmla="*/ 2199 w 2504"/>
              <a:gd name="T17" fmla="*/ 1996 h 2504"/>
              <a:gd name="T18" fmla="*/ 2199 w 2504"/>
              <a:gd name="T19" fmla="*/ 0 h 25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504" h="2504">
                <a:moveTo>
                  <a:pt x="2199" y="0"/>
                </a:moveTo>
                <a:lnTo>
                  <a:pt x="2504" y="0"/>
                </a:lnTo>
                <a:lnTo>
                  <a:pt x="2504" y="2504"/>
                </a:lnTo>
                <a:lnTo>
                  <a:pt x="0" y="2504"/>
                </a:lnTo>
                <a:lnTo>
                  <a:pt x="0" y="2199"/>
                </a:lnTo>
                <a:lnTo>
                  <a:pt x="1970" y="2199"/>
                </a:lnTo>
                <a:lnTo>
                  <a:pt x="87" y="315"/>
                </a:lnTo>
                <a:lnTo>
                  <a:pt x="303" y="99"/>
                </a:lnTo>
                <a:lnTo>
                  <a:pt x="2199" y="1996"/>
                </a:lnTo>
                <a:lnTo>
                  <a:pt x="2199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927">
        <p14:vortex dir="r"/>
      </p:transition>
    </mc:Choice>
    <mc:Fallback xmlns="">
      <p:transition spd="slow" advTm="4927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1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5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7" presetID="2" presetClass="entr" presetSubtype="9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9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0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2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24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6" presetID="49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5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7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9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3" grpId="0" animBg="1"/>
          <p:bldP spid="4" grpId="0" animBg="1"/>
          <p:bldP spid="5" grpId="0"/>
          <p:bldP spid="6" grpId="0"/>
          <p:bldP spid="7" grpId="0"/>
          <p:bldP spid="8" grpId="0"/>
          <p:bldP spid="9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1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5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7" presetID="2" presetClass="entr" presetSubtype="9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2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24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6" presetID="49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5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7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9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3" grpId="0" animBg="1"/>
          <p:bldP spid="4" grpId="0" animBg="1"/>
          <p:bldP spid="5" grpId="0"/>
          <p:bldP spid="6" grpId="0"/>
          <p:bldP spid="7" grpId="0"/>
          <p:bldP spid="8" grpId="0"/>
          <p:bldP spid="9" grpId="0" animBg="1"/>
        </p:bldLst>
      </p:timing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0106025" cy="400050"/>
          </a:xfrm>
          <a:prstGeom prst="rect">
            <a:avLst/>
          </a:prstGeom>
          <a:solidFill>
            <a:srgbClr val="009D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10506075" y="0"/>
            <a:ext cx="1685925" cy="40005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58"/>
          <p:cNvSpPr txBox="1"/>
          <p:nvPr/>
        </p:nvSpPr>
        <p:spPr>
          <a:xfrm>
            <a:off x="891566" y="5895"/>
            <a:ext cx="4083169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9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输入您的章节</a:t>
            </a:r>
            <a:r>
              <a:rPr lang="zh-CN" altLang="en-US" sz="19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</a:t>
            </a:r>
            <a:r>
              <a:rPr lang="zh-CN" altLang="en-US" sz="19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标题（文字可修改）</a:t>
            </a:r>
            <a:endParaRPr lang="zh-CN" altLang="en-US" sz="19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58"/>
          <p:cNvSpPr txBox="1"/>
          <p:nvPr/>
        </p:nvSpPr>
        <p:spPr>
          <a:xfrm>
            <a:off x="46717" y="-3630"/>
            <a:ext cx="9341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LOGO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0824492" y="24945"/>
            <a:ext cx="1198662" cy="377464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algn="ctr">
              <a:defRPr/>
            </a:pPr>
            <a:r>
              <a:rPr lang="zh-CN" altLang="en-US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第 </a:t>
            </a:r>
            <a:fld id="{2EEF1883-7A0E-4F66-9932-E581691AD397}" type="slidenum">
              <a:rPr lang="zh-CN" altLang="en-US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18</a:t>
            </a:fld>
            <a:r>
              <a:rPr lang="zh-CN" altLang="en-US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 页  </a:t>
            </a:r>
            <a:endParaRPr lang="zh-CN" altLang="en-US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1728371" y="5042504"/>
            <a:ext cx="8733671" cy="969784"/>
          </a:xfrm>
          <a:prstGeom prst="rect">
            <a:avLst/>
          </a:prstGeom>
          <a:noFill/>
          <a:ln w="12700" cap="flat" cmpd="sng" algn="ctr">
            <a:solidFill>
              <a:sysClr val="windowText" lastClr="000000">
                <a:lumMod val="50000"/>
                <a:lumOff val="50000"/>
              </a:sysClr>
            </a:solidFill>
            <a:prstDash val="solid"/>
            <a:miter lim="800000"/>
          </a:ln>
          <a:effectLst/>
        </p:spPr>
        <p:txBody>
          <a:bodyPr lIns="36000" rIns="3600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1184914" y="1994110"/>
            <a:ext cx="3036012" cy="1534752"/>
          </a:xfrm>
          <a:prstGeom prst="rect">
            <a:avLst/>
          </a:prstGeom>
          <a:blipFill dpi="0" rotWithShape="0">
            <a:blip r:embed="rId3"/>
            <a:srcRect/>
            <a:stretch>
              <a:fillRect/>
            </a:stretch>
          </a:blipFill>
          <a:ln w="571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6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4576799" y="1994110"/>
            <a:ext cx="3036012" cy="1534752"/>
          </a:xfrm>
          <a:prstGeom prst="rect">
            <a:avLst/>
          </a:prstGeom>
          <a:blipFill dpi="0" rotWithShape="0">
            <a:blip r:embed="rId4"/>
            <a:srcRect/>
            <a:stretch>
              <a:fillRect/>
            </a:stretch>
          </a:blipFill>
          <a:ln w="571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6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7989319" y="1994110"/>
            <a:ext cx="3036012" cy="1534752"/>
          </a:xfrm>
          <a:prstGeom prst="rect">
            <a:avLst/>
          </a:prstGeom>
          <a:blipFill dpi="0" rotWithShape="0">
            <a:blip r:embed="rId5"/>
            <a:srcRect/>
            <a:stretch>
              <a:fillRect/>
            </a:stretch>
          </a:blipFill>
          <a:ln w="571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6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1184913" y="1626831"/>
            <a:ext cx="3036012" cy="410844"/>
          </a:xfrm>
          <a:prstGeom prst="rect">
            <a:avLst/>
          </a:prstGeom>
          <a:solidFill>
            <a:srgbClr val="009D8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36000" rIns="3600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添加标题</a:t>
            </a:r>
          </a:p>
        </p:txBody>
      </p:sp>
      <p:sp>
        <p:nvSpPr>
          <p:cNvPr id="23" name="矩形 22"/>
          <p:cNvSpPr/>
          <p:nvPr/>
        </p:nvSpPr>
        <p:spPr>
          <a:xfrm>
            <a:off x="4576798" y="1626806"/>
            <a:ext cx="3036012" cy="410844"/>
          </a:xfrm>
          <a:prstGeom prst="rect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36000" rIns="3600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添加标题</a:t>
            </a:r>
          </a:p>
        </p:txBody>
      </p:sp>
      <p:sp>
        <p:nvSpPr>
          <p:cNvPr id="24" name="矩形 23"/>
          <p:cNvSpPr/>
          <p:nvPr/>
        </p:nvSpPr>
        <p:spPr>
          <a:xfrm>
            <a:off x="7989318" y="1626806"/>
            <a:ext cx="3036012" cy="410844"/>
          </a:xfrm>
          <a:prstGeom prst="rect">
            <a:avLst/>
          </a:prstGeom>
          <a:solidFill>
            <a:srgbClr val="009D8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36000" rIns="3600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添加标题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294297" y="3666878"/>
            <a:ext cx="2811925" cy="97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您的内容打在这里，或者通过复制您的文本后，在此框中选择粘贴，并选择只保留文字。您的内容打在这里，或者通过复制您的文本</a:t>
            </a:r>
            <a:r>
              <a:rPr lang="zh-CN" altLang="en-US" sz="12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后</a:t>
            </a:r>
            <a:r>
              <a:rPr lang="zh-CN" alt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752457" y="3666878"/>
            <a:ext cx="2728379" cy="97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您的内容打在这里，或者通过复制您的文本后，在此框中选择粘贴，并选择只保留文字。您的内容打在这里，或者通过复制您的文本后。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161825" y="3666878"/>
            <a:ext cx="2714265" cy="97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您的内容打在这里，或者通过复制您的文本后，在此框中选择粘贴，并选择只保留文字。您的内容打在这里，或者通过复制您的文本后。</a:t>
            </a:r>
          </a:p>
        </p:txBody>
      </p:sp>
      <p:sp>
        <p:nvSpPr>
          <p:cNvPr id="28" name="矩形 30"/>
          <p:cNvSpPr>
            <a:spLocks noChangeArrowheads="1"/>
          </p:cNvSpPr>
          <p:nvPr/>
        </p:nvSpPr>
        <p:spPr bwMode="auto">
          <a:xfrm>
            <a:off x="2484389" y="5169191"/>
            <a:ext cx="7228936" cy="7486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102916" tIns="51458" rIns="102916" bIns="51458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您的内容打在这里，或者通过复制您的文本后，在此框中选择粘贴，并选择只保留文字。您的内容打在这里，或者通过复制您的文本后，在此框中选择</a:t>
            </a:r>
            <a:r>
              <a:rPr lang="zh-CN" altLang="en-US" sz="14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粘贴。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471">
        <p14:vortex dir="r"/>
      </p:transition>
    </mc:Choice>
    <mc:Fallback xmlns="">
      <p:transition spd="slow" advTm="447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2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2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2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880"/>
                            </p:stCondLst>
                            <p:childTnLst>
                              <p:par>
                                <p:cTn id="4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2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/>
      <p:bldP spid="26" grpId="0"/>
      <p:bldP spid="27" grpId="0"/>
      <p:bldP spid="2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0106025" cy="400050"/>
          </a:xfrm>
          <a:prstGeom prst="rect">
            <a:avLst/>
          </a:prstGeom>
          <a:solidFill>
            <a:srgbClr val="009D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10506075" y="0"/>
            <a:ext cx="1685925" cy="40005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58"/>
          <p:cNvSpPr txBox="1"/>
          <p:nvPr/>
        </p:nvSpPr>
        <p:spPr>
          <a:xfrm>
            <a:off x="891566" y="5895"/>
            <a:ext cx="4083169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9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输入您的章节</a:t>
            </a:r>
            <a:r>
              <a:rPr lang="zh-CN" altLang="en-US" sz="19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</a:t>
            </a:r>
            <a:r>
              <a:rPr lang="zh-CN" altLang="en-US" sz="19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标题（文字可修改）</a:t>
            </a:r>
            <a:endParaRPr lang="zh-CN" altLang="en-US" sz="19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58"/>
          <p:cNvSpPr txBox="1"/>
          <p:nvPr/>
        </p:nvSpPr>
        <p:spPr>
          <a:xfrm>
            <a:off x="46717" y="-3630"/>
            <a:ext cx="9341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LOGO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0824492" y="24945"/>
            <a:ext cx="1198662" cy="377464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algn="ctr">
              <a:defRPr/>
            </a:pPr>
            <a:r>
              <a:rPr lang="zh-CN" altLang="en-US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第 </a:t>
            </a:r>
            <a:fld id="{2EEF1883-7A0E-4F66-9932-E581691AD397}" type="slidenum">
              <a:rPr lang="zh-CN" altLang="en-US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19</a:t>
            </a:fld>
            <a:r>
              <a:rPr lang="zh-CN" altLang="en-US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 页  </a:t>
            </a:r>
            <a:endParaRPr lang="zh-CN" altLang="en-US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23" name="MH_Other_1"/>
          <p:cNvSpPr/>
          <p:nvPr>
            <p:custDataLst>
              <p:tags r:id="rId1"/>
            </p:custDataLst>
          </p:nvPr>
        </p:nvSpPr>
        <p:spPr>
          <a:xfrm>
            <a:off x="1735767" y="1876470"/>
            <a:ext cx="1058863" cy="1060450"/>
          </a:xfrm>
          <a:prstGeom prst="diamond">
            <a:avLst/>
          </a:prstGeom>
          <a:solidFill>
            <a:schemeClr val="bg2">
              <a:lumMod val="75000"/>
              <a:alpha val="49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>
            <a:norm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Unicode MS" panose="020B0604020202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4" name="MH_Other_2"/>
          <p:cNvSpPr/>
          <p:nvPr>
            <p:custDataLst>
              <p:tags r:id="rId2"/>
            </p:custDataLst>
          </p:nvPr>
        </p:nvSpPr>
        <p:spPr>
          <a:xfrm>
            <a:off x="1878642" y="2019345"/>
            <a:ext cx="773113" cy="774700"/>
          </a:xfrm>
          <a:prstGeom prst="diamond">
            <a:avLst/>
          </a:prstGeom>
          <a:solidFill>
            <a:srgbClr val="2B6B6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>
            <a:normAutofit fontScale="625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Unicode MS" panose="020B0604020202020204" pitchFamily="34" charset="-122"/>
                <a:ea typeface="微软雅黑" panose="020B0503020204020204" pitchFamily="34" charset="-122"/>
                <a:cs typeface="+mn-cs"/>
              </a:rPr>
              <a:t>1</a:t>
            </a:r>
            <a:endParaRPr kumimoji="0" lang="zh-CN" altLang="en-US" sz="3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Unicode MS" panose="020B0604020202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5" name="MH_SubTitle_1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3001739" y="2305777"/>
            <a:ext cx="2979961" cy="1304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此处添加详细文本描述，建议与标题相关并符合整体语言风格。</a:t>
            </a:r>
            <a:endParaRPr lang="en-US" altLang="zh-CN" sz="1600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26" name="MH_Other_3"/>
          <p:cNvSpPr/>
          <p:nvPr>
            <p:custDataLst>
              <p:tags r:id="rId4"/>
            </p:custDataLst>
          </p:nvPr>
        </p:nvSpPr>
        <p:spPr>
          <a:xfrm>
            <a:off x="6547136" y="1878057"/>
            <a:ext cx="1058863" cy="1058863"/>
          </a:xfrm>
          <a:prstGeom prst="diamond">
            <a:avLst/>
          </a:prstGeom>
          <a:solidFill>
            <a:schemeClr val="bg2">
              <a:lumMod val="75000"/>
              <a:alpha val="49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>
            <a:norm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Unicode MS" panose="020B0604020202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7" name="MH_Other_4"/>
          <p:cNvSpPr/>
          <p:nvPr>
            <p:custDataLst>
              <p:tags r:id="rId5"/>
            </p:custDataLst>
          </p:nvPr>
        </p:nvSpPr>
        <p:spPr>
          <a:xfrm>
            <a:off x="6690011" y="2020932"/>
            <a:ext cx="773113" cy="773113"/>
          </a:xfrm>
          <a:prstGeom prst="diamond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>
            <a:normAutofit fontScale="625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Unicode MS" panose="020B0604020202020204" pitchFamily="34" charset="-122"/>
                <a:ea typeface="微软雅黑" panose="020B0503020204020204" pitchFamily="34" charset="-122"/>
                <a:cs typeface="+mn-cs"/>
              </a:rPr>
              <a:t>2</a:t>
            </a:r>
            <a:endParaRPr kumimoji="0" lang="zh-CN" altLang="en-US" sz="3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Unicode MS" panose="020B0604020202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8" name="MH_SubTitle_2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2937505" y="1869079"/>
            <a:ext cx="2182608" cy="5143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30000"/>
              </a:lnSpc>
              <a:defRPr/>
            </a:pPr>
            <a:r>
              <a:rPr lang="zh-CN" altLang="en-US" b="1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点击此处添加内容</a:t>
            </a:r>
          </a:p>
        </p:txBody>
      </p:sp>
      <p:sp>
        <p:nvSpPr>
          <p:cNvPr id="29" name="MH_Other_5"/>
          <p:cNvSpPr/>
          <p:nvPr>
            <p:custDataLst>
              <p:tags r:id="rId7"/>
            </p:custDataLst>
          </p:nvPr>
        </p:nvSpPr>
        <p:spPr>
          <a:xfrm>
            <a:off x="1647601" y="4169295"/>
            <a:ext cx="1058863" cy="1058863"/>
          </a:xfrm>
          <a:prstGeom prst="diamond">
            <a:avLst/>
          </a:prstGeom>
          <a:solidFill>
            <a:schemeClr val="bg2">
              <a:lumMod val="75000"/>
              <a:alpha val="49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>
            <a:norm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Unicode MS" panose="020B0604020202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0" name="MH_Other_6"/>
          <p:cNvSpPr/>
          <p:nvPr>
            <p:custDataLst>
              <p:tags r:id="rId8"/>
            </p:custDataLst>
          </p:nvPr>
        </p:nvSpPr>
        <p:spPr>
          <a:xfrm>
            <a:off x="1790476" y="4312170"/>
            <a:ext cx="773113" cy="773113"/>
          </a:xfrm>
          <a:prstGeom prst="diamond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>
            <a:normAutofit fontScale="625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Unicode MS" panose="020B0604020202020204" pitchFamily="34" charset="-122"/>
                <a:ea typeface="微软雅黑" panose="020B0503020204020204" pitchFamily="34" charset="-122"/>
                <a:cs typeface="+mn-cs"/>
              </a:rPr>
              <a:t>3</a:t>
            </a:r>
            <a:endParaRPr kumimoji="0" lang="zh-CN" altLang="en-US" sz="3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Unicode MS" panose="020B0604020202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1" name="MH_Other_7"/>
          <p:cNvSpPr/>
          <p:nvPr>
            <p:custDataLst>
              <p:tags r:id="rId9"/>
            </p:custDataLst>
          </p:nvPr>
        </p:nvSpPr>
        <p:spPr>
          <a:xfrm>
            <a:off x="6547136" y="4169295"/>
            <a:ext cx="1058862" cy="1060450"/>
          </a:xfrm>
          <a:prstGeom prst="diamond">
            <a:avLst/>
          </a:prstGeom>
          <a:solidFill>
            <a:schemeClr val="bg2">
              <a:lumMod val="75000"/>
              <a:alpha val="49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>
            <a:norm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Unicode MS" panose="020B0604020202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2" name="MH_Other_8"/>
          <p:cNvSpPr/>
          <p:nvPr>
            <p:custDataLst>
              <p:tags r:id="rId10"/>
            </p:custDataLst>
          </p:nvPr>
        </p:nvSpPr>
        <p:spPr>
          <a:xfrm>
            <a:off x="6690011" y="4312170"/>
            <a:ext cx="773112" cy="774700"/>
          </a:xfrm>
          <a:prstGeom prst="diamond">
            <a:avLst/>
          </a:prstGeom>
          <a:solidFill>
            <a:srgbClr val="2B6B6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>
            <a:normAutofit fontScale="625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Unicode MS" panose="020B0604020202020204" pitchFamily="34" charset="-122"/>
                <a:ea typeface="微软雅黑" panose="020B0503020204020204" pitchFamily="34" charset="-122"/>
                <a:cs typeface="+mn-cs"/>
              </a:rPr>
              <a:t>4</a:t>
            </a:r>
            <a:endParaRPr kumimoji="0" lang="zh-CN" altLang="en-US" sz="3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Unicode MS" panose="020B0604020202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3" name="MH_SubTitle_1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7813108" y="2305777"/>
            <a:ext cx="2979961" cy="1304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此处添加详细文本描述，建议与标题相关并符合整体语言</a:t>
            </a:r>
            <a:r>
              <a:rPr lang="zh-CN" altLang="en-US" sz="16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风格。</a:t>
            </a:r>
            <a:endParaRPr lang="en-US" altLang="zh-CN" sz="1600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34" name="MH_SubTitle_2"/>
          <p:cNvSpPr txBox="1"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7748874" y="1869079"/>
            <a:ext cx="2182608" cy="5143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zh-CN"/>
            </a:defPPr>
            <a:lvl1pPr algn="ctr">
              <a:lnSpc>
                <a:spcPct val="130000"/>
              </a:lnSpc>
              <a:defRPr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点击此处添加内容</a:t>
            </a:r>
          </a:p>
        </p:txBody>
      </p:sp>
      <p:sp>
        <p:nvSpPr>
          <p:cNvPr id="35" name="MH_SubTitle_1"/>
          <p:cNvSpPr txBox="1"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7813108" y="4657937"/>
            <a:ext cx="2979961" cy="1304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此处添加详细文本描述，建议与标题相关并符合整体语言风格。</a:t>
            </a:r>
            <a:endParaRPr lang="en-US" altLang="zh-CN" sz="1600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36" name="MH_SubTitle_2"/>
          <p:cNvSpPr txBox="1"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7748874" y="4221239"/>
            <a:ext cx="2182608" cy="5143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zh-CN"/>
            </a:defPPr>
            <a:lvl1pPr algn="ctr">
              <a:lnSpc>
                <a:spcPct val="130000"/>
              </a:lnSpc>
              <a:defRPr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点击此处添加内容</a:t>
            </a:r>
          </a:p>
        </p:txBody>
      </p:sp>
      <p:sp>
        <p:nvSpPr>
          <p:cNvPr id="37" name="MH_SubTitle_1"/>
          <p:cNvSpPr txBox="1"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2913573" y="4657937"/>
            <a:ext cx="2979961" cy="1304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此处添加详细文本描述，建议与标题相关并符合整体语言风格。</a:t>
            </a:r>
            <a:endParaRPr lang="en-US" altLang="zh-CN" sz="1600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38" name="MH_SubTitle_2"/>
          <p:cNvSpPr txBox="1"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2849339" y="4221239"/>
            <a:ext cx="2182608" cy="5143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zh-CN"/>
            </a:defPPr>
            <a:lvl1pPr algn="ctr">
              <a:lnSpc>
                <a:spcPct val="130000"/>
              </a:lnSpc>
              <a:defRPr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r>
              <a:rPr lang="zh-CN" altLang="en-US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点击此处添加内容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464">
        <p14:vortex dir="r"/>
      </p:transition>
    </mc:Choice>
    <mc:Fallback xmlns="">
      <p:transition spd="slow" advTm="546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5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000"/>
                            </p:stCondLst>
                            <p:childTnLst>
                              <p:par>
                                <p:cTn id="53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500"/>
                            </p:stCondLst>
                            <p:childTnLst>
                              <p:par>
                                <p:cTn id="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  <p:bldP spid="25" grpId="0"/>
      <p:bldP spid="26" grpId="0" animBg="1"/>
      <p:bldP spid="27" grpId="0" animBg="1"/>
      <p:bldP spid="28" grpId="0"/>
      <p:bldP spid="29" grpId="0" animBg="1"/>
      <p:bldP spid="30" grpId="0" animBg="1"/>
      <p:bldP spid="31" grpId="0" animBg="1"/>
      <p:bldP spid="32" grpId="0" animBg="1"/>
      <p:bldP spid="33" grpId="0"/>
      <p:bldP spid="34" grpId="0"/>
      <p:bldP spid="35" grpId="0"/>
      <p:bldP spid="36" grpId="0"/>
      <p:bldP spid="37" grpId="0"/>
      <p:bldP spid="3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燕尾形 4"/>
          <p:cNvSpPr/>
          <p:nvPr/>
        </p:nvSpPr>
        <p:spPr>
          <a:xfrm>
            <a:off x="1199300" y="3308098"/>
            <a:ext cx="1089189" cy="1183905"/>
          </a:xfrm>
          <a:prstGeom prst="chevron">
            <a:avLst>
              <a:gd name="adj" fmla="val 54429"/>
            </a:avLst>
          </a:prstGeom>
          <a:solidFill>
            <a:srgbClr val="009D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5" tIns="60953" rIns="121905" bIns="60953" anchor="ctr"/>
          <a:lstStyle/>
          <a:p>
            <a:pPr algn="ctr" defTabSz="1218565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3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燕尾形 5"/>
          <p:cNvSpPr/>
          <p:nvPr/>
        </p:nvSpPr>
        <p:spPr>
          <a:xfrm>
            <a:off x="2159282" y="3308098"/>
            <a:ext cx="1090814" cy="1183905"/>
          </a:xfrm>
          <a:prstGeom prst="chevron">
            <a:avLst>
              <a:gd name="adj" fmla="val 54429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5" tIns="60953" rIns="121905" bIns="60953" anchor="ctr"/>
          <a:lstStyle/>
          <a:p>
            <a:pPr algn="ctr" defTabSz="1218565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3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燕尾形 6"/>
          <p:cNvSpPr/>
          <p:nvPr/>
        </p:nvSpPr>
        <p:spPr>
          <a:xfrm>
            <a:off x="3119264" y="3308098"/>
            <a:ext cx="1090814" cy="1183905"/>
          </a:xfrm>
          <a:prstGeom prst="chevron">
            <a:avLst>
              <a:gd name="adj" fmla="val 54429"/>
            </a:avLst>
          </a:prstGeom>
          <a:solidFill>
            <a:srgbClr val="009D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5" tIns="60953" rIns="121905" bIns="60953" anchor="ctr"/>
          <a:lstStyle/>
          <a:p>
            <a:pPr algn="ctr" defTabSz="1218565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3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燕尾形 7"/>
          <p:cNvSpPr/>
          <p:nvPr/>
        </p:nvSpPr>
        <p:spPr>
          <a:xfrm>
            <a:off x="4044411" y="3308098"/>
            <a:ext cx="1090814" cy="1183905"/>
          </a:xfrm>
          <a:prstGeom prst="chevron">
            <a:avLst>
              <a:gd name="adj" fmla="val 54429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5" tIns="60953" rIns="121905" bIns="60953" anchor="ctr"/>
          <a:lstStyle/>
          <a:p>
            <a:pPr algn="ctr" defTabSz="1218565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3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9" name="直接连接符 8"/>
          <p:cNvCxnSpPr/>
          <p:nvPr/>
        </p:nvCxnSpPr>
        <p:spPr>
          <a:xfrm>
            <a:off x="7919172" y="1192373"/>
            <a:ext cx="0" cy="5266484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3407258" y="2744273"/>
            <a:ext cx="0" cy="551122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head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1487294" y="2085334"/>
            <a:ext cx="0" cy="1214296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head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 flipH="1" flipV="1">
            <a:off x="4367240" y="4472868"/>
            <a:ext cx="38752" cy="1261716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head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 flipV="1">
            <a:off x="2351278" y="4472865"/>
            <a:ext cx="0" cy="493456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head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五边形 13"/>
          <p:cNvSpPr/>
          <p:nvPr/>
        </p:nvSpPr>
        <p:spPr>
          <a:xfrm>
            <a:off x="-48676" y="3298208"/>
            <a:ext cx="7871849" cy="1190585"/>
          </a:xfrm>
          <a:prstGeom prst="homePlate">
            <a:avLst>
              <a:gd name="adj" fmla="val 47961"/>
            </a:avLst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121905" tIns="60953" rIns="121905" bIns="60953" anchor="ctr"/>
          <a:lstStyle/>
          <a:p>
            <a:pPr algn="ctr" defTabSz="1218565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300"/>
          </a:p>
        </p:txBody>
      </p:sp>
      <p:sp>
        <p:nvSpPr>
          <p:cNvPr id="15" name="TextBox 14"/>
          <p:cNvSpPr txBox="1"/>
          <p:nvPr/>
        </p:nvSpPr>
        <p:spPr>
          <a:xfrm>
            <a:off x="8303164" y="2409748"/>
            <a:ext cx="3177636" cy="3031595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rPr>
              <a:t>      点击输入简要文字内容，文字内容需概括精炼，不用多余的文字修饰，言简意赅的说明该项内容。点击输入简要文字内容，文字内容需概括精炼，不用多余的文字修饰，言简意赅的说明该项内容。</a:t>
            </a: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Calibri" panose="020F050202020403020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rPr>
              <a:t>       点击输入简要文字内容，文字内容需概括精炼，不用多余的文字修饰，言简意赅的说明该项内容。</a:t>
            </a: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Calibri" panose="020F0502020204030204" charset="0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1199300" y="1492948"/>
            <a:ext cx="3103451" cy="592386"/>
            <a:chOff x="814328" y="3219334"/>
            <a:chExt cx="2266827" cy="432536"/>
          </a:xfrm>
        </p:grpSpPr>
        <p:grpSp>
          <p:nvGrpSpPr>
            <p:cNvPr id="17" name="组合 16"/>
            <p:cNvGrpSpPr/>
            <p:nvPr/>
          </p:nvGrpSpPr>
          <p:grpSpPr>
            <a:xfrm>
              <a:off x="814328" y="3219334"/>
              <a:ext cx="2266827" cy="432536"/>
              <a:chOff x="2173927" y="3285519"/>
              <a:chExt cx="2876394" cy="548848"/>
            </a:xfrm>
          </p:grpSpPr>
          <p:grpSp>
            <p:nvGrpSpPr>
              <p:cNvPr id="19" name="组合 18"/>
              <p:cNvGrpSpPr/>
              <p:nvPr/>
            </p:nvGrpSpPr>
            <p:grpSpPr>
              <a:xfrm>
                <a:off x="2173927" y="3285519"/>
                <a:ext cx="2876394" cy="548848"/>
                <a:chOff x="4304043" y="1286668"/>
                <a:chExt cx="6414044" cy="2757793"/>
              </a:xfrm>
              <a:effectLst>
                <a:outerShdw blurRad="381000" dist="254000" dir="8100000" algn="tr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21" name="圆角矩形 20"/>
                <p:cNvSpPr/>
                <p:nvPr/>
              </p:nvSpPr>
              <p:spPr>
                <a:xfrm>
                  <a:off x="4304043" y="1286668"/>
                  <a:ext cx="6414044" cy="2757793"/>
                </a:xfrm>
                <a:prstGeom prst="roundRect">
                  <a:avLst/>
                </a:prstGeom>
                <a:gradFill>
                  <a:gsLst>
                    <a:gs pos="62000">
                      <a:schemeClr val="bg1">
                        <a:lumMod val="9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81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2" name="圆角矩形 21"/>
                <p:cNvSpPr/>
                <p:nvPr/>
              </p:nvSpPr>
              <p:spPr>
                <a:xfrm>
                  <a:off x="4351923" y="1373339"/>
                  <a:ext cx="6323887" cy="2584450"/>
                </a:xfrm>
                <a:prstGeom prst="roundRect">
                  <a:avLst/>
                </a:prstGeom>
                <a:gradFill>
                  <a:gsLst>
                    <a:gs pos="42000">
                      <a:srgbClr val="F0F0F0"/>
                    </a:gs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189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20" name="椭圆 19"/>
              <p:cNvSpPr/>
              <p:nvPr/>
            </p:nvSpPr>
            <p:spPr>
              <a:xfrm>
                <a:off x="2270357" y="3351544"/>
                <a:ext cx="394740" cy="394741"/>
              </a:xfrm>
              <a:prstGeom prst="ellipse">
                <a:avLst/>
              </a:prstGeom>
              <a:solidFill>
                <a:srgbClr val="009D85"/>
              </a:solidFill>
              <a:ln>
                <a:noFill/>
              </a:ln>
              <a:effectLst>
                <a:outerShdw blurRad="88900" dist="63500" dir="8100000" algn="tr" rotWithShape="0">
                  <a:prstClr val="black">
                    <a:alpha val="57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</a:t>
                </a:r>
                <a:endPara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8" name="TextBox 17"/>
            <p:cNvSpPr txBox="1"/>
            <p:nvPr/>
          </p:nvSpPr>
          <p:spPr>
            <a:xfrm>
              <a:off x="1139540" y="3319207"/>
              <a:ext cx="1926672" cy="19480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ctr">
                <a:defRPr sz="1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sz="17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添加文本内容</a:t>
              </a:r>
              <a:endParaRPr lang="zh-CN" altLang="en-US" sz="1700" dirty="0">
                <a:solidFill>
                  <a:schemeClr val="accent2"/>
                </a:solidFill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2063284" y="4966321"/>
            <a:ext cx="3103451" cy="592386"/>
            <a:chOff x="814325" y="3219334"/>
            <a:chExt cx="2266826" cy="432536"/>
          </a:xfrm>
        </p:grpSpPr>
        <p:grpSp>
          <p:nvGrpSpPr>
            <p:cNvPr id="24" name="组合 23"/>
            <p:cNvGrpSpPr/>
            <p:nvPr/>
          </p:nvGrpSpPr>
          <p:grpSpPr>
            <a:xfrm>
              <a:off x="814325" y="3219334"/>
              <a:ext cx="2266826" cy="432536"/>
              <a:chOff x="2173923" y="3285519"/>
              <a:chExt cx="2876392" cy="548848"/>
            </a:xfrm>
          </p:grpSpPr>
          <p:grpSp>
            <p:nvGrpSpPr>
              <p:cNvPr id="26" name="组合 25"/>
              <p:cNvGrpSpPr/>
              <p:nvPr/>
            </p:nvGrpSpPr>
            <p:grpSpPr>
              <a:xfrm>
                <a:off x="2173923" y="3285519"/>
                <a:ext cx="2876392" cy="548848"/>
                <a:chOff x="4304035" y="1286668"/>
                <a:chExt cx="6414035" cy="2757793"/>
              </a:xfrm>
              <a:effectLst>
                <a:outerShdw blurRad="381000" dist="254000" dir="8100000" algn="tr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28" name="圆角矩形 27"/>
                <p:cNvSpPr/>
                <p:nvPr/>
              </p:nvSpPr>
              <p:spPr>
                <a:xfrm>
                  <a:off x="4304035" y="1286668"/>
                  <a:ext cx="6414035" cy="2757793"/>
                </a:xfrm>
                <a:prstGeom prst="roundRect">
                  <a:avLst/>
                </a:prstGeom>
                <a:gradFill>
                  <a:gsLst>
                    <a:gs pos="62000">
                      <a:schemeClr val="bg1">
                        <a:lumMod val="9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81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9" name="圆角矩形 28"/>
                <p:cNvSpPr/>
                <p:nvPr/>
              </p:nvSpPr>
              <p:spPr>
                <a:xfrm>
                  <a:off x="4351922" y="1373339"/>
                  <a:ext cx="6323878" cy="2584450"/>
                </a:xfrm>
                <a:prstGeom prst="roundRect">
                  <a:avLst/>
                </a:prstGeom>
                <a:gradFill>
                  <a:gsLst>
                    <a:gs pos="42000">
                      <a:srgbClr val="F0F0F0"/>
                    </a:gs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189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27" name="椭圆 26"/>
              <p:cNvSpPr/>
              <p:nvPr/>
            </p:nvSpPr>
            <p:spPr>
              <a:xfrm>
                <a:off x="2288027" y="3372244"/>
                <a:ext cx="392760" cy="392761"/>
              </a:xfrm>
              <a:prstGeom prst="ellipse">
                <a:avLst/>
              </a:prstGeom>
              <a:solidFill>
                <a:srgbClr val="009D85"/>
              </a:solidFill>
              <a:ln>
                <a:noFill/>
              </a:ln>
              <a:effectLst>
                <a:outerShdw blurRad="88900" dist="63500" dir="8100000" algn="tr" rotWithShape="0">
                  <a:prstClr val="black">
                    <a:alpha val="57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2</a:t>
                </a:r>
                <a:endPara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25" name="TextBox 24"/>
            <p:cNvSpPr txBox="1"/>
            <p:nvPr/>
          </p:nvSpPr>
          <p:spPr>
            <a:xfrm>
              <a:off x="1249617" y="3331792"/>
              <a:ext cx="1808518" cy="19480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ctr">
                <a:defRPr sz="1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sz="17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添加文本内容</a:t>
              </a:r>
              <a:endParaRPr lang="zh-CN" altLang="en-US" sz="1700" dirty="0">
                <a:solidFill>
                  <a:schemeClr val="accent2"/>
                </a:solidFill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3059927" y="2165178"/>
            <a:ext cx="3103451" cy="592386"/>
            <a:chOff x="814328" y="3219334"/>
            <a:chExt cx="2266829" cy="432536"/>
          </a:xfrm>
        </p:grpSpPr>
        <p:grpSp>
          <p:nvGrpSpPr>
            <p:cNvPr id="31" name="组合 30"/>
            <p:cNvGrpSpPr/>
            <p:nvPr/>
          </p:nvGrpSpPr>
          <p:grpSpPr>
            <a:xfrm>
              <a:off x="814328" y="3219334"/>
              <a:ext cx="2266829" cy="432536"/>
              <a:chOff x="2173927" y="3285519"/>
              <a:chExt cx="2876396" cy="548848"/>
            </a:xfrm>
          </p:grpSpPr>
          <p:grpSp>
            <p:nvGrpSpPr>
              <p:cNvPr id="33" name="组合 32"/>
              <p:cNvGrpSpPr/>
              <p:nvPr/>
            </p:nvGrpSpPr>
            <p:grpSpPr>
              <a:xfrm>
                <a:off x="2173927" y="3285519"/>
                <a:ext cx="2876396" cy="548848"/>
                <a:chOff x="4304043" y="1286668"/>
                <a:chExt cx="6414045" cy="2757793"/>
              </a:xfrm>
              <a:effectLst>
                <a:outerShdw blurRad="381000" dist="254000" dir="8100000" algn="tr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35" name="圆角矩形 34"/>
                <p:cNvSpPr/>
                <p:nvPr/>
              </p:nvSpPr>
              <p:spPr>
                <a:xfrm>
                  <a:off x="4304043" y="1286668"/>
                  <a:ext cx="6414045" cy="2757793"/>
                </a:xfrm>
                <a:prstGeom prst="roundRect">
                  <a:avLst/>
                </a:prstGeom>
                <a:gradFill>
                  <a:gsLst>
                    <a:gs pos="62000">
                      <a:schemeClr val="bg1">
                        <a:lumMod val="9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81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6" name="圆角矩形 35"/>
                <p:cNvSpPr/>
                <p:nvPr/>
              </p:nvSpPr>
              <p:spPr>
                <a:xfrm>
                  <a:off x="4351923" y="1373339"/>
                  <a:ext cx="6323888" cy="2584450"/>
                </a:xfrm>
                <a:prstGeom prst="roundRect">
                  <a:avLst/>
                </a:prstGeom>
                <a:gradFill>
                  <a:gsLst>
                    <a:gs pos="42000">
                      <a:srgbClr val="F0F0F0"/>
                    </a:gs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189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34" name="椭圆 33"/>
              <p:cNvSpPr/>
              <p:nvPr/>
            </p:nvSpPr>
            <p:spPr>
              <a:xfrm>
                <a:off x="2307129" y="3376773"/>
                <a:ext cx="392761" cy="392761"/>
              </a:xfrm>
              <a:prstGeom prst="ellipse">
                <a:avLst/>
              </a:prstGeom>
              <a:solidFill>
                <a:srgbClr val="009D85"/>
              </a:solidFill>
              <a:ln>
                <a:noFill/>
              </a:ln>
              <a:effectLst>
                <a:outerShdw blurRad="88900" dist="63500" dir="8100000" algn="tr" rotWithShape="0">
                  <a:prstClr val="black">
                    <a:alpha val="57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3</a:t>
                </a:r>
                <a:endPara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32" name="TextBox 31"/>
            <p:cNvSpPr txBox="1"/>
            <p:nvPr/>
          </p:nvSpPr>
          <p:spPr>
            <a:xfrm>
              <a:off x="1183671" y="3331792"/>
              <a:ext cx="1847692" cy="19480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ctr">
                <a:defRPr sz="1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sz="17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添加文本内容</a:t>
              </a:r>
              <a:endParaRPr lang="zh-CN" altLang="en-US" sz="1700" dirty="0">
                <a:solidFill>
                  <a:schemeClr val="accent2"/>
                </a:solidFill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4079245" y="5734584"/>
            <a:ext cx="3103451" cy="592386"/>
            <a:chOff x="814328" y="3219334"/>
            <a:chExt cx="2266828" cy="432536"/>
          </a:xfrm>
        </p:grpSpPr>
        <p:grpSp>
          <p:nvGrpSpPr>
            <p:cNvPr id="38" name="组合 37"/>
            <p:cNvGrpSpPr/>
            <p:nvPr/>
          </p:nvGrpSpPr>
          <p:grpSpPr>
            <a:xfrm>
              <a:off x="814328" y="3219334"/>
              <a:ext cx="2266828" cy="432536"/>
              <a:chOff x="2173927" y="3285519"/>
              <a:chExt cx="2876395" cy="548848"/>
            </a:xfrm>
          </p:grpSpPr>
          <p:grpSp>
            <p:nvGrpSpPr>
              <p:cNvPr id="40" name="组合 39"/>
              <p:cNvGrpSpPr/>
              <p:nvPr/>
            </p:nvGrpSpPr>
            <p:grpSpPr>
              <a:xfrm>
                <a:off x="2173927" y="3285519"/>
                <a:ext cx="2876395" cy="548848"/>
                <a:chOff x="4304043" y="1286668"/>
                <a:chExt cx="6414045" cy="2757793"/>
              </a:xfrm>
              <a:effectLst>
                <a:outerShdw blurRad="381000" dist="254000" dir="8100000" algn="tr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42" name="圆角矩形 41"/>
                <p:cNvSpPr/>
                <p:nvPr/>
              </p:nvSpPr>
              <p:spPr>
                <a:xfrm>
                  <a:off x="4304043" y="1286668"/>
                  <a:ext cx="6414045" cy="2757793"/>
                </a:xfrm>
                <a:prstGeom prst="roundRect">
                  <a:avLst/>
                </a:prstGeom>
                <a:gradFill>
                  <a:gsLst>
                    <a:gs pos="62000">
                      <a:schemeClr val="bg1">
                        <a:lumMod val="9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81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43" name="圆角矩形 42"/>
                <p:cNvSpPr/>
                <p:nvPr/>
              </p:nvSpPr>
              <p:spPr>
                <a:xfrm>
                  <a:off x="4351923" y="1373339"/>
                  <a:ext cx="6323888" cy="2584450"/>
                </a:xfrm>
                <a:prstGeom prst="roundRect">
                  <a:avLst/>
                </a:prstGeom>
                <a:gradFill>
                  <a:gsLst>
                    <a:gs pos="42000">
                      <a:srgbClr val="F0F0F0"/>
                    </a:gs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189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41" name="椭圆 40"/>
              <p:cNvSpPr/>
              <p:nvPr/>
            </p:nvSpPr>
            <p:spPr>
              <a:xfrm>
                <a:off x="2280388" y="3389371"/>
                <a:ext cx="392761" cy="392761"/>
              </a:xfrm>
              <a:prstGeom prst="ellipse">
                <a:avLst/>
              </a:prstGeom>
              <a:solidFill>
                <a:srgbClr val="009D85"/>
              </a:solidFill>
              <a:ln>
                <a:noFill/>
              </a:ln>
              <a:effectLst>
                <a:outerShdw blurRad="88900" dist="63500" dir="8100000" algn="tr" rotWithShape="0">
                  <a:prstClr val="black">
                    <a:alpha val="57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4</a:t>
                </a:r>
                <a:endPara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39" name="TextBox 38"/>
            <p:cNvSpPr txBox="1"/>
            <p:nvPr/>
          </p:nvSpPr>
          <p:spPr>
            <a:xfrm>
              <a:off x="1085352" y="3345963"/>
              <a:ext cx="1926671" cy="19480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ctr">
                <a:defRPr sz="1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sz="17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添加文本内容</a:t>
              </a:r>
              <a:endParaRPr lang="zh-CN" altLang="en-US" sz="1700" dirty="0">
                <a:solidFill>
                  <a:schemeClr val="accent2"/>
                </a:solidFill>
              </a:endParaRPr>
            </a:p>
          </p:txBody>
        </p:sp>
      </p:grpSp>
      <p:grpSp>
        <p:nvGrpSpPr>
          <p:cNvPr id="44" name="组合 43"/>
          <p:cNvGrpSpPr>
            <a:grpSpLocks noChangeAspect="1"/>
          </p:cNvGrpSpPr>
          <p:nvPr/>
        </p:nvGrpSpPr>
        <p:grpSpPr>
          <a:xfrm>
            <a:off x="5039228" y="2744274"/>
            <a:ext cx="2264906" cy="2161576"/>
            <a:chOff x="3197225" y="3458369"/>
            <a:chExt cx="533400" cy="487363"/>
          </a:xfrm>
          <a:solidFill>
            <a:schemeClr val="tx1"/>
          </a:solidFill>
        </p:grpSpPr>
        <p:sp>
          <p:nvSpPr>
            <p:cNvPr id="45" name="Oval 312"/>
            <p:cNvSpPr>
              <a:spLocks noChangeArrowheads="1"/>
            </p:cNvSpPr>
            <p:nvPr/>
          </p:nvSpPr>
          <p:spPr bwMode="auto">
            <a:xfrm>
              <a:off x="3568700" y="3458369"/>
              <a:ext cx="93663" cy="889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2185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33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6" name="Freeform 313"/>
            <p:cNvSpPr/>
            <p:nvPr/>
          </p:nvSpPr>
          <p:spPr bwMode="auto">
            <a:xfrm>
              <a:off x="3197225" y="3513932"/>
              <a:ext cx="533400" cy="431800"/>
            </a:xfrm>
            <a:custGeom>
              <a:avLst/>
              <a:gdLst>
                <a:gd name="T0" fmla="*/ 7 w 142"/>
                <a:gd name="T1" fmla="*/ 60 h 115"/>
                <a:gd name="T2" fmla="*/ 9 w 142"/>
                <a:gd name="T3" fmla="*/ 60 h 115"/>
                <a:gd name="T4" fmla="*/ 36 w 142"/>
                <a:gd name="T5" fmla="*/ 60 h 115"/>
                <a:gd name="T6" fmla="*/ 77 w 142"/>
                <a:gd name="T7" fmla="*/ 12 h 115"/>
                <a:gd name="T8" fmla="*/ 67 w 142"/>
                <a:gd name="T9" fmla="*/ 12 h 115"/>
                <a:gd name="T10" fmla="*/ 48 w 142"/>
                <a:gd name="T11" fmla="*/ 34 h 115"/>
                <a:gd name="T12" fmla="*/ 43 w 142"/>
                <a:gd name="T13" fmla="*/ 36 h 115"/>
                <a:gd name="T14" fmla="*/ 37 w 142"/>
                <a:gd name="T15" fmla="*/ 30 h 115"/>
                <a:gd name="T16" fmla="*/ 39 w 142"/>
                <a:gd name="T17" fmla="*/ 25 h 115"/>
                <a:gd name="T18" fmla="*/ 59 w 142"/>
                <a:gd name="T19" fmla="*/ 2 h 115"/>
                <a:gd name="T20" fmla="*/ 64 w 142"/>
                <a:gd name="T21" fmla="*/ 0 h 115"/>
                <a:gd name="T22" fmla="*/ 93 w 142"/>
                <a:gd name="T23" fmla="*/ 0 h 115"/>
                <a:gd name="T24" fmla="*/ 114 w 142"/>
                <a:gd name="T25" fmla="*/ 15 h 115"/>
                <a:gd name="T26" fmla="*/ 114 w 142"/>
                <a:gd name="T27" fmla="*/ 32 h 115"/>
                <a:gd name="T28" fmla="*/ 135 w 142"/>
                <a:gd name="T29" fmla="*/ 32 h 115"/>
                <a:gd name="T30" fmla="*/ 139 w 142"/>
                <a:gd name="T31" fmla="*/ 34 h 115"/>
                <a:gd name="T32" fmla="*/ 139 w 142"/>
                <a:gd name="T33" fmla="*/ 43 h 115"/>
                <a:gd name="T34" fmla="*/ 135 w 142"/>
                <a:gd name="T35" fmla="*/ 45 h 115"/>
                <a:gd name="T36" fmla="*/ 109 w 142"/>
                <a:gd name="T37" fmla="*/ 45 h 115"/>
                <a:gd name="T38" fmla="*/ 101 w 142"/>
                <a:gd name="T39" fmla="*/ 38 h 115"/>
                <a:gd name="T40" fmla="*/ 101 w 142"/>
                <a:gd name="T41" fmla="*/ 27 h 115"/>
                <a:gd name="T42" fmla="*/ 86 w 142"/>
                <a:gd name="T43" fmla="*/ 45 h 115"/>
                <a:gd name="T44" fmla="*/ 100 w 142"/>
                <a:gd name="T45" fmla="*/ 59 h 115"/>
                <a:gd name="T46" fmla="*/ 101 w 142"/>
                <a:gd name="T47" fmla="*/ 69 h 115"/>
                <a:gd name="T48" fmla="*/ 92 w 142"/>
                <a:gd name="T49" fmla="*/ 109 h 115"/>
                <a:gd name="T50" fmla="*/ 85 w 142"/>
                <a:gd name="T51" fmla="*/ 115 h 115"/>
                <a:gd name="T52" fmla="*/ 77 w 142"/>
                <a:gd name="T53" fmla="*/ 108 h 115"/>
                <a:gd name="T54" fmla="*/ 77 w 142"/>
                <a:gd name="T55" fmla="*/ 106 h 115"/>
                <a:gd name="T56" fmla="*/ 85 w 142"/>
                <a:gd name="T57" fmla="*/ 72 h 115"/>
                <a:gd name="T58" fmla="*/ 66 w 142"/>
                <a:gd name="T59" fmla="*/ 54 h 115"/>
                <a:gd name="T60" fmla="*/ 50 w 142"/>
                <a:gd name="T61" fmla="*/ 72 h 115"/>
                <a:gd name="T62" fmla="*/ 41 w 142"/>
                <a:gd name="T63" fmla="*/ 75 h 115"/>
                <a:gd name="T64" fmla="*/ 8 w 142"/>
                <a:gd name="T65" fmla="*/ 75 h 115"/>
                <a:gd name="T66" fmla="*/ 1 w 142"/>
                <a:gd name="T67" fmla="*/ 69 h 115"/>
                <a:gd name="T68" fmla="*/ 7 w 142"/>
                <a:gd name="T69" fmla="*/ 6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42" h="115">
                  <a:moveTo>
                    <a:pt x="7" y="60"/>
                  </a:moveTo>
                  <a:cubicBezTo>
                    <a:pt x="7" y="60"/>
                    <a:pt x="8" y="60"/>
                    <a:pt x="9" y="60"/>
                  </a:cubicBezTo>
                  <a:cubicBezTo>
                    <a:pt x="36" y="60"/>
                    <a:pt x="36" y="60"/>
                    <a:pt x="36" y="60"/>
                  </a:cubicBezTo>
                  <a:cubicBezTo>
                    <a:pt x="77" y="12"/>
                    <a:pt x="77" y="12"/>
                    <a:pt x="77" y="12"/>
                  </a:cubicBezTo>
                  <a:cubicBezTo>
                    <a:pt x="67" y="12"/>
                    <a:pt x="67" y="12"/>
                    <a:pt x="67" y="12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7" y="35"/>
                    <a:pt x="45" y="36"/>
                    <a:pt x="43" y="36"/>
                  </a:cubicBezTo>
                  <a:cubicBezTo>
                    <a:pt x="40" y="36"/>
                    <a:pt x="37" y="33"/>
                    <a:pt x="37" y="30"/>
                  </a:cubicBezTo>
                  <a:cubicBezTo>
                    <a:pt x="37" y="28"/>
                    <a:pt x="38" y="26"/>
                    <a:pt x="39" y="25"/>
                  </a:cubicBezTo>
                  <a:cubicBezTo>
                    <a:pt x="59" y="2"/>
                    <a:pt x="59" y="2"/>
                    <a:pt x="59" y="2"/>
                  </a:cubicBezTo>
                  <a:cubicBezTo>
                    <a:pt x="61" y="1"/>
                    <a:pt x="62" y="0"/>
                    <a:pt x="64" y="0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93" y="0"/>
                    <a:pt x="112" y="14"/>
                    <a:pt x="114" y="15"/>
                  </a:cubicBezTo>
                  <a:cubicBezTo>
                    <a:pt x="114" y="32"/>
                    <a:pt x="114" y="32"/>
                    <a:pt x="114" y="32"/>
                  </a:cubicBezTo>
                  <a:cubicBezTo>
                    <a:pt x="135" y="32"/>
                    <a:pt x="135" y="32"/>
                    <a:pt x="135" y="32"/>
                  </a:cubicBezTo>
                  <a:cubicBezTo>
                    <a:pt x="137" y="32"/>
                    <a:pt x="138" y="33"/>
                    <a:pt x="139" y="34"/>
                  </a:cubicBezTo>
                  <a:cubicBezTo>
                    <a:pt x="142" y="36"/>
                    <a:pt x="142" y="40"/>
                    <a:pt x="139" y="43"/>
                  </a:cubicBezTo>
                  <a:cubicBezTo>
                    <a:pt x="138" y="44"/>
                    <a:pt x="137" y="44"/>
                    <a:pt x="135" y="45"/>
                  </a:cubicBezTo>
                  <a:cubicBezTo>
                    <a:pt x="109" y="45"/>
                    <a:pt x="109" y="45"/>
                    <a:pt x="109" y="45"/>
                  </a:cubicBezTo>
                  <a:cubicBezTo>
                    <a:pt x="101" y="44"/>
                    <a:pt x="101" y="38"/>
                    <a:pt x="101" y="38"/>
                  </a:cubicBezTo>
                  <a:cubicBezTo>
                    <a:pt x="101" y="27"/>
                    <a:pt x="101" y="27"/>
                    <a:pt x="101" y="27"/>
                  </a:cubicBezTo>
                  <a:cubicBezTo>
                    <a:pt x="86" y="45"/>
                    <a:pt x="86" y="45"/>
                    <a:pt x="86" y="45"/>
                  </a:cubicBezTo>
                  <a:cubicBezTo>
                    <a:pt x="100" y="59"/>
                    <a:pt x="100" y="59"/>
                    <a:pt x="100" y="59"/>
                  </a:cubicBezTo>
                  <a:cubicBezTo>
                    <a:pt x="100" y="59"/>
                    <a:pt x="103" y="62"/>
                    <a:pt x="101" y="69"/>
                  </a:cubicBezTo>
                  <a:cubicBezTo>
                    <a:pt x="92" y="109"/>
                    <a:pt x="92" y="109"/>
                    <a:pt x="92" y="109"/>
                  </a:cubicBezTo>
                  <a:cubicBezTo>
                    <a:pt x="92" y="113"/>
                    <a:pt x="88" y="115"/>
                    <a:pt x="85" y="115"/>
                  </a:cubicBezTo>
                  <a:cubicBezTo>
                    <a:pt x="80" y="115"/>
                    <a:pt x="77" y="112"/>
                    <a:pt x="77" y="108"/>
                  </a:cubicBezTo>
                  <a:cubicBezTo>
                    <a:pt x="77" y="107"/>
                    <a:pt x="77" y="106"/>
                    <a:pt x="77" y="106"/>
                  </a:cubicBezTo>
                  <a:cubicBezTo>
                    <a:pt x="85" y="72"/>
                    <a:pt x="85" y="72"/>
                    <a:pt x="85" y="72"/>
                  </a:cubicBezTo>
                  <a:cubicBezTo>
                    <a:pt x="66" y="54"/>
                    <a:pt x="66" y="54"/>
                    <a:pt x="66" y="54"/>
                  </a:cubicBezTo>
                  <a:cubicBezTo>
                    <a:pt x="50" y="72"/>
                    <a:pt x="50" y="72"/>
                    <a:pt x="50" y="72"/>
                  </a:cubicBezTo>
                  <a:cubicBezTo>
                    <a:pt x="50" y="72"/>
                    <a:pt x="48" y="75"/>
                    <a:pt x="41" y="75"/>
                  </a:cubicBezTo>
                  <a:cubicBezTo>
                    <a:pt x="8" y="75"/>
                    <a:pt x="8" y="75"/>
                    <a:pt x="8" y="75"/>
                  </a:cubicBezTo>
                  <a:cubicBezTo>
                    <a:pt x="5" y="75"/>
                    <a:pt x="2" y="73"/>
                    <a:pt x="1" y="69"/>
                  </a:cubicBezTo>
                  <a:cubicBezTo>
                    <a:pt x="0" y="65"/>
                    <a:pt x="2" y="61"/>
                    <a:pt x="7" y="6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2185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33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47" name="矩形 46"/>
          <p:cNvSpPr/>
          <p:nvPr/>
        </p:nvSpPr>
        <p:spPr>
          <a:xfrm>
            <a:off x="8303164" y="1708017"/>
            <a:ext cx="2492990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添加标题内容</a:t>
            </a:r>
            <a:endParaRPr lang="zh-CN" altLang="en-US" sz="3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0" y="0"/>
            <a:ext cx="10106025" cy="400050"/>
          </a:xfrm>
          <a:prstGeom prst="rect">
            <a:avLst/>
          </a:prstGeom>
          <a:solidFill>
            <a:srgbClr val="009D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矩形 48"/>
          <p:cNvSpPr/>
          <p:nvPr/>
        </p:nvSpPr>
        <p:spPr>
          <a:xfrm>
            <a:off x="10506075" y="0"/>
            <a:ext cx="1685925" cy="40005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文本框 58"/>
          <p:cNvSpPr txBox="1"/>
          <p:nvPr/>
        </p:nvSpPr>
        <p:spPr>
          <a:xfrm>
            <a:off x="891566" y="5895"/>
            <a:ext cx="4083169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9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输入您的章节</a:t>
            </a:r>
            <a:r>
              <a:rPr lang="zh-CN" altLang="en-US" sz="19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</a:t>
            </a:r>
            <a:r>
              <a:rPr lang="zh-CN" altLang="en-US" sz="19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标题（文字可修改）</a:t>
            </a:r>
            <a:endParaRPr lang="zh-CN" altLang="en-US" sz="19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文本框 58"/>
          <p:cNvSpPr txBox="1"/>
          <p:nvPr/>
        </p:nvSpPr>
        <p:spPr>
          <a:xfrm>
            <a:off x="46717" y="-3630"/>
            <a:ext cx="9341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LOGO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10824492" y="24945"/>
            <a:ext cx="1198662" cy="377464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algn="ctr">
              <a:defRPr/>
            </a:pPr>
            <a:r>
              <a:rPr lang="zh-CN" altLang="en-US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第 </a:t>
            </a:r>
            <a:fld id="{2EEF1883-7A0E-4F66-9932-E581691AD397}" type="slidenum">
              <a:rPr lang="zh-CN" altLang="en-US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20</a:t>
            </a:fld>
            <a:r>
              <a:rPr lang="zh-CN" altLang="en-US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 页  </a:t>
            </a:r>
            <a:endParaRPr lang="zh-CN" altLang="en-US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4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4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4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4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4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4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3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4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4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4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9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4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0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500"/>
                            </p:stCondLst>
                            <p:childTnLst>
                              <p:par>
                                <p:cTn id="52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4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5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0"/>
                            </p:stCondLst>
                            <p:childTnLst>
                              <p:par>
                                <p:cTn id="5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500"/>
                            </p:stCondLst>
                            <p:childTnLst>
                              <p:par>
                                <p:cTn id="6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4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6" dur="4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000"/>
                            </p:stCondLst>
                            <p:childTnLst>
                              <p:par>
                                <p:cTn id="68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4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1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500"/>
                            </p:stCondLst>
                            <p:childTnLst>
                              <p:par>
                                <p:cTn id="7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7000"/>
                            </p:stCondLst>
                            <p:childTnLst>
                              <p:par>
                                <p:cTn id="79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81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7500"/>
                            </p:stCondLst>
                            <p:childTnLst>
                              <p:par>
                                <p:cTn id="8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8000"/>
                            </p:stCondLst>
                            <p:childTnLst>
                              <p:par>
                                <p:cTn id="8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92" dur="25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93" dur="25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94" dur="25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95" dur="25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14" grpId="0" animBg="1"/>
      <p:bldP spid="15" grpId="0"/>
      <p:bldP spid="15" grpId="1"/>
      <p:bldP spid="4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0106025" cy="400050"/>
          </a:xfrm>
          <a:prstGeom prst="rect">
            <a:avLst/>
          </a:prstGeom>
          <a:solidFill>
            <a:srgbClr val="009D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10506075" y="0"/>
            <a:ext cx="1685925" cy="40005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58"/>
          <p:cNvSpPr txBox="1"/>
          <p:nvPr/>
        </p:nvSpPr>
        <p:spPr>
          <a:xfrm>
            <a:off x="891566" y="5895"/>
            <a:ext cx="4083169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9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输入您的章节</a:t>
            </a:r>
            <a:r>
              <a:rPr lang="zh-CN" altLang="en-US" sz="19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</a:t>
            </a:r>
            <a:r>
              <a:rPr lang="zh-CN" altLang="en-US" sz="19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标题（文字可修改）</a:t>
            </a:r>
            <a:endParaRPr lang="zh-CN" altLang="en-US" sz="19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58"/>
          <p:cNvSpPr txBox="1"/>
          <p:nvPr/>
        </p:nvSpPr>
        <p:spPr>
          <a:xfrm>
            <a:off x="46717" y="-3630"/>
            <a:ext cx="9341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LOGO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0824492" y="24945"/>
            <a:ext cx="1198662" cy="377464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algn="ctr">
              <a:defRPr/>
            </a:pPr>
            <a:r>
              <a:rPr lang="zh-CN" altLang="en-US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第 </a:t>
            </a:r>
            <a:fld id="{2EEF1883-7A0E-4F66-9932-E581691AD397}" type="slidenum">
              <a:rPr lang="zh-CN" altLang="en-US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21</a:t>
            </a:fld>
            <a:r>
              <a:rPr lang="zh-CN" altLang="en-US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 页  </a:t>
            </a:r>
            <a:endParaRPr lang="zh-CN" altLang="en-US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grpSp>
        <p:nvGrpSpPr>
          <p:cNvPr id="99" name="Group 1"/>
          <p:cNvGrpSpPr/>
          <p:nvPr/>
        </p:nvGrpSpPr>
        <p:grpSpPr>
          <a:xfrm>
            <a:off x="9561213" y="2252765"/>
            <a:ext cx="1504060" cy="1924308"/>
            <a:chOff x="8066090" y="2289176"/>
            <a:chExt cx="1508126" cy="1928812"/>
          </a:xfrm>
        </p:grpSpPr>
        <p:sp>
          <p:nvSpPr>
            <p:cNvPr id="100" name="Freeform 5"/>
            <p:cNvSpPr/>
            <p:nvPr/>
          </p:nvSpPr>
          <p:spPr bwMode="auto">
            <a:xfrm>
              <a:off x="8874128" y="2351088"/>
              <a:ext cx="700088" cy="1050925"/>
            </a:xfrm>
            <a:custGeom>
              <a:avLst/>
              <a:gdLst>
                <a:gd name="T0" fmla="*/ 319 w 401"/>
                <a:gd name="T1" fmla="*/ 285 h 604"/>
                <a:gd name="T2" fmla="*/ 246 w 401"/>
                <a:gd name="T3" fmla="*/ 185 h 604"/>
                <a:gd name="T4" fmla="*/ 183 w 401"/>
                <a:gd name="T5" fmla="*/ 111 h 604"/>
                <a:gd name="T6" fmla="*/ 76 w 401"/>
                <a:gd name="T7" fmla="*/ 53 h 604"/>
                <a:gd name="T8" fmla="*/ 76 w 401"/>
                <a:gd name="T9" fmla="*/ 240 h 604"/>
                <a:gd name="T10" fmla="*/ 136 w 401"/>
                <a:gd name="T11" fmla="*/ 399 h 604"/>
                <a:gd name="T12" fmla="*/ 177 w 401"/>
                <a:gd name="T13" fmla="*/ 503 h 604"/>
                <a:gd name="T14" fmla="*/ 245 w 401"/>
                <a:gd name="T15" fmla="*/ 604 h 604"/>
                <a:gd name="T16" fmla="*/ 291 w 401"/>
                <a:gd name="T17" fmla="*/ 524 h 604"/>
                <a:gd name="T18" fmla="*/ 317 w 401"/>
                <a:gd name="T19" fmla="*/ 399 h 604"/>
                <a:gd name="T20" fmla="*/ 319 w 401"/>
                <a:gd name="T21" fmla="*/ 285 h 6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01" h="604">
                  <a:moveTo>
                    <a:pt x="319" y="285"/>
                  </a:moveTo>
                  <a:cubicBezTo>
                    <a:pt x="361" y="150"/>
                    <a:pt x="246" y="185"/>
                    <a:pt x="246" y="185"/>
                  </a:cubicBezTo>
                  <a:cubicBezTo>
                    <a:pt x="255" y="107"/>
                    <a:pt x="183" y="111"/>
                    <a:pt x="183" y="111"/>
                  </a:cubicBezTo>
                  <a:cubicBezTo>
                    <a:pt x="173" y="0"/>
                    <a:pt x="76" y="53"/>
                    <a:pt x="76" y="53"/>
                  </a:cubicBezTo>
                  <a:cubicBezTo>
                    <a:pt x="26" y="87"/>
                    <a:pt x="76" y="240"/>
                    <a:pt x="76" y="240"/>
                  </a:cubicBezTo>
                  <a:cubicBezTo>
                    <a:pt x="0" y="301"/>
                    <a:pt x="136" y="399"/>
                    <a:pt x="136" y="399"/>
                  </a:cubicBezTo>
                  <a:cubicBezTo>
                    <a:pt x="76" y="466"/>
                    <a:pt x="177" y="503"/>
                    <a:pt x="177" y="503"/>
                  </a:cubicBezTo>
                  <a:cubicBezTo>
                    <a:pt x="163" y="600"/>
                    <a:pt x="245" y="604"/>
                    <a:pt x="245" y="604"/>
                  </a:cubicBezTo>
                  <a:cubicBezTo>
                    <a:pt x="311" y="599"/>
                    <a:pt x="291" y="524"/>
                    <a:pt x="291" y="524"/>
                  </a:cubicBezTo>
                  <a:cubicBezTo>
                    <a:pt x="391" y="483"/>
                    <a:pt x="317" y="399"/>
                    <a:pt x="317" y="399"/>
                  </a:cubicBezTo>
                  <a:cubicBezTo>
                    <a:pt x="401" y="338"/>
                    <a:pt x="319" y="285"/>
                    <a:pt x="319" y="285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1" name="Freeform 6"/>
            <p:cNvSpPr/>
            <p:nvPr/>
          </p:nvSpPr>
          <p:spPr bwMode="auto">
            <a:xfrm>
              <a:off x="8707440" y="3319463"/>
              <a:ext cx="331788" cy="898525"/>
            </a:xfrm>
            <a:custGeom>
              <a:avLst/>
              <a:gdLst>
                <a:gd name="T0" fmla="*/ 175 w 190"/>
                <a:gd name="T1" fmla="*/ 46 h 516"/>
                <a:gd name="T2" fmla="*/ 121 w 190"/>
                <a:gd name="T3" fmla="*/ 140 h 516"/>
                <a:gd name="T4" fmla="*/ 120 w 190"/>
                <a:gd name="T5" fmla="*/ 144 h 516"/>
                <a:gd name="T6" fmla="*/ 121 w 190"/>
                <a:gd name="T7" fmla="*/ 140 h 516"/>
                <a:gd name="T8" fmla="*/ 104 w 190"/>
                <a:gd name="T9" fmla="*/ 0 h 516"/>
                <a:gd name="T10" fmla="*/ 72 w 190"/>
                <a:gd name="T11" fmla="*/ 18 h 516"/>
                <a:gd name="T12" fmla="*/ 92 w 190"/>
                <a:gd name="T13" fmla="*/ 170 h 516"/>
                <a:gd name="T14" fmla="*/ 93 w 190"/>
                <a:gd name="T15" fmla="*/ 177 h 516"/>
                <a:gd name="T16" fmla="*/ 92 w 190"/>
                <a:gd name="T17" fmla="*/ 170 h 516"/>
                <a:gd name="T18" fmla="*/ 6 w 190"/>
                <a:gd name="T19" fmla="*/ 21 h 516"/>
                <a:gd name="T20" fmla="*/ 0 w 190"/>
                <a:gd name="T21" fmla="*/ 71 h 516"/>
                <a:gd name="T22" fmla="*/ 71 w 190"/>
                <a:gd name="T23" fmla="*/ 233 h 516"/>
                <a:gd name="T24" fmla="*/ 61 w 190"/>
                <a:gd name="T25" fmla="*/ 505 h 516"/>
                <a:gd name="T26" fmla="*/ 119 w 190"/>
                <a:gd name="T27" fmla="*/ 516 h 516"/>
                <a:gd name="T28" fmla="*/ 163 w 190"/>
                <a:gd name="T29" fmla="*/ 509 h 516"/>
                <a:gd name="T30" fmla="*/ 173 w 190"/>
                <a:gd name="T31" fmla="*/ 505 h 516"/>
                <a:gd name="T32" fmla="*/ 153 w 190"/>
                <a:gd name="T33" fmla="*/ 298 h 516"/>
                <a:gd name="T34" fmla="*/ 190 w 190"/>
                <a:gd name="T35" fmla="*/ 91 h 516"/>
                <a:gd name="T36" fmla="*/ 175 w 190"/>
                <a:gd name="T37" fmla="*/ 46 h 5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90" h="516">
                  <a:moveTo>
                    <a:pt x="175" y="46"/>
                  </a:moveTo>
                  <a:cubicBezTo>
                    <a:pt x="139" y="76"/>
                    <a:pt x="124" y="127"/>
                    <a:pt x="121" y="140"/>
                  </a:cubicBezTo>
                  <a:cubicBezTo>
                    <a:pt x="120" y="142"/>
                    <a:pt x="120" y="143"/>
                    <a:pt x="120" y="144"/>
                  </a:cubicBezTo>
                  <a:cubicBezTo>
                    <a:pt x="120" y="144"/>
                    <a:pt x="120" y="142"/>
                    <a:pt x="121" y="140"/>
                  </a:cubicBezTo>
                  <a:cubicBezTo>
                    <a:pt x="122" y="119"/>
                    <a:pt x="104" y="0"/>
                    <a:pt x="104" y="0"/>
                  </a:cubicBezTo>
                  <a:cubicBezTo>
                    <a:pt x="72" y="18"/>
                    <a:pt x="72" y="18"/>
                    <a:pt x="72" y="18"/>
                  </a:cubicBezTo>
                  <a:cubicBezTo>
                    <a:pt x="85" y="41"/>
                    <a:pt x="91" y="141"/>
                    <a:pt x="92" y="170"/>
                  </a:cubicBezTo>
                  <a:cubicBezTo>
                    <a:pt x="93" y="172"/>
                    <a:pt x="93" y="175"/>
                    <a:pt x="93" y="177"/>
                  </a:cubicBezTo>
                  <a:cubicBezTo>
                    <a:pt x="93" y="177"/>
                    <a:pt x="93" y="174"/>
                    <a:pt x="92" y="170"/>
                  </a:cubicBezTo>
                  <a:cubicBezTo>
                    <a:pt x="87" y="106"/>
                    <a:pt x="6" y="21"/>
                    <a:pt x="6" y="2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25" y="79"/>
                    <a:pt x="53" y="152"/>
                    <a:pt x="71" y="233"/>
                  </a:cubicBezTo>
                  <a:cubicBezTo>
                    <a:pt x="88" y="314"/>
                    <a:pt x="61" y="505"/>
                    <a:pt x="61" y="505"/>
                  </a:cubicBezTo>
                  <a:cubicBezTo>
                    <a:pt x="61" y="505"/>
                    <a:pt x="104" y="516"/>
                    <a:pt x="119" y="516"/>
                  </a:cubicBezTo>
                  <a:cubicBezTo>
                    <a:pt x="130" y="516"/>
                    <a:pt x="163" y="509"/>
                    <a:pt x="163" y="509"/>
                  </a:cubicBezTo>
                  <a:cubicBezTo>
                    <a:pt x="173" y="505"/>
                    <a:pt x="173" y="505"/>
                    <a:pt x="173" y="505"/>
                  </a:cubicBezTo>
                  <a:cubicBezTo>
                    <a:pt x="163" y="479"/>
                    <a:pt x="153" y="298"/>
                    <a:pt x="153" y="298"/>
                  </a:cubicBezTo>
                  <a:cubicBezTo>
                    <a:pt x="141" y="139"/>
                    <a:pt x="190" y="91"/>
                    <a:pt x="190" y="91"/>
                  </a:cubicBezTo>
                  <a:lnTo>
                    <a:pt x="175" y="46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2" name="Freeform 7"/>
            <p:cNvSpPr/>
            <p:nvPr/>
          </p:nvSpPr>
          <p:spPr bwMode="auto">
            <a:xfrm>
              <a:off x="9039228" y="2784476"/>
              <a:ext cx="349250" cy="501650"/>
            </a:xfrm>
            <a:custGeom>
              <a:avLst/>
              <a:gdLst>
                <a:gd name="T0" fmla="*/ 135 w 201"/>
                <a:gd name="T1" fmla="*/ 96 h 289"/>
                <a:gd name="T2" fmla="*/ 70 w 201"/>
                <a:gd name="T3" fmla="*/ 21 h 289"/>
                <a:gd name="T4" fmla="*/ 82 w 201"/>
                <a:gd name="T5" fmla="*/ 267 h 289"/>
                <a:gd name="T6" fmla="*/ 143 w 201"/>
                <a:gd name="T7" fmla="*/ 185 h 289"/>
                <a:gd name="T8" fmla="*/ 135 w 201"/>
                <a:gd name="T9" fmla="*/ 96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1" h="289">
                  <a:moveTo>
                    <a:pt x="135" y="96"/>
                  </a:moveTo>
                  <a:cubicBezTo>
                    <a:pt x="173" y="0"/>
                    <a:pt x="70" y="21"/>
                    <a:pt x="70" y="21"/>
                  </a:cubicBezTo>
                  <a:cubicBezTo>
                    <a:pt x="0" y="35"/>
                    <a:pt x="82" y="267"/>
                    <a:pt x="82" y="267"/>
                  </a:cubicBezTo>
                  <a:cubicBezTo>
                    <a:pt x="181" y="289"/>
                    <a:pt x="143" y="185"/>
                    <a:pt x="143" y="185"/>
                  </a:cubicBezTo>
                  <a:cubicBezTo>
                    <a:pt x="201" y="130"/>
                    <a:pt x="135" y="96"/>
                    <a:pt x="135" y="96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3" name="Freeform 8"/>
            <p:cNvSpPr/>
            <p:nvPr/>
          </p:nvSpPr>
          <p:spPr bwMode="auto">
            <a:xfrm>
              <a:off x="8605840" y="2289176"/>
              <a:ext cx="571500" cy="700087"/>
            </a:xfrm>
            <a:custGeom>
              <a:avLst/>
              <a:gdLst>
                <a:gd name="T0" fmla="*/ 282 w 328"/>
                <a:gd name="T1" fmla="*/ 282 h 402"/>
                <a:gd name="T2" fmla="*/ 293 w 328"/>
                <a:gd name="T3" fmla="*/ 220 h 402"/>
                <a:gd name="T4" fmla="*/ 238 w 328"/>
                <a:gd name="T5" fmla="*/ 188 h 402"/>
                <a:gd name="T6" fmla="*/ 228 w 328"/>
                <a:gd name="T7" fmla="*/ 190 h 402"/>
                <a:gd name="T8" fmla="*/ 238 w 328"/>
                <a:gd name="T9" fmla="*/ 188 h 402"/>
                <a:gd name="T10" fmla="*/ 254 w 328"/>
                <a:gd name="T11" fmla="*/ 123 h 402"/>
                <a:gd name="T12" fmla="*/ 157 w 328"/>
                <a:gd name="T13" fmla="*/ 69 h 402"/>
                <a:gd name="T14" fmla="*/ 79 w 328"/>
                <a:gd name="T15" fmla="*/ 9 h 402"/>
                <a:gd name="T16" fmla="*/ 36 w 328"/>
                <a:gd name="T17" fmla="*/ 69 h 402"/>
                <a:gd name="T18" fmla="*/ 67 w 328"/>
                <a:gd name="T19" fmla="*/ 146 h 402"/>
                <a:gd name="T20" fmla="*/ 109 w 328"/>
                <a:gd name="T21" fmla="*/ 217 h 402"/>
                <a:gd name="T22" fmla="*/ 161 w 328"/>
                <a:gd name="T23" fmla="*/ 304 h 402"/>
                <a:gd name="T24" fmla="*/ 244 w 328"/>
                <a:gd name="T25" fmla="*/ 395 h 402"/>
                <a:gd name="T26" fmla="*/ 315 w 328"/>
                <a:gd name="T27" fmla="*/ 347 h 402"/>
                <a:gd name="T28" fmla="*/ 282 w 328"/>
                <a:gd name="T29" fmla="*/ 282 h 4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28" h="402">
                  <a:moveTo>
                    <a:pt x="282" y="282"/>
                  </a:moveTo>
                  <a:cubicBezTo>
                    <a:pt x="305" y="235"/>
                    <a:pt x="293" y="220"/>
                    <a:pt x="293" y="220"/>
                  </a:cubicBezTo>
                  <a:cubicBezTo>
                    <a:pt x="286" y="185"/>
                    <a:pt x="254" y="185"/>
                    <a:pt x="238" y="188"/>
                  </a:cubicBezTo>
                  <a:cubicBezTo>
                    <a:pt x="235" y="189"/>
                    <a:pt x="232" y="190"/>
                    <a:pt x="228" y="190"/>
                  </a:cubicBezTo>
                  <a:cubicBezTo>
                    <a:pt x="228" y="190"/>
                    <a:pt x="232" y="189"/>
                    <a:pt x="238" y="188"/>
                  </a:cubicBezTo>
                  <a:cubicBezTo>
                    <a:pt x="261" y="177"/>
                    <a:pt x="254" y="123"/>
                    <a:pt x="254" y="123"/>
                  </a:cubicBezTo>
                  <a:cubicBezTo>
                    <a:pt x="242" y="35"/>
                    <a:pt x="157" y="69"/>
                    <a:pt x="157" y="69"/>
                  </a:cubicBezTo>
                  <a:cubicBezTo>
                    <a:pt x="155" y="0"/>
                    <a:pt x="79" y="9"/>
                    <a:pt x="79" y="9"/>
                  </a:cubicBezTo>
                  <a:cubicBezTo>
                    <a:pt x="34" y="13"/>
                    <a:pt x="36" y="69"/>
                    <a:pt x="36" y="69"/>
                  </a:cubicBezTo>
                  <a:cubicBezTo>
                    <a:pt x="30" y="99"/>
                    <a:pt x="67" y="146"/>
                    <a:pt x="67" y="146"/>
                  </a:cubicBezTo>
                  <a:cubicBezTo>
                    <a:pt x="0" y="249"/>
                    <a:pt x="109" y="217"/>
                    <a:pt x="109" y="217"/>
                  </a:cubicBezTo>
                  <a:cubicBezTo>
                    <a:pt x="34" y="277"/>
                    <a:pt x="161" y="304"/>
                    <a:pt x="161" y="304"/>
                  </a:cubicBezTo>
                  <a:cubicBezTo>
                    <a:pt x="139" y="402"/>
                    <a:pt x="244" y="395"/>
                    <a:pt x="244" y="395"/>
                  </a:cubicBezTo>
                  <a:cubicBezTo>
                    <a:pt x="309" y="401"/>
                    <a:pt x="315" y="347"/>
                    <a:pt x="315" y="347"/>
                  </a:cubicBezTo>
                  <a:cubicBezTo>
                    <a:pt x="328" y="309"/>
                    <a:pt x="282" y="282"/>
                    <a:pt x="282" y="282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4" name="Freeform 9"/>
            <p:cNvSpPr/>
            <p:nvPr/>
          </p:nvSpPr>
          <p:spPr bwMode="auto">
            <a:xfrm>
              <a:off x="8270878" y="2362201"/>
              <a:ext cx="701675" cy="682625"/>
            </a:xfrm>
            <a:custGeom>
              <a:avLst/>
              <a:gdLst>
                <a:gd name="T0" fmla="*/ 315 w 403"/>
                <a:gd name="T1" fmla="*/ 128 h 392"/>
                <a:gd name="T2" fmla="*/ 259 w 403"/>
                <a:gd name="T3" fmla="*/ 76 h 392"/>
                <a:gd name="T4" fmla="*/ 202 w 403"/>
                <a:gd name="T5" fmla="*/ 6 h 392"/>
                <a:gd name="T6" fmla="*/ 150 w 403"/>
                <a:gd name="T7" fmla="*/ 71 h 392"/>
                <a:gd name="T8" fmla="*/ 78 w 403"/>
                <a:gd name="T9" fmla="*/ 140 h 392"/>
                <a:gd name="T10" fmla="*/ 116 w 403"/>
                <a:gd name="T11" fmla="*/ 264 h 392"/>
                <a:gd name="T12" fmla="*/ 189 w 403"/>
                <a:gd name="T13" fmla="*/ 322 h 392"/>
                <a:gd name="T14" fmla="*/ 281 w 403"/>
                <a:gd name="T15" fmla="*/ 304 h 392"/>
                <a:gd name="T16" fmla="*/ 315 w 403"/>
                <a:gd name="T17" fmla="*/ 205 h 392"/>
                <a:gd name="T18" fmla="*/ 315 w 403"/>
                <a:gd name="T19" fmla="*/ 128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03" h="392">
                  <a:moveTo>
                    <a:pt x="315" y="128"/>
                  </a:moveTo>
                  <a:cubicBezTo>
                    <a:pt x="321" y="59"/>
                    <a:pt x="259" y="76"/>
                    <a:pt x="259" y="76"/>
                  </a:cubicBezTo>
                  <a:cubicBezTo>
                    <a:pt x="249" y="0"/>
                    <a:pt x="202" y="6"/>
                    <a:pt x="202" y="6"/>
                  </a:cubicBezTo>
                  <a:cubicBezTo>
                    <a:pt x="152" y="11"/>
                    <a:pt x="150" y="71"/>
                    <a:pt x="150" y="71"/>
                  </a:cubicBezTo>
                  <a:cubicBezTo>
                    <a:pt x="62" y="67"/>
                    <a:pt x="78" y="140"/>
                    <a:pt x="78" y="140"/>
                  </a:cubicBezTo>
                  <a:cubicBezTo>
                    <a:pt x="0" y="215"/>
                    <a:pt x="116" y="264"/>
                    <a:pt x="116" y="264"/>
                  </a:cubicBezTo>
                  <a:cubicBezTo>
                    <a:pt x="94" y="360"/>
                    <a:pt x="189" y="322"/>
                    <a:pt x="189" y="322"/>
                  </a:cubicBezTo>
                  <a:cubicBezTo>
                    <a:pt x="248" y="392"/>
                    <a:pt x="281" y="304"/>
                    <a:pt x="281" y="304"/>
                  </a:cubicBezTo>
                  <a:cubicBezTo>
                    <a:pt x="335" y="310"/>
                    <a:pt x="315" y="205"/>
                    <a:pt x="315" y="205"/>
                  </a:cubicBezTo>
                  <a:cubicBezTo>
                    <a:pt x="403" y="157"/>
                    <a:pt x="315" y="128"/>
                    <a:pt x="315" y="12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5" name="Freeform 10"/>
            <p:cNvSpPr/>
            <p:nvPr/>
          </p:nvSpPr>
          <p:spPr bwMode="auto">
            <a:xfrm>
              <a:off x="8080378" y="2600326"/>
              <a:ext cx="649288" cy="647700"/>
            </a:xfrm>
            <a:custGeom>
              <a:avLst/>
              <a:gdLst>
                <a:gd name="T0" fmla="*/ 286 w 373"/>
                <a:gd name="T1" fmla="*/ 160 h 372"/>
                <a:gd name="T2" fmla="*/ 297 w 373"/>
                <a:gd name="T3" fmla="*/ 95 h 372"/>
                <a:gd name="T4" fmla="*/ 219 w 373"/>
                <a:gd name="T5" fmla="*/ 81 h 372"/>
                <a:gd name="T6" fmla="*/ 168 w 373"/>
                <a:gd name="T7" fmla="*/ 3 h 372"/>
                <a:gd name="T8" fmla="*/ 116 w 373"/>
                <a:gd name="T9" fmla="*/ 73 h 372"/>
                <a:gd name="T10" fmla="*/ 81 w 373"/>
                <a:gd name="T11" fmla="*/ 145 h 372"/>
                <a:gd name="T12" fmla="*/ 67 w 373"/>
                <a:gd name="T13" fmla="*/ 256 h 372"/>
                <a:gd name="T14" fmla="*/ 79 w 373"/>
                <a:gd name="T15" fmla="*/ 256 h 372"/>
                <a:gd name="T16" fmla="*/ 149 w 373"/>
                <a:gd name="T17" fmla="*/ 291 h 372"/>
                <a:gd name="T18" fmla="*/ 214 w 373"/>
                <a:gd name="T19" fmla="*/ 289 h 372"/>
                <a:gd name="T20" fmla="*/ 341 w 373"/>
                <a:gd name="T21" fmla="*/ 246 h 372"/>
                <a:gd name="T22" fmla="*/ 286 w 373"/>
                <a:gd name="T23" fmla="*/ 160 h 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73" h="372">
                  <a:moveTo>
                    <a:pt x="286" y="160"/>
                  </a:moveTo>
                  <a:cubicBezTo>
                    <a:pt x="321" y="150"/>
                    <a:pt x="297" y="95"/>
                    <a:pt x="297" y="95"/>
                  </a:cubicBezTo>
                  <a:cubicBezTo>
                    <a:pt x="279" y="43"/>
                    <a:pt x="219" y="81"/>
                    <a:pt x="219" y="81"/>
                  </a:cubicBezTo>
                  <a:cubicBezTo>
                    <a:pt x="243" y="1"/>
                    <a:pt x="168" y="3"/>
                    <a:pt x="168" y="3"/>
                  </a:cubicBezTo>
                  <a:cubicBezTo>
                    <a:pt x="123" y="0"/>
                    <a:pt x="116" y="73"/>
                    <a:pt x="116" y="73"/>
                  </a:cubicBezTo>
                  <a:cubicBezTo>
                    <a:pt x="38" y="80"/>
                    <a:pt x="81" y="145"/>
                    <a:pt x="81" y="145"/>
                  </a:cubicBezTo>
                  <a:cubicBezTo>
                    <a:pt x="0" y="182"/>
                    <a:pt x="67" y="256"/>
                    <a:pt x="67" y="256"/>
                  </a:cubicBezTo>
                  <a:cubicBezTo>
                    <a:pt x="71" y="261"/>
                    <a:pt x="79" y="256"/>
                    <a:pt x="79" y="256"/>
                  </a:cubicBezTo>
                  <a:cubicBezTo>
                    <a:pt x="71" y="345"/>
                    <a:pt x="149" y="291"/>
                    <a:pt x="149" y="291"/>
                  </a:cubicBezTo>
                  <a:cubicBezTo>
                    <a:pt x="156" y="339"/>
                    <a:pt x="214" y="289"/>
                    <a:pt x="214" y="289"/>
                  </a:cubicBezTo>
                  <a:cubicBezTo>
                    <a:pt x="295" y="372"/>
                    <a:pt x="341" y="246"/>
                    <a:pt x="341" y="246"/>
                  </a:cubicBezTo>
                  <a:cubicBezTo>
                    <a:pt x="373" y="171"/>
                    <a:pt x="286" y="160"/>
                    <a:pt x="286" y="160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6" name="Freeform 11"/>
            <p:cNvSpPr/>
            <p:nvPr/>
          </p:nvSpPr>
          <p:spPr bwMode="auto">
            <a:xfrm>
              <a:off x="8066090" y="2941638"/>
              <a:ext cx="706438" cy="731837"/>
            </a:xfrm>
            <a:custGeom>
              <a:avLst/>
              <a:gdLst>
                <a:gd name="T0" fmla="*/ 332 w 405"/>
                <a:gd name="T1" fmla="*/ 134 h 420"/>
                <a:gd name="T2" fmla="*/ 264 w 405"/>
                <a:gd name="T3" fmla="*/ 85 h 420"/>
                <a:gd name="T4" fmla="*/ 190 w 405"/>
                <a:gd name="T5" fmla="*/ 37 h 420"/>
                <a:gd name="T6" fmla="*/ 160 w 405"/>
                <a:gd name="T7" fmla="*/ 3 h 420"/>
                <a:gd name="T8" fmla="*/ 158 w 405"/>
                <a:gd name="T9" fmla="*/ 3 h 420"/>
                <a:gd name="T10" fmla="*/ 92 w 405"/>
                <a:gd name="T11" fmla="*/ 57 h 420"/>
                <a:gd name="T12" fmla="*/ 86 w 405"/>
                <a:gd name="T13" fmla="*/ 148 h 420"/>
                <a:gd name="T14" fmla="*/ 94 w 405"/>
                <a:gd name="T15" fmla="*/ 221 h 420"/>
                <a:gd name="T16" fmla="*/ 136 w 405"/>
                <a:gd name="T17" fmla="*/ 276 h 420"/>
                <a:gd name="T18" fmla="*/ 201 w 405"/>
                <a:gd name="T19" fmla="*/ 346 h 420"/>
                <a:gd name="T20" fmla="*/ 200 w 405"/>
                <a:gd name="T21" fmla="*/ 344 h 420"/>
                <a:gd name="T22" fmla="*/ 200 w 405"/>
                <a:gd name="T23" fmla="*/ 344 h 420"/>
                <a:gd name="T24" fmla="*/ 200 w 405"/>
                <a:gd name="T25" fmla="*/ 344 h 420"/>
                <a:gd name="T26" fmla="*/ 203 w 405"/>
                <a:gd name="T27" fmla="*/ 349 h 420"/>
                <a:gd name="T28" fmla="*/ 281 w 405"/>
                <a:gd name="T29" fmla="*/ 355 h 420"/>
                <a:gd name="T30" fmla="*/ 284 w 405"/>
                <a:gd name="T31" fmla="*/ 357 h 420"/>
                <a:gd name="T32" fmla="*/ 348 w 405"/>
                <a:gd name="T33" fmla="*/ 315 h 420"/>
                <a:gd name="T34" fmla="*/ 354 w 405"/>
                <a:gd name="T35" fmla="*/ 265 h 420"/>
                <a:gd name="T36" fmla="*/ 362 w 405"/>
                <a:gd name="T37" fmla="*/ 197 h 420"/>
                <a:gd name="T38" fmla="*/ 332 w 405"/>
                <a:gd name="T39" fmla="*/ 134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05" h="420">
                  <a:moveTo>
                    <a:pt x="332" y="134"/>
                  </a:moveTo>
                  <a:cubicBezTo>
                    <a:pt x="335" y="57"/>
                    <a:pt x="264" y="85"/>
                    <a:pt x="264" y="85"/>
                  </a:cubicBezTo>
                  <a:cubicBezTo>
                    <a:pt x="242" y="0"/>
                    <a:pt x="190" y="37"/>
                    <a:pt x="190" y="37"/>
                  </a:cubicBezTo>
                  <a:cubicBezTo>
                    <a:pt x="190" y="17"/>
                    <a:pt x="160" y="3"/>
                    <a:pt x="160" y="3"/>
                  </a:cubicBezTo>
                  <a:cubicBezTo>
                    <a:pt x="159" y="3"/>
                    <a:pt x="158" y="3"/>
                    <a:pt x="158" y="3"/>
                  </a:cubicBezTo>
                  <a:cubicBezTo>
                    <a:pt x="88" y="0"/>
                    <a:pt x="92" y="57"/>
                    <a:pt x="92" y="57"/>
                  </a:cubicBezTo>
                  <a:cubicBezTo>
                    <a:pt x="0" y="101"/>
                    <a:pt x="86" y="148"/>
                    <a:pt x="86" y="148"/>
                  </a:cubicBezTo>
                  <a:cubicBezTo>
                    <a:pt x="17" y="186"/>
                    <a:pt x="94" y="221"/>
                    <a:pt x="94" y="221"/>
                  </a:cubicBezTo>
                  <a:cubicBezTo>
                    <a:pt x="77" y="306"/>
                    <a:pt x="136" y="276"/>
                    <a:pt x="136" y="276"/>
                  </a:cubicBezTo>
                  <a:cubicBezTo>
                    <a:pt x="123" y="388"/>
                    <a:pt x="201" y="346"/>
                    <a:pt x="201" y="346"/>
                  </a:cubicBezTo>
                  <a:cubicBezTo>
                    <a:pt x="201" y="346"/>
                    <a:pt x="200" y="345"/>
                    <a:pt x="200" y="344"/>
                  </a:cubicBezTo>
                  <a:cubicBezTo>
                    <a:pt x="200" y="344"/>
                    <a:pt x="200" y="344"/>
                    <a:pt x="200" y="344"/>
                  </a:cubicBezTo>
                  <a:cubicBezTo>
                    <a:pt x="153" y="272"/>
                    <a:pt x="193" y="333"/>
                    <a:pt x="200" y="344"/>
                  </a:cubicBezTo>
                  <a:cubicBezTo>
                    <a:pt x="201" y="346"/>
                    <a:pt x="202" y="347"/>
                    <a:pt x="203" y="349"/>
                  </a:cubicBezTo>
                  <a:cubicBezTo>
                    <a:pt x="252" y="420"/>
                    <a:pt x="281" y="355"/>
                    <a:pt x="281" y="355"/>
                  </a:cubicBezTo>
                  <a:cubicBezTo>
                    <a:pt x="282" y="355"/>
                    <a:pt x="283" y="356"/>
                    <a:pt x="284" y="357"/>
                  </a:cubicBezTo>
                  <a:cubicBezTo>
                    <a:pt x="370" y="409"/>
                    <a:pt x="348" y="315"/>
                    <a:pt x="348" y="315"/>
                  </a:cubicBezTo>
                  <a:cubicBezTo>
                    <a:pt x="388" y="288"/>
                    <a:pt x="354" y="265"/>
                    <a:pt x="354" y="265"/>
                  </a:cubicBezTo>
                  <a:cubicBezTo>
                    <a:pt x="405" y="253"/>
                    <a:pt x="362" y="197"/>
                    <a:pt x="362" y="197"/>
                  </a:cubicBezTo>
                  <a:cubicBezTo>
                    <a:pt x="394" y="157"/>
                    <a:pt x="332" y="134"/>
                    <a:pt x="332" y="134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7" name="Freeform 12"/>
            <p:cNvSpPr/>
            <p:nvPr/>
          </p:nvSpPr>
          <p:spPr bwMode="auto">
            <a:xfrm>
              <a:off x="8650290" y="2714626"/>
              <a:ext cx="638175" cy="877887"/>
            </a:xfrm>
            <a:custGeom>
              <a:avLst/>
              <a:gdLst>
                <a:gd name="T0" fmla="*/ 314 w 366"/>
                <a:gd name="T1" fmla="*/ 321 h 505"/>
                <a:gd name="T2" fmla="*/ 329 w 366"/>
                <a:gd name="T3" fmla="*/ 262 h 505"/>
                <a:gd name="T4" fmla="*/ 289 w 366"/>
                <a:gd name="T5" fmla="*/ 210 h 505"/>
                <a:gd name="T6" fmla="*/ 289 w 366"/>
                <a:gd name="T7" fmla="*/ 154 h 505"/>
                <a:gd name="T8" fmla="*/ 242 w 366"/>
                <a:gd name="T9" fmla="*/ 134 h 505"/>
                <a:gd name="T10" fmla="*/ 166 w 366"/>
                <a:gd name="T11" fmla="*/ 53 h 505"/>
                <a:gd name="T12" fmla="*/ 109 w 366"/>
                <a:gd name="T13" fmla="*/ 0 h 505"/>
                <a:gd name="T14" fmla="*/ 59 w 366"/>
                <a:gd name="T15" fmla="*/ 82 h 505"/>
                <a:gd name="T16" fmla="*/ 9 w 366"/>
                <a:gd name="T17" fmla="*/ 174 h 505"/>
                <a:gd name="T18" fmla="*/ 91 w 366"/>
                <a:gd name="T19" fmla="*/ 287 h 505"/>
                <a:gd name="T20" fmla="*/ 156 w 366"/>
                <a:gd name="T21" fmla="*/ 281 h 505"/>
                <a:gd name="T22" fmla="*/ 155 w 366"/>
                <a:gd name="T23" fmla="*/ 284 h 505"/>
                <a:gd name="T24" fmla="*/ 211 w 366"/>
                <a:gd name="T25" fmla="*/ 341 h 505"/>
                <a:gd name="T26" fmla="*/ 347 w 366"/>
                <a:gd name="T27" fmla="*/ 383 h 505"/>
                <a:gd name="T28" fmla="*/ 314 w 366"/>
                <a:gd name="T29" fmla="*/ 321 h 5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66" h="505">
                  <a:moveTo>
                    <a:pt x="314" y="321"/>
                  </a:moveTo>
                  <a:cubicBezTo>
                    <a:pt x="331" y="314"/>
                    <a:pt x="329" y="262"/>
                    <a:pt x="329" y="262"/>
                  </a:cubicBezTo>
                  <a:cubicBezTo>
                    <a:pt x="332" y="223"/>
                    <a:pt x="289" y="210"/>
                    <a:pt x="289" y="210"/>
                  </a:cubicBezTo>
                  <a:cubicBezTo>
                    <a:pt x="306" y="191"/>
                    <a:pt x="289" y="154"/>
                    <a:pt x="289" y="154"/>
                  </a:cubicBezTo>
                  <a:cubicBezTo>
                    <a:pt x="272" y="126"/>
                    <a:pt x="242" y="134"/>
                    <a:pt x="242" y="134"/>
                  </a:cubicBezTo>
                  <a:cubicBezTo>
                    <a:pt x="252" y="50"/>
                    <a:pt x="166" y="53"/>
                    <a:pt x="166" y="53"/>
                  </a:cubicBezTo>
                  <a:cubicBezTo>
                    <a:pt x="165" y="4"/>
                    <a:pt x="109" y="0"/>
                    <a:pt x="109" y="0"/>
                  </a:cubicBezTo>
                  <a:cubicBezTo>
                    <a:pt x="48" y="11"/>
                    <a:pt x="59" y="82"/>
                    <a:pt x="59" y="82"/>
                  </a:cubicBezTo>
                  <a:cubicBezTo>
                    <a:pt x="0" y="88"/>
                    <a:pt x="9" y="174"/>
                    <a:pt x="9" y="174"/>
                  </a:cubicBezTo>
                  <a:cubicBezTo>
                    <a:pt x="3" y="406"/>
                    <a:pt x="91" y="287"/>
                    <a:pt x="91" y="287"/>
                  </a:cubicBezTo>
                  <a:cubicBezTo>
                    <a:pt x="116" y="330"/>
                    <a:pt x="156" y="281"/>
                    <a:pt x="156" y="281"/>
                  </a:cubicBezTo>
                  <a:cubicBezTo>
                    <a:pt x="155" y="282"/>
                    <a:pt x="155" y="283"/>
                    <a:pt x="155" y="284"/>
                  </a:cubicBezTo>
                  <a:cubicBezTo>
                    <a:pt x="127" y="358"/>
                    <a:pt x="211" y="341"/>
                    <a:pt x="211" y="341"/>
                  </a:cubicBezTo>
                  <a:cubicBezTo>
                    <a:pt x="302" y="505"/>
                    <a:pt x="347" y="383"/>
                    <a:pt x="347" y="383"/>
                  </a:cubicBezTo>
                  <a:cubicBezTo>
                    <a:pt x="366" y="347"/>
                    <a:pt x="314" y="321"/>
                    <a:pt x="314" y="32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8" name="Freeform 13"/>
            <p:cNvSpPr/>
            <p:nvPr/>
          </p:nvSpPr>
          <p:spPr bwMode="auto">
            <a:xfrm>
              <a:off x="8402640" y="2827338"/>
              <a:ext cx="1001713" cy="846137"/>
            </a:xfrm>
            <a:custGeom>
              <a:avLst/>
              <a:gdLst>
                <a:gd name="T0" fmla="*/ 525 w 575"/>
                <a:gd name="T1" fmla="*/ 355 h 486"/>
                <a:gd name="T2" fmla="*/ 441 w 575"/>
                <a:gd name="T3" fmla="*/ 329 h 486"/>
                <a:gd name="T4" fmla="*/ 400 w 575"/>
                <a:gd name="T5" fmla="*/ 273 h 486"/>
                <a:gd name="T6" fmla="*/ 320 w 575"/>
                <a:gd name="T7" fmla="*/ 179 h 486"/>
                <a:gd name="T8" fmla="*/ 282 w 575"/>
                <a:gd name="T9" fmla="*/ 114 h 486"/>
                <a:gd name="T10" fmla="*/ 175 w 575"/>
                <a:gd name="T11" fmla="*/ 122 h 486"/>
                <a:gd name="T12" fmla="*/ 112 w 575"/>
                <a:gd name="T13" fmla="*/ 173 h 486"/>
                <a:gd name="T14" fmla="*/ 72 w 575"/>
                <a:gd name="T15" fmla="*/ 272 h 486"/>
                <a:gd name="T16" fmla="*/ 112 w 575"/>
                <a:gd name="T17" fmla="*/ 354 h 486"/>
                <a:gd name="T18" fmla="*/ 196 w 575"/>
                <a:gd name="T19" fmla="*/ 293 h 486"/>
                <a:gd name="T20" fmla="*/ 288 w 575"/>
                <a:gd name="T21" fmla="*/ 293 h 486"/>
                <a:gd name="T22" fmla="*/ 353 w 575"/>
                <a:gd name="T23" fmla="*/ 327 h 486"/>
                <a:gd name="T24" fmla="*/ 357 w 575"/>
                <a:gd name="T25" fmla="*/ 325 h 486"/>
                <a:gd name="T26" fmla="*/ 355 w 575"/>
                <a:gd name="T27" fmla="*/ 325 h 486"/>
                <a:gd name="T28" fmla="*/ 442 w 575"/>
                <a:gd name="T29" fmla="*/ 402 h 486"/>
                <a:gd name="T30" fmla="*/ 547 w 575"/>
                <a:gd name="T31" fmla="*/ 421 h 486"/>
                <a:gd name="T32" fmla="*/ 525 w 575"/>
                <a:gd name="T33" fmla="*/ 355 h 4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75" h="486">
                  <a:moveTo>
                    <a:pt x="525" y="355"/>
                  </a:moveTo>
                  <a:cubicBezTo>
                    <a:pt x="525" y="355"/>
                    <a:pt x="515" y="254"/>
                    <a:pt x="441" y="329"/>
                  </a:cubicBezTo>
                  <a:cubicBezTo>
                    <a:pt x="441" y="329"/>
                    <a:pt x="465" y="272"/>
                    <a:pt x="400" y="273"/>
                  </a:cubicBezTo>
                  <a:cubicBezTo>
                    <a:pt x="400" y="273"/>
                    <a:pt x="447" y="146"/>
                    <a:pt x="320" y="179"/>
                  </a:cubicBezTo>
                  <a:cubicBezTo>
                    <a:pt x="320" y="179"/>
                    <a:pt x="359" y="104"/>
                    <a:pt x="282" y="114"/>
                  </a:cubicBezTo>
                  <a:cubicBezTo>
                    <a:pt x="282" y="114"/>
                    <a:pt x="228" y="0"/>
                    <a:pt x="175" y="122"/>
                  </a:cubicBezTo>
                  <a:cubicBezTo>
                    <a:pt x="175" y="122"/>
                    <a:pt x="95" y="84"/>
                    <a:pt x="112" y="173"/>
                  </a:cubicBezTo>
                  <a:cubicBezTo>
                    <a:pt x="112" y="173"/>
                    <a:pt x="16" y="191"/>
                    <a:pt x="72" y="272"/>
                  </a:cubicBezTo>
                  <a:cubicBezTo>
                    <a:pt x="72" y="272"/>
                    <a:pt x="0" y="378"/>
                    <a:pt x="112" y="354"/>
                  </a:cubicBezTo>
                  <a:cubicBezTo>
                    <a:pt x="112" y="354"/>
                    <a:pt x="193" y="433"/>
                    <a:pt x="196" y="293"/>
                  </a:cubicBezTo>
                  <a:cubicBezTo>
                    <a:pt x="196" y="293"/>
                    <a:pt x="247" y="396"/>
                    <a:pt x="288" y="293"/>
                  </a:cubicBezTo>
                  <a:cubicBezTo>
                    <a:pt x="288" y="293"/>
                    <a:pt x="291" y="364"/>
                    <a:pt x="353" y="327"/>
                  </a:cubicBezTo>
                  <a:cubicBezTo>
                    <a:pt x="354" y="326"/>
                    <a:pt x="355" y="325"/>
                    <a:pt x="357" y="325"/>
                  </a:cubicBezTo>
                  <a:cubicBezTo>
                    <a:pt x="422" y="283"/>
                    <a:pt x="355" y="325"/>
                    <a:pt x="355" y="325"/>
                  </a:cubicBezTo>
                  <a:cubicBezTo>
                    <a:pt x="355" y="325"/>
                    <a:pt x="342" y="471"/>
                    <a:pt x="442" y="402"/>
                  </a:cubicBezTo>
                  <a:cubicBezTo>
                    <a:pt x="442" y="402"/>
                    <a:pt x="480" y="486"/>
                    <a:pt x="547" y="421"/>
                  </a:cubicBezTo>
                  <a:cubicBezTo>
                    <a:pt x="547" y="421"/>
                    <a:pt x="575" y="362"/>
                    <a:pt x="525" y="355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grpSp>
        <p:nvGrpSpPr>
          <p:cNvPr id="109" name="Group 11"/>
          <p:cNvGrpSpPr/>
          <p:nvPr/>
        </p:nvGrpSpPr>
        <p:grpSpPr>
          <a:xfrm>
            <a:off x="5925402" y="3547216"/>
            <a:ext cx="283954" cy="690947"/>
            <a:chOff x="6086777" y="3703638"/>
            <a:chExt cx="234950" cy="571500"/>
          </a:xfrm>
        </p:grpSpPr>
        <p:sp>
          <p:nvSpPr>
            <p:cNvPr id="110" name="Freeform 354"/>
            <p:cNvSpPr>
              <a:spLocks noEditPoints="1"/>
            </p:cNvSpPr>
            <p:nvPr/>
          </p:nvSpPr>
          <p:spPr bwMode="auto">
            <a:xfrm>
              <a:off x="6091539" y="3703638"/>
              <a:ext cx="230188" cy="365125"/>
            </a:xfrm>
            <a:custGeom>
              <a:avLst/>
              <a:gdLst>
                <a:gd name="T0" fmla="*/ 41 w 48"/>
                <a:gd name="T1" fmla="*/ 9 h 76"/>
                <a:gd name="T2" fmla="*/ 29 w 48"/>
                <a:gd name="T3" fmla="*/ 3 h 76"/>
                <a:gd name="T4" fmla="*/ 29 w 48"/>
                <a:gd name="T5" fmla="*/ 3 h 76"/>
                <a:gd name="T6" fmla="*/ 14 w 48"/>
                <a:gd name="T7" fmla="*/ 4 h 76"/>
                <a:gd name="T8" fmla="*/ 11 w 48"/>
                <a:gd name="T9" fmla="*/ 14 h 76"/>
                <a:gd name="T10" fmla="*/ 4 w 48"/>
                <a:gd name="T11" fmla="*/ 58 h 76"/>
                <a:gd name="T12" fmla="*/ 0 w 48"/>
                <a:gd name="T13" fmla="*/ 76 h 76"/>
                <a:gd name="T14" fmla="*/ 6 w 48"/>
                <a:gd name="T15" fmla="*/ 68 h 76"/>
                <a:gd name="T16" fmla="*/ 9 w 48"/>
                <a:gd name="T17" fmla="*/ 61 h 76"/>
                <a:gd name="T18" fmla="*/ 11 w 48"/>
                <a:gd name="T19" fmla="*/ 53 h 76"/>
                <a:gd name="T20" fmla="*/ 13 w 48"/>
                <a:gd name="T21" fmla="*/ 42 h 76"/>
                <a:gd name="T22" fmla="*/ 14 w 48"/>
                <a:gd name="T23" fmla="*/ 31 h 76"/>
                <a:gd name="T24" fmla="*/ 15 w 48"/>
                <a:gd name="T25" fmla="*/ 21 h 76"/>
                <a:gd name="T26" fmla="*/ 16 w 48"/>
                <a:gd name="T27" fmla="*/ 16 h 76"/>
                <a:gd name="T28" fmla="*/ 18 w 48"/>
                <a:gd name="T29" fmla="*/ 7 h 76"/>
                <a:gd name="T30" fmla="*/ 25 w 48"/>
                <a:gd name="T31" fmla="*/ 7 h 76"/>
                <a:gd name="T32" fmla="*/ 30 w 48"/>
                <a:gd name="T33" fmla="*/ 20 h 76"/>
                <a:gd name="T34" fmla="*/ 41 w 48"/>
                <a:gd name="T35" fmla="*/ 33 h 76"/>
                <a:gd name="T36" fmla="*/ 41 w 48"/>
                <a:gd name="T37" fmla="*/ 9 h 76"/>
                <a:gd name="T38" fmla="*/ 41 w 48"/>
                <a:gd name="T39" fmla="*/ 26 h 76"/>
                <a:gd name="T40" fmla="*/ 39 w 48"/>
                <a:gd name="T41" fmla="*/ 20 h 76"/>
                <a:gd name="T42" fmla="*/ 37 w 48"/>
                <a:gd name="T43" fmla="*/ 14 h 76"/>
                <a:gd name="T44" fmla="*/ 33 w 48"/>
                <a:gd name="T45" fmla="*/ 8 h 76"/>
                <a:gd name="T46" fmla="*/ 27 w 48"/>
                <a:gd name="T47" fmla="*/ 5 h 76"/>
                <a:gd name="T48" fmla="*/ 27 w 48"/>
                <a:gd name="T49" fmla="*/ 5 h 76"/>
                <a:gd name="T50" fmla="*/ 27 w 48"/>
                <a:gd name="T51" fmla="*/ 5 h 76"/>
                <a:gd name="T52" fmla="*/ 34 w 48"/>
                <a:gd name="T53" fmla="*/ 8 h 76"/>
                <a:gd name="T54" fmla="*/ 38 w 48"/>
                <a:gd name="T55" fmla="*/ 13 h 76"/>
                <a:gd name="T56" fmla="*/ 40 w 48"/>
                <a:gd name="T57" fmla="*/ 20 h 76"/>
                <a:gd name="T58" fmla="*/ 41 w 48"/>
                <a:gd name="T59" fmla="*/ 26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48" h="76">
                  <a:moveTo>
                    <a:pt x="41" y="9"/>
                  </a:moveTo>
                  <a:cubicBezTo>
                    <a:pt x="41" y="9"/>
                    <a:pt x="38" y="3"/>
                    <a:pt x="29" y="3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28" y="3"/>
                    <a:pt x="18" y="0"/>
                    <a:pt x="14" y="4"/>
                  </a:cubicBezTo>
                  <a:cubicBezTo>
                    <a:pt x="12" y="6"/>
                    <a:pt x="11" y="9"/>
                    <a:pt x="11" y="14"/>
                  </a:cubicBezTo>
                  <a:cubicBezTo>
                    <a:pt x="10" y="26"/>
                    <a:pt x="7" y="51"/>
                    <a:pt x="4" y="58"/>
                  </a:cubicBezTo>
                  <a:cubicBezTo>
                    <a:pt x="2" y="64"/>
                    <a:pt x="1" y="71"/>
                    <a:pt x="0" y="76"/>
                  </a:cubicBezTo>
                  <a:cubicBezTo>
                    <a:pt x="2" y="70"/>
                    <a:pt x="6" y="68"/>
                    <a:pt x="6" y="68"/>
                  </a:cubicBezTo>
                  <a:cubicBezTo>
                    <a:pt x="7" y="66"/>
                    <a:pt x="7" y="64"/>
                    <a:pt x="9" y="61"/>
                  </a:cubicBezTo>
                  <a:cubicBezTo>
                    <a:pt x="10" y="58"/>
                    <a:pt x="10" y="55"/>
                    <a:pt x="11" y="53"/>
                  </a:cubicBezTo>
                  <a:cubicBezTo>
                    <a:pt x="12" y="49"/>
                    <a:pt x="12" y="46"/>
                    <a:pt x="13" y="42"/>
                  </a:cubicBezTo>
                  <a:cubicBezTo>
                    <a:pt x="13" y="39"/>
                    <a:pt x="14" y="35"/>
                    <a:pt x="14" y="31"/>
                  </a:cubicBezTo>
                  <a:cubicBezTo>
                    <a:pt x="15" y="28"/>
                    <a:pt x="15" y="25"/>
                    <a:pt x="15" y="21"/>
                  </a:cubicBezTo>
                  <a:cubicBezTo>
                    <a:pt x="15" y="20"/>
                    <a:pt x="16" y="18"/>
                    <a:pt x="16" y="16"/>
                  </a:cubicBezTo>
                  <a:cubicBezTo>
                    <a:pt x="16" y="13"/>
                    <a:pt x="15" y="10"/>
                    <a:pt x="18" y="7"/>
                  </a:cubicBezTo>
                  <a:cubicBezTo>
                    <a:pt x="19" y="5"/>
                    <a:pt x="24" y="7"/>
                    <a:pt x="25" y="7"/>
                  </a:cubicBezTo>
                  <a:cubicBezTo>
                    <a:pt x="25" y="11"/>
                    <a:pt x="24" y="17"/>
                    <a:pt x="30" y="20"/>
                  </a:cubicBezTo>
                  <a:cubicBezTo>
                    <a:pt x="30" y="20"/>
                    <a:pt x="40" y="27"/>
                    <a:pt x="41" y="33"/>
                  </a:cubicBezTo>
                  <a:cubicBezTo>
                    <a:pt x="41" y="33"/>
                    <a:pt x="48" y="21"/>
                    <a:pt x="41" y="9"/>
                  </a:cubicBezTo>
                  <a:close/>
                  <a:moveTo>
                    <a:pt x="41" y="26"/>
                  </a:moveTo>
                  <a:cubicBezTo>
                    <a:pt x="40" y="24"/>
                    <a:pt x="40" y="22"/>
                    <a:pt x="39" y="20"/>
                  </a:cubicBezTo>
                  <a:cubicBezTo>
                    <a:pt x="39" y="18"/>
                    <a:pt x="38" y="15"/>
                    <a:pt x="37" y="14"/>
                  </a:cubicBezTo>
                  <a:cubicBezTo>
                    <a:pt x="36" y="12"/>
                    <a:pt x="35" y="10"/>
                    <a:pt x="33" y="8"/>
                  </a:cubicBezTo>
                  <a:cubicBezTo>
                    <a:pt x="31" y="7"/>
                    <a:pt x="29" y="6"/>
                    <a:pt x="27" y="5"/>
                  </a:cubicBezTo>
                  <a:cubicBezTo>
                    <a:pt x="27" y="5"/>
                    <a:pt x="27" y="5"/>
                    <a:pt x="27" y="5"/>
                  </a:cubicBezTo>
                  <a:cubicBezTo>
                    <a:pt x="27" y="5"/>
                    <a:pt x="27" y="5"/>
                    <a:pt x="27" y="5"/>
                  </a:cubicBezTo>
                  <a:cubicBezTo>
                    <a:pt x="30" y="5"/>
                    <a:pt x="32" y="6"/>
                    <a:pt x="34" y="8"/>
                  </a:cubicBezTo>
                  <a:cubicBezTo>
                    <a:pt x="35" y="9"/>
                    <a:pt x="37" y="11"/>
                    <a:pt x="38" y="13"/>
                  </a:cubicBezTo>
                  <a:cubicBezTo>
                    <a:pt x="39" y="15"/>
                    <a:pt x="40" y="17"/>
                    <a:pt x="40" y="20"/>
                  </a:cubicBezTo>
                  <a:cubicBezTo>
                    <a:pt x="41" y="22"/>
                    <a:pt x="41" y="24"/>
                    <a:pt x="41" y="2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1" name="Freeform 355"/>
            <p:cNvSpPr>
              <a:spLocks noEditPoints="1"/>
            </p:cNvSpPr>
            <p:nvPr/>
          </p:nvSpPr>
          <p:spPr bwMode="auto">
            <a:xfrm>
              <a:off x="6086777" y="4002088"/>
              <a:ext cx="215900" cy="273050"/>
            </a:xfrm>
            <a:custGeom>
              <a:avLst/>
              <a:gdLst>
                <a:gd name="T0" fmla="*/ 38 w 45"/>
                <a:gd name="T1" fmla="*/ 20 h 57"/>
                <a:gd name="T2" fmla="*/ 10 w 45"/>
                <a:gd name="T3" fmla="*/ 4 h 57"/>
                <a:gd name="T4" fmla="*/ 7 w 45"/>
                <a:gd name="T5" fmla="*/ 6 h 57"/>
                <a:gd name="T6" fmla="*/ 1 w 45"/>
                <a:gd name="T7" fmla="*/ 14 h 57"/>
                <a:gd name="T8" fmla="*/ 1 w 45"/>
                <a:gd name="T9" fmla="*/ 18 h 57"/>
                <a:gd name="T10" fmla="*/ 1 w 45"/>
                <a:gd name="T11" fmla="*/ 18 h 57"/>
                <a:gd name="T12" fmla="*/ 1 w 45"/>
                <a:gd name="T13" fmla="*/ 18 h 57"/>
                <a:gd name="T14" fmla="*/ 1 w 45"/>
                <a:gd name="T15" fmla="*/ 18 h 57"/>
                <a:gd name="T16" fmla="*/ 1 w 45"/>
                <a:gd name="T17" fmla="*/ 19 h 57"/>
                <a:gd name="T18" fmla="*/ 1 w 45"/>
                <a:gd name="T19" fmla="*/ 19 h 57"/>
                <a:gd name="T20" fmla="*/ 1 w 45"/>
                <a:gd name="T21" fmla="*/ 19 h 57"/>
                <a:gd name="T22" fmla="*/ 1 w 45"/>
                <a:gd name="T23" fmla="*/ 19 h 57"/>
                <a:gd name="T24" fmla="*/ 1 w 45"/>
                <a:gd name="T25" fmla="*/ 19 h 57"/>
                <a:gd name="T26" fmla="*/ 1 w 45"/>
                <a:gd name="T27" fmla="*/ 19 h 57"/>
                <a:gd name="T28" fmla="*/ 5 w 45"/>
                <a:gd name="T29" fmla="*/ 36 h 57"/>
                <a:gd name="T30" fmla="*/ 33 w 45"/>
                <a:gd name="T31" fmla="*/ 52 h 57"/>
                <a:gd name="T32" fmla="*/ 38 w 45"/>
                <a:gd name="T33" fmla="*/ 20 h 57"/>
                <a:gd name="T34" fmla="*/ 34 w 45"/>
                <a:gd name="T35" fmla="*/ 47 h 57"/>
                <a:gd name="T36" fmla="*/ 9 w 45"/>
                <a:gd name="T37" fmla="*/ 7 h 57"/>
                <a:gd name="T38" fmla="*/ 34 w 45"/>
                <a:gd name="T39" fmla="*/ 4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5" h="57">
                  <a:moveTo>
                    <a:pt x="38" y="20"/>
                  </a:moveTo>
                  <a:cubicBezTo>
                    <a:pt x="32" y="7"/>
                    <a:pt x="19" y="0"/>
                    <a:pt x="10" y="4"/>
                  </a:cubicBezTo>
                  <a:cubicBezTo>
                    <a:pt x="9" y="5"/>
                    <a:pt x="8" y="5"/>
                    <a:pt x="7" y="6"/>
                  </a:cubicBezTo>
                  <a:cubicBezTo>
                    <a:pt x="7" y="6"/>
                    <a:pt x="3" y="8"/>
                    <a:pt x="1" y="14"/>
                  </a:cubicBezTo>
                  <a:cubicBezTo>
                    <a:pt x="1" y="15"/>
                    <a:pt x="1" y="17"/>
                    <a:pt x="1" y="18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1" y="18"/>
                    <a:pt x="1" y="19"/>
                    <a:pt x="1" y="19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0" y="24"/>
                    <a:pt x="2" y="31"/>
                    <a:pt x="5" y="36"/>
                  </a:cubicBezTo>
                  <a:cubicBezTo>
                    <a:pt x="11" y="50"/>
                    <a:pt x="24" y="57"/>
                    <a:pt x="33" y="52"/>
                  </a:cubicBezTo>
                  <a:cubicBezTo>
                    <a:pt x="42" y="47"/>
                    <a:pt x="45" y="33"/>
                    <a:pt x="38" y="20"/>
                  </a:cubicBezTo>
                  <a:close/>
                  <a:moveTo>
                    <a:pt x="34" y="47"/>
                  </a:moveTo>
                  <a:cubicBezTo>
                    <a:pt x="34" y="47"/>
                    <a:pt x="33" y="16"/>
                    <a:pt x="9" y="7"/>
                  </a:cubicBezTo>
                  <a:cubicBezTo>
                    <a:pt x="9" y="7"/>
                    <a:pt x="41" y="7"/>
                    <a:pt x="34" y="4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grpSp>
        <p:nvGrpSpPr>
          <p:cNvPr id="112" name="Group 23"/>
          <p:cNvGrpSpPr/>
          <p:nvPr/>
        </p:nvGrpSpPr>
        <p:grpSpPr>
          <a:xfrm>
            <a:off x="7654127" y="2890819"/>
            <a:ext cx="1076335" cy="1266732"/>
            <a:chOff x="7080552" y="3160713"/>
            <a:chExt cx="890588" cy="1047749"/>
          </a:xfrm>
        </p:grpSpPr>
        <p:sp>
          <p:nvSpPr>
            <p:cNvPr id="113" name="Freeform 371"/>
            <p:cNvSpPr/>
            <p:nvPr/>
          </p:nvSpPr>
          <p:spPr bwMode="auto">
            <a:xfrm>
              <a:off x="7444089" y="3708400"/>
              <a:ext cx="163513" cy="500062"/>
            </a:xfrm>
            <a:custGeom>
              <a:avLst/>
              <a:gdLst>
                <a:gd name="T0" fmla="*/ 28 w 34"/>
                <a:gd name="T1" fmla="*/ 104 h 104"/>
                <a:gd name="T2" fmla="*/ 15 w 34"/>
                <a:gd name="T3" fmla="*/ 103 h 104"/>
                <a:gd name="T4" fmla="*/ 9 w 34"/>
                <a:gd name="T5" fmla="*/ 44 h 104"/>
                <a:gd name="T6" fmla="*/ 16 w 34"/>
                <a:gd name="T7" fmla="*/ 0 h 104"/>
                <a:gd name="T8" fmla="*/ 26 w 34"/>
                <a:gd name="T9" fmla="*/ 9 h 104"/>
                <a:gd name="T10" fmla="*/ 21 w 34"/>
                <a:gd name="T11" fmla="*/ 39 h 104"/>
                <a:gd name="T12" fmla="*/ 28 w 34"/>
                <a:gd name="T13" fmla="*/ 10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104">
                  <a:moveTo>
                    <a:pt x="28" y="104"/>
                  </a:moveTo>
                  <a:cubicBezTo>
                    <a:pt x="15" y="103"/>
                    <a:pt x="15" y="103"/>
                    <a:pt x="15" y="103"/>
                  </a:cubicBezTo>
                  <a:cubicBezTo>
                    <a:pt x="20" y="88"/>
                    <a:pt x="18" y="67"/>
                    <a:pt x="9" y="44"/>
                  </a:cubicBezTo>
                  <a:cubicBezTo>
                    <a:pt x="0" y="19"/>
                    <a:pt x="15" y="1"/>
                    <a:pt x="16" y="0"/>
                  </a:cubicBezTo>
                  <a:cubicBezTo>
                    <a:pt x="26" y="9"/>
                    <a:pt x="26" y="9"/>
                    <a:pt x="26" y="9"/>
                  </a:cubicBezTo>
                  <a:cubicBezTo>
                    <a:pt x="25" y="9"/>
                    <a:pt x="15" y="22"/>
                    <a:pt x="21" y="39"/>
                  </a:cubicBezTo>
                  <a:cubicBezTo>
                    <a:pt x="31" y="66"/>
                    <a:pt x="34" y="85"/>
                    <a:pt x="28" y="10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4" name="Freeform 372"/>
            <p:cNvSpPr/>
            <p:nvPr/>
          </p:nvSpPr>
          <p:spPr bwMode="auto">
            <a:xfrm>
              <a:off x="7085314" y="3160713"/>
              <a:ext cx="584200" cy="576262"/>
            </a:xfrm>
            <a:custGeom>
              <a:avLst/>
              <a:gdLst>
                <a:gd name="T0" fmla="*/ 94 w 122"/>
                <a:gd name="T1" fmla="*/ 120 h 120"/>
                <a:gd name="T2" fmla="*/ 0 w 122"/>
                <a:gd name="T3" fmla="*/ 0 h 120"/>
                <a:gd name="T4" fmla="*/ 94 w 122"/>
                <a:gd name="T5" fmla="*/ 1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2" h="120">
                  <a:moveTo>
                    <a:pt x="94" y="120"/>
                  </a:moveTo>
                  <a:cubicBezTo>
                    <a:pt x="94" y="120"/>
                    <a:pt x="40" y="18"/>
                    <a:pt x="0" y="0"/>
                  </a:cubicBezTo>
                  <a:cubicBezTo>
                    <a:pt x="6" y="1"/>
                    <a:pt x="122" y="29"/>
                    <a:pt x="94" y="12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5" name="Freeform 373"/>
            <p:cNvSpPr/>
            <p:nvPr/>
          </p:nvSpPr>
          <p:spPr bwMode="auto">
            <a:xfrm>
              <a:off x="7080552" y="3160713"/>
              <a:ext cx="455613" cy="696912"/>
            </a:xfrm>
            <a:custGeom>
              <a:avLst/>
              <a:gdLst>
                <a:gd name="T0" fmla="*/ 95 w 95"/>
                <a:gd name="T1" fmla="*/ 120 h 145"/>
                <a:gd name="T2" fmla="*/ 0 w 95"/>
                <a:gd name="T3" fmla="*/ 0 h 145"/>
                <a:gd name="T4" fmla="*/ 1 w 95"/>
                <a:gd name="T5" fmla="*/ 0 h 145"/>
                <a:gd name="T6" fmla="*/ 95 w 95"/>
                <a:gd name="T7" fmla="*/ 120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5" h="145">
                  <a:moveTo>
                    <a:pt x="95" y="120"/>
                  </a:moveTo>
                  <a:cubicBezTo>
                    <a:pt x="95" y="120"/>
                    <a:pt x="0" y="145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41" y="18"/>
                    <a:pt x="95" y="120"/>
                    <a:pt x="95" y="120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6" name="Freeform 374"/>
            <p:cNvSpPr/>
            <p:nvPr/>
          </p:nvSpPr>
          <p:spPr bwMode="auto">
            <a:xfrm>
              <a:off x="7458377" y="3284538"/>
              <a:ext cx="512763" cy="476250"/>
            </a:xfrm>
            <a:custGeom>
              <a:avLst/>
              <a:gdLst>
                <a:gd name="T0" fmla="*/ 107 w 107"/>
                <a:gd name="T1" fmla="*/ 4 h 99"/>
                <a:gd name="T2" fmla="*/ 16 w 107"/>
                <a:gd name="T3" fmla="*/ 99 h 99"/>
                <a:gd name="T4" fmla="*/ 107 w 107"/>
                <a:gd name="T5" fmla="*/ 0 h 99"/>
                <a:gd name="T6" fmla="*/ 107 w 107"/>
                <a:gd name="T7" fmla="*/ 4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7" h="99">
                  <a:moveTo>
                    <a:pt x="107" y="4"/>
                  </a:moveTo>
                  <a:cubicBezTo>
                    <a:pt x="68" y="13"/>
                    <a:pt x="16" y="99"/>
                    <a:pt x="16" y="99"/>
                  </a:cubicBezTo>
                  <a:cubicBezTo>
                    <a:pt x="16" y="99"/>
                    <a:pt x="0" y="0"/>
                    <a:pt x="107" y="0"/>
                  </a:cubicBezTo>
                  <a:cubicBezTo>
                    <a:pt x="107" y="0"/>
                    <a:pt x="107" y="1"/>
                    <a:pt x="107" y="4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7" name="Freeform 375"/>
            <p:cNvSpPr/>
            <p:nvPr/>
          </p:nvSpPr>
          <p:spPr bwMode="auto">
            <a:xfrm>
              <a:off x="7536164" y="3303588"/>
              <a:ext cx="434975" cy="457200"/>
            </a:xfrm>
            <a:custGeom>
              <a:avLst/>
              <a:gdLst>
                <a:gd name="T0" fmla="*/ 91 w 91"/>
                <a:gd name="T1" fmla="*/ 0 h 95"/>
                <a:gd name="T2" fmla="*/ 0 w 91"/>
                <a:gd name="T3" fmla="*/ 95 h 95"/>
                <a:gd name="T4" fmla="*/ 91 w 91"/>
                <a:gd name="T5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1" h="95">
                  <a:moveTo>
                    <a:pt x="91" y="0"/>
                  </a:moveTo>
                  <a:cubicBezTo>
                    <a:pt x="91" y="17"/>
                    <a:pt x="85" y="79"/>
                    <a:pt x="0" y="95"/>
                  </a:cubicBezTo>
                  <a:cubicBezTo>
                    <a:pt x="0" y="95"/>
                    <a:pt x="52" y="9"/>
                    <a:pt x="9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grpSp>
        <p:nvGrpSpPr>
          <p:cNvPr id="118" name="Group 35"/>
          <p:cNvGrpSpPr/>
          <p:nvPr/>
        </p:nvGrpSpPr>
        <p:grpSpPr>
          <a:xfrm>
            <a:off x="1757095" y="3610552"/>
            <a:ext cx="341510" cy="452953"/>
            <a:chOff x="3349927" y="3756025"/>
            <a:chExt cx="282575" cy="374650"/>
          </a:xfrm>
          <a:solidFill>
            <a:schemeClr val="accent1"/>
          </a:solidFill>
        </p:grpSpPr>
        <p:sp>
          <p:nvSpPr>
            <p:cNvPr id="119" name="Freeform 387"/>
            <p:cNvSpPr/>
            <p:nvPr/>
          </p:nvSpPr>
          <p:spPr bwMode="auto">
            <a:xfrm>
              <a:off x="3349927" y="3971925"/>
              <a:ext cx="66675" cy="82550"/>
            </a:xfrm>
            <a:custGeom>
              <a:avLst/>
              <a:gdLst>
                <a:gd name="T0" fmla="*/ 9 w 14"/>
                <a:gd name="T1" fmla="*/ 16 h 17"/>
                <a:gd name="T2" fmla="*/ 0 w 14"/>
                <a:gd name="T3" fmla="*/ 3 h 17"/>
                <a:gd name="T4" fmla="*/ 1 w 14"/>
                <a:gd name="T5" fmla="*/ 0 h 17"/>
                <a:gd name="T6" fmla="*/ 3 w 14"/>
                <a:gd name="T7" fmla="*/ 1 h 17"/>
                <a:gd name="T8" fmla="*/ 9 w 14"/>
                <a:gd name="T9" fmla="*/ 16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17">
                  <a:moveTo>
                    <a:pt x="9" y="16"/>
                  </a:moveTo>
                  <a:cubicBezTo>
                    <a:pt x="1" y="17"/>
                    <a:pt x="0" y="4"/>
                    <a:pt x="0" y="3"/>
                  </a:cubicBezTo>
                  <a:cubicBezTo>
                    <a:pt x="0" y="1"/>
                    <a:pt x="1" y="0"/>
                    <a:pt x="1" y="0"/>
                  </a:cubicBezTo>
                  <a:cubicBezTo>
                    <a:pt x="1" y="0"/>
                    <a:pt x="2" y="0"/>
                    <a:pt x="3" y="1"/>
                  </a:cubicBezTo>
                  <a:cubicBezTo>
                    <a:pt x="4" y="2"/>
                    <a:pt x="14" y="10"/>
                    <a:pt x="9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0" name="Freeform 388"/>
            <p:cNvSpPr/>
            <p:nvPr/>
          </p:nvSpPr>
          <p:spPr bwMode="auto">
            <a:xfrm>
              <a:off x="3483277" y="3938588"/>
              <a:ext cx="73025" cy="77787"/>
            </a:xfrm>
            <a:custGeom>
              <a:avLst/>
              <a:gdLst>
                <a:gd name="T0" fmla="*/ 4 w 15"/>
                <a:gd name="T1" fmla="*/ 15 h 16"/>
                <a:gd name="T2" fmla="*/ 12 w 15"/>
                <a:gd name="T3" fmla="*/ 0 h 16"/>
                <a:gd name="T4" fmla="*/ 14 w 15"/>
                <a:gd name="T5" fmla="*/ 0 h 16"/>
                <a:gd name="T6" fmla="*/ 15 w 15"/>
                <a:gd name="T7" fmla="*/ 2 h 16"/>
                <a:gd name="T8" fmla="*/ 4 w 15"/>
                <a:gd name="T9" fmla="*/ 15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16">
                  <a:moveTo>
                    <a:pt x="4" y="15"/>
                  </a:moveTo>
                  <a:cubicBezTo>
                    <a:pt x="0" y="8"/>
                    <a:pt x="10" y="1"/>
                    <a:pt x="12" y="0"/>
                  </a:cubicBezTo>
                  <a:cubicBezTo>
                    <a:pt x="13" y="0"/>
                    <a:pt x="14" y="0"/>
                    <a:pt x="14" y="0"/>
                  </a:cubicBezTo>
                  <a:cubicBezTo>
                    <a:pt x="14" y="0"/>
                    <a:pt x="15" y="1"/>
                    <a:pt x="15" y="2"/>
                  </a:cubicBezTo>
                  <a:cubicBezTo>
                    <a:pt x="14" y="4"/>
                    <a:pt x="12" y="16"/>
                    <a:pt x="4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1" name="Freeform 389"/>
            <p:cNvSpPr/>
            <p:nvPr/>
          </p:nvSpPr>
          <p:spPr bwMode="auto">
            <a:xfrm>
              <a:off x="3388027" y="3843338"/>
              <a:ext cx="66675" cy="80962"/>
            </a:xfrm>
            <a:custGeom>
              <a:avLst/>
              <a:gdLst>
                <a:gd name="T0" fmla="*/ 7 w 14"/>
                <a:gd name="T1" fmla="*/ 17 h 17"/>
                <a:gd name="T2" fmla="*/ 8 w 14"/>
                <a:gd name="T3" fmla="*/ 1 h 17"/>
                <a:gd name="T4" fmla="*/ 10 w 14"/>
                <a:gd name="T5" fmla="*/ 0 h 17"/>
                <a:gd name="T6" fmla="*/ 11 w 14"/>
                <a:gd name="T7" fmla="*/ 2 h 17"/>
                <a:gd name="T8" fmla="*/ 7 w 14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17">
                  <a:moveTo>
                    <a:pt x="7" y="17"/>
                  </a:moveTo>
                  <a:cubicBezTo>
                    <a:pt x="0" y="13"/>
                    <a:pt x="7" y="2"/>
                    <a:pt x="8" y="1"/>
                  </a:cubicBezTo>
                  <a:cubicBezTo>
                    <a:pt x="9" y="0"/>
                    <a:pt x="10" y="0"/>
                    <a:pt x="10" y="0"/>
                  </a:cubicBezTo>
                  <a:cubicBezTo>
                    <a:pt x="10" y="0"/>
                    <a:pt x="11" y="0"/>
                    <a:pt x="11" y="2"/>
                  </a:cubicBezTo>
                  <a:cubicBezTo>
                    <a:pt x="12" y="3"/>
                    <a:pt x="14" y="16"/>
                    <a:pt x="7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2" name="Freeform 390"/>
            <p:cNvSpPr/>
            <p:nvPr/>
          </p:nvSpPr>
          <p:spPr bwMode="auto">
            <a:xfrm>
              <a:off x="3468989" y="3756025"/>
              <a:ext cx="68263" cy="82550"/>
            </a:xfrm>
            <a:custGeom>
              <a:avLst/>
              <a:gdLst>
                <a:gd name="T0" fmla="*/ 9 w 14"/>
                <a:gd name="T1" fmla="*/ 16 h 17"/>
                <a:gd name="T2" fmla="*/ 0 w 14"/>
                <a:gd name="T3" fmla="*/ 2 h 17"/>
                <a:gd name="T4" fmla="*/ 1 w 14"/>
                <a:gd name="T5" fmla="*/ 0 h 17"/>
                <a:gd name="T6" fmla="*/ 3 w 14"/>
                <a:gd name="T7" fmla="*/ 1 h 17"/>
                <a:gd name="T8" fmla="*/ 9 w 14"/>
                <a:gd name="T9" fmla="*/ 16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17">
                  <a:moveTo>
                    <a:pt x="9" y="16"/>
                  </a:moveTo>
                  <a:cubicBezTo>
                    <a:pt x="1" y="17"/>
                    <a:pt x="0" y="4"/>
                    <a:pt x="0" y="2"/>
                  </a:cubicBezTo>
                  <a:cubicBezTo>
                    <a:pt x="0" y="1"/>
                    <a:pt x="1" y="0"/>
                    <a:pt x="1" y="0"/>
                  </a:cubicBezTo>
                  <a:cubicBezTo>
                    <a:pt x="1" y="0"/>
                    <a:pt x="2" y="0"/>
                    <a:pt x="3" y="1"/>
                  </a:cubicBezTo>
                  <a:cubicBezTo>
                    <a:pt x="5" y="2"/>
                    <a:pt x="14" y="10"/>
                    <a:pt x="9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3" name="Freeform 391"/>
            <p:cNvSpPr/>
            <p:nvPr/>
          </p:nvSpPr>
          <p:spPr bwMode="auto">
            <a:xfrm>
              <a:off x="3565827" y="4049713"/>
              <a:ext cx="66675" cy="80962"/>
            </a:xfrm>
            <a:custGeom>
              <a:avLst/>
              <a:gdLst>
                <a:gd name="T0" fmla="*/ 9 w 14"/>
                <a:gd name="T1" fmla="*/ 16 h 17"/>
                <a:gd name="T2" fmla="*/ 0 w 14"/>
                <a:gd name="T3" fmla="*/ 2 h 17"/>
                <a:gd name="T4" fmla="*/ 1 w 14"/>
                <a:gd name="T5" fmla="*/ 0 h 17"/>
                <a:gd name="T6" fmla="*/ 3 w 14"/>
                <a:gd name="T7" fmla="*/ 1 h 17"/>
                <a:gd name="T8" fmla="*/ 9 w 14"/>
                <a:gd name="T9" fmla="*/ 16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17">
                  <a:moveTo>
                    <a:pt x="9" y="16"/>
                  </a:moveTo>
                  <a:cubicBezTo>
                    <a:pt x="1" y="17"/>
                    <a:pt x="0" y="4"/>
                    <a:pt x="0" y="2"/>
                  </a:cubicBezTo>
                  <a:cubicBezTo>
                    <a:pt x="0" y="1"/>
                    <a:pt x="1" y="0"/>
                    <a:pt x="1" y="0"/>
                  </a:cubicBezTo>
                  <a:cubicBezTo>
                    <a:pt x="1" y="0"/>
                    <a:pt x="2" y="0"/>
                    <a:pt x="3" y="1"/>
                  </a:cubicBezTo>
                  <a:cubicBezTo>
                    <a:pt x="5" y="2"/>
                    <a:pt x="14" y="10"/>
                    <a:pt x="9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grpSp>
        <p:nvGrpSpPr>
          <p:cNvPr id="124" name="Group 19"/>
          <p:cNvGrpSpPr/>
          <p:nvPr/>
        </p:nvGrpSpPr>
        <p:grpSpPr>
          <a:xfrm>
            <a:off x="0" y="4034715"/>
            <a:ext cx="12190413" cy="2824870"/>
            <a:chOff x="0" y="4033782"/>
            <a:chExt cx="12192000" cy="2824216"/>
          </a:xfrm>
        </p:grpSpPr>
        <p:sp>
          <p:nvSpPr>
            <p:cNvPr id="125" name="Freeform 356"/>
            <p:cNvSpPr/>
            <p:nvPr/>
          </p:nvSpPr>
          <p:spPr bwMode="auto">
            <a:xfrm>
              <a:off x="1634517" y="4033782"/>
              <a:ext cx="544953" cy="320447"/>
            </a:xfrm>
            <a:custGeom>
              <a:avLst/>
              <a:gdLst>
                <a:gd name="T0" fmla="*/ 74 w 94"/>
                <a:gd name="T1" fmla="*/ 18 h 55"/>
                <a:gd name="T2" fmla="*/ 68 w 94"/>
                <a:gd name="T3" fmla="*/ 19 h 55"/>
                <a:gd name="T4" fmla="*/ 70 w 94"/>
                <a:gd name="T5" fmla="*/ 13 h 55"/>
                <a:gd name="T6" fmla="*/ 49 w 94"/>
                <a:gd name="T7" fmla="*/ 0 h 55"/>
                <a:gd name="T8" fmla="*/ 27 w 94"/>
                <a:gd name="T9" fmla="*/ 13 h 55"/>
                <a:gd name="T10" fmla="*/ 27 w 94"/>
                <a:gd name="T11" fmla="*/ 16 h 55"/>
                <a:gd name="T12" fmla="*/ 23 w 94"/>
                <a:gd name="T13" fmla="*/ 16 h 55"/>
                <a:gd name="T14" fmla="*/ 0 w 94"/>
                <a:gd name="T15" fmla="*/ 35 h 55"/>
                <a:gd name="T16" fmla="*/ 23 w 94"/>
                <a:gd name="T17" fmla="*/ 55 h 55"/>
                <a:gd name="T18" fmla="*/ 37 w 94"/>
                <a:gd name="T19" fmla="*/ 51 h 55"/>
                <a:gd name="T20" fmla="*/ 47 w 94"/>
                <a:gd name="T21" fmla="*/ 53 h 55"/>
                <a:gd name="T22" fmla="*/ 61 w 94"/>
                <a:gd name="T23" fmla="*/ 49 h 55"/>
                <a:gd name="T24" fmla="*/ 74 w 94"/>
                <a:gd name="T25" fmla="*/ 54 h 55"/>
                <a:gd name="T26" fmla="*/ 94 w 94"/>
                <a:gd name="T27" fmla="*/ 36 h 55"/>
                <a:gd name="T28" fmla="*/ 74 w 94"/>
                <a:gd name="T29" fmla="*/ 18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4" h="55">
                  <a:moveTo>
                    <a:pt x="74" y="18"/>
                  </a:moveTo>
                  <a:cubicBezTo>
                    <a:pt x="72" y="18"/>
                    <a:pt x="70" y="18"/>
                    <a:pt x="68" y="19"/>
                  </a:cubicBezTo>
                  <a:cubicBezTo>
                    <a:pt x="70" y="17"/>
                    <a:pt x="70" y="15"/>
                    <a:pt x="70" y="13"/>
                  </a:cubicBezTo>
                  <a:cubicBezTo>
                    <a:pt x="70" y="6"/>
                    <a:pt x="61" y="0"/>
                    <a:pt x="49" y="0"/>
                  </a:cubicBezTo>
                  <a:cubicBezTo>
                    <a:pt x="37" y="0"/>
                    <a:pt x="27" y="6"/>
                    <a:pt x="27" y="13"/>
                  </a:cubicBezTo>
                  <a:cubicBezTo>
                    <a:pt x="27" y="14"/>
                    <a:pt x="27" y="15"/>
                    <a:pt x="27" y="16"/>
                  </a:cubicBezTo>
                  <a:cubicBezTo>
                    <a:pt x="26" y="16"/>
                    <a:pt x="24" y="16"/>
                    <a:pt x="23" y="16"/>
                  </a:cubicBezTo>
                  <a:cubicBezTo>
                    <a:pt x="10" y="16"/>
                    <a:pt x="0" y="24"/>
                    <a:pt x="0" y="35"/>
                  </a:cubicBezTo>
                  <a:cubicBezTo>
                    <a:pt x="0" y="46"/>
                    <a:pt x="10" y="55"/>
                    <a:pt x="23" y="55"/>
                  </a:cubicBezTo>
                  <a:cubicBezTo>
                    <a:pt x="28" y="55"/>
                    <a:pt x="33" y="54"/>
                    <a:pt x="37" y="51"/>
                  </a:cubicBezTo>
                  <a:cubicBezTo>
                    <a:pt x="40" y="52"/>
                    <a:pt x="43" y="53"/>
                    <a:pt x="47" y="53"/>
                  </a:cubicBezTo>
                  <a:cubicBezTo>
                    <a:pt x="52" y="53"/>
                    <a:pt x="57" y="52"/>
                    <a:pt x="61" y="49"/>
                  </a:cubicBezTo>
                  <a:cubicBezTo>
                    <a:pt x="64" y="52"/>
                    <a:pt x="69" y="54"/>
                    <a:pt x="74" y="54"/>
                  </a:cubicBezTo>
                  <a:cubicBezTo>
                    <a:pt x="85" y="54"/>
                    <a:pt x="94" y="46"/>
                    <a:pt x="94" y="36"/>
                  </a:cubicBezTo>
                  <a:cubicBezTo>
                    <a:pt x="94" y="26"/>
                    <a:pt x="85" y="18"/>
                    <a:pt x="74" y="1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6" name="Freeform 361"/>
            <p:cNvSpPr/>
            <p:nvPr/>
          </p:nvSpPr>
          <p:spPr bwMode="auto">
            <a:xfrm>
              <a:off x="3768179" y="4033782"/>
              <a:ext cx="544953" cy="320447"/>
            </a:xfrm>
            <a:custGeom>
              <a:avLst/>
              <a:gdLst>
                <a:gd name="T0" fmla="*/ 74 w 94"/>
                <a:gd name="T1" fmla="*/ 18 h 55"/>
                <a:gd name="T2" fmla="*/ 68 w 94"/>
                <a:gd name="T3" fmla="*/ 19 h 55"/>
                <a:gd name="T4" fmla="*/ 70 w 94"/>
                <a:gd name="T5" fmla="*/ 13 h 55"/>
                <a:gd name="T6" fmla="*/ 48 w 94"/>
                <a:gd name="T7" fmla="*/ 0 h 55"/>
                <a:gd name="T8" fmla="*/ 26 w 94"/>
                <a:gd name="T9" fmla="*/ 13 h 55"/>
                <a:gd name="T10" fmla="*/ 27 w 94"/>
                <a:gd name="T11" fmla="*/ 16 h 55"/>
                <a:gd name="T12" fmla="*/ 22 w 94"/>
                <a:gd name="T13" fmla="*/ 16 h 55"/>
                <a:gd name="T14" fmla="*/ 0 w 94"/>
                <a:gd name="T15" fmla="*/ 35 h 55"/>
                <a:gd name="T16" fmla="*/ 22 w 94"/>
                <a:gd name="T17" fmla="*/ 55 h 55"/>
                <a:gd name="T18" fmla="*/ 36 w 94"/>
                <a:gd name="T19" fmla="*/ 51 h 55"/>
                <a:gd name="T20" fmla="*/ 47 w 94"/>
                <a:gd name="T21" fmla="*/ 53 h 55"/>
                <a:gd name="T22" fmla="*/ 60 w 94"/>
                <a:gd name="T23" fmla="*/ 49 h 55"/>
                <a:gd name="T24" fmla="*/ 74 w 94"/>
                <a:gd name="T25" fmla="*/ 54 h 55"/>
                <a:gd name="T26" fmla="*/ 94 w 94"/>
                <a:gd name="T27" fmla="*/ 36 h 55"/>
                <a:gd name="T28" fmla="*/ 74 w 94"/>
                <a:gd name="T29" fmla="*/ 18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4" h="55">
                  <a:moveTo>
                    <a:pt x="74" y="18"/>
                  </a:moveTo>
                  <a:cubicBezTo>
                    <a:pt x="72" y="18"/>
                    <a:pt x="70" y="18"/>
                    <a:pt x="68" y="19"/>
                  </a:cubicBezTo>
                  <a:cubicBezTo>
                    <a:pt x="69" y="17"/>
                    <a:pt x="70" y="15"/>
                    <a:pt x="70" y="13"/>
                  </a:cubicBezTo>
                  <a:cubicBezTo>
                    <a:pt x="70" y="6"/>
                    <a:pt x="60" y="0"/>
                    <a:pt x="48" y="0"/>
                  </a:cubicBezTo>
                  <a:cubicBezTo>
                    <a:pt x="36" y="0"/>
                    <a:pt x="26" y="6"/>
                    <a:pt x="26" y="13"/>
                  </a:cubicBezTo>
                  <a:cubicBezTo>
                    <a:pt x="26" y="14"/>
                    <a:pt x="27" y="15"/>
                    <a:pt x="27" y="16"/>
                  </a:cubicBezTo>
                  <a:cubicBezTo>
                    <a:pt x="25" y="16"/>
                    <a:pt x="24" y="16"/>
                    <a:pt x="22" y="16"/>
                  </a:cubicBezTo>
                  <a:cubicBezTo>
                    <a:pt x="10" y="16"/>
                    <a:pt x="0" y="24"/>
                    <a:pt x="0" y="35"/>
                  </a:cubicBezTo>
                  <a:cubicBezTo>
                    <a:pt x="0" y="46"/>
                    <a:pt x="10" y="55"/>
                    <a:pt x="22" y="55"/>
                  </a:cubicBezTo>
                  <a:cubicBezTo>
                    <a:pt x="28" y="55"/>
                    <a:pt x="32" y="54"/>
                    <a:pt x="36" y="51"/>
                  </a:cubicBezTo>
                  <a:cubicBezTo>
                    <a:pt x="39" y="52"/>
                    <a:pt x="43" y="53"/>
                    <a:pt x="47" y="53"/>
                  </a:cubicBezTo>
                  <a:cubicBezTo>
                    <a:pt x="52" y="53"/>
                    <a:pt x="57" y="52"/>
                    <a:pt x="60" y="49"/>
                  </a:cubicBezTo>
                  <a:cubicBezTo>
                    <a:pt x="64" y="52"/>
                    <a:pt x="68" y="54"/>
                    <a:pt x="74" y="54"/>
                  </a:cubicBezTo>
                  <a:cubicBezTo>
                    <a:pt x="85" y="54"/>
                    <a:pt x="94" y="46"/>
                    <a:pt x="94" y="36"/>
                  </a:cubicBezTo>
                  <a:cubicBezTo>
                    <a:pt x="94" y="26"/>
                    <a:pt x="85" y="18"/>
                    <a:pt x="74" y="1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7" name="Freeform 366"/>
            <p:cNvSpPr/>
            <p:nvPr/>
          </p:nvSpPr>
          <p:spPr bwMode="auto">
            <a:xfrm>
              <a:off x="5782260" y="4033782"/>
              <a:ext cx="544953" cy="320447"/>
            </a:xfrm>
            <a:custGeom>
              <a:avLst/>
              <a:gdLst>
                <a:gd name="T0" fmla="*/ 74 w 94"/>
                <a:gd name="T1" fmla="*/ 18 h 55"/>
                <a:gd name="T2" fmla="*/ 68 w 94"/>
                <a:gd name="T3" fmla="*/ 19 h 55"/>
                <a:gd name="T4" fmla="*/ 70 w 94"/>
                <a:gd name="T5" fmla="*/ 13 h 55"/>
                <a:gd name="T6" fmla="*/ 49 w 94"/>
                <a:gd name="T7" fmla="*/ 0 h 55"/>
                <a:gd name="T8" fmla="*/ 27 w 94"/>
                <a:gd name="T9" fmla="*/ 13 h 55"/>
                <a:gd name="T10" fmla="*/ 27 w 94"/>
                <a:gd name="T11" fmla="*/ 16 h 55"/>
                <a:gd name="T12" fmla="*/ 23 w 94"/>
                <a:gd name="T13" fmla="*/ 16 h 55"/>
                <a:gd name="T14" fmla="*/ 0 w 94"/>
                <a:gd name="T15" fmla="*/ 35 h 55"/>
                <a:gd name="T16" fmla="*/ 23 w 94"/>
                <a:gd name="T17" fmla="*/ 55 h 55"/>
                <a:gd name="T18" fmla="*/ 37 w 94"/>
                <a:gd name="T19" fmla="*/ 51 h 55"/>
                <a:gd name="T20" fmla="*/ 47 w 94"/>
                <a:gd name="T21" fmla="*/ 53 h 55"/>
                <a:gd name="T22" fmla="*/ 61 w 94"/>
                <a:gd name="T23" fmla="*/ 49 h 55"/>
                <a:gd name="T24" fmla="*/ 74 w 94"/>
                <a:gd name="T25" fmla="*/ 54 h 55"/>
                <a:gd name="T26" fmla="*/ 94 w 94"/>
                <a:gd name="T27" fmla="*/ 36 h 55"/>
                <a:gd name="T28" fmla="*/ 74 w 94"/>
                <a:gd name="T29" fmla="*/ 18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4" h="55">
                  <a:moveTo>
                    <a:pt x="74" y="18"/>
                  </a:moveTo>
                  <a:cubicBezTo>
                    <a:pt x="72" y="18"/>
                    <a:pt x="70" y="18"/>
                    <a:pt x="68" y="19"/>
                  </a:cubicBezTo>
                  <a:cubicBezTo>
                    <a:pt x="70" y="17"/>
                    <a:pt x="70" y="15"/>
                    <a:pt x="70" y="13"/>
                  </a:cubicBezTo>
                  <a:cubicBezTo>
                    <a:pt x="70" y="6"/>
                    <a:pt x="61" y="0"/>
                    <a:pt x="49" y="0"/>
                  </a:cubicBezTo>
                  <a:cubicBezTo>
                    <a:pt x="37" y="0"/>
                    <a:pt x="27" y="6"/>
                    <a:pt x="27" y="13"/>
                  </a:cubicBezTo>
                  <a:cubicBezTo>
                    <a:pt x="27" y="14"/>
                    <a:pt x="27" y="15"/>
                    <a:pt x="27" y="16"/>
                  </a:cubicBezTo>
                  <a:cubicBezTo>
                    <a:pt x="26" y="16"/>
                    <a:pt x="24" y="16"/>
                    <a:pt x="23" y="16"/>
                  </a:cubicBezTo>
                  <a:cubicBezTo>
                    <a:pt x="11" y="16"/>
                    <a:pt x="0" y="24"/>
                    <a:pt x="0" y="35"/>
                  </a:cubicBezTo>
                  <a:cubicBezTo>
                    <a:pt x="0" y="46"/>
                    <a:pt x="11" y="55"/>
                    <a:pt x="23" y="55"/>
                  </a:cubicBezTo>
                  <a:cubicBezTo>
                    <a:pt x="28" y="55"/>
                    <a:pt x="33" y="54"/>
                    <a:pt x="37" y="51"/>
                  </a:cubicBezTo>
                  <a:cubicBezTo>
                    <a:pt x="40" y="52"/>
                    <a:pt x="43" y="53"/>
                    <a:pt x="47" y="53"/>
                  </a:cubicBezTo>
                  <a:cubicBezTo>
                    <a:pt x="52" y="53"/>
                    <a:pt x="57" y="52"/>
                    <a:pt x="61" y="49"/>
                  </a:cubicBezTo>
                  <a:cubicBezTo>
                    <a:pt x="64" y="52"/>
                    <a:pt x="69" y="54"/>
                    <a:pt x="74" y="54"/>
                  </a:cubicBezTo>
                  <a:cubicBezTo>
                    <a:pt x="85" y="54"/>
                    <a:pt x="94" y="46"/>
                    <a:pt x="94" y="36"/>
                  </a:cubicBezTo>
                  <a:cubicBezTo>
                    <a:pt x="94" y="26"/>
                    <a:pt x="85" y="18"/>
                    <a:pt x="74" y="1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8" name="Freeform 376"/>
            <p:cNvSpPr/>
            <p:nvPr/>
          </p:nvSpPr>
          <p:spPr bwMode="auto">
            <a:xfrm>
              <a:off x="7956381" y="4033782"/>
              <a:ext cx="544953" cy="320447"/>
            </a:xfrm>
            <a:custGeom>
              <a:avLst/>
              <a:gdLst>
                <a:gd name="T0" fmla="*/ 74 w 94"/>
                <a:gd name="T1" fmla="*/ 18 h 55"/>
                <a:gd name="T2" fmla="*/ 68 w 94"/>
                <a:gd name="T3" fmla="*/ 19 h 55"/>
                <a:gd name="T4" fmla="*/ 70 w 94"/>
                <a:gd name="T5" fmla="*/ 13 h 55"/>
                <a:gd name="T6" fmla="*/ 48 w 94"/>
                <a:gd name="T7" fmla="*/ 0 h 55"/>
                <a:gd name="T8" fmla="*/ 26 w 94"/>
                <a:gd name="T9" fmla="*/ 13 h 55"/>
                <a:gd name="T10" fmla="*/ 27 w 94"/>
                <a:gd name="T11" fmla="*/ 16 h 55"/>
                <a:gd name="T12" fmla="*/ 22 w 94"/>
                <a:gd name="T13" fmla="*/ 16 h 55"/>
                <a:gd name="T14" fmla="*/ 0 w 94"/>
                <a:gd name="T15" fmla="*/ 35 h 55"/>
                <a:gd name="T16" fmla="*/ 22 w 94"/>
                <a:gd name="T17" fmla="*/ 55 h 55"/>
                <a:gd name="T18" fmla="*/ 36 w 94"/>
                <a:gd name="T19" fmla="*/ 51 h 55"/>
                <a:gd name="T20" fmla="*/ 47 w 94"/>
                <a:gd name="T21" fmla="*/ 53 h 55"/>
                <a:gd name="T22" fmla="*/ 60 w 94"/>
                <a:gd name="T23" fmla="*/ 49 h 55"/>
                <a:gd name="T24" fmla="*/ 74 w 94"/>
                <a:gd name="T25" fmla="*/ 54 h 55"/>
                <a:gd name="T26" fmla="*/ 94 w 94"/>
                <a:gd name="T27" fmla="*/ 36 h 55"/>
                <a:gd name="T28" fmla="*/ 74 w 94"/>
                <a:gd name="T29" fmla="*/ 18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4" h="55">
                  <a:moveTo>
                    <a:pt x="74" y="18"/>
                  </a:moveTo>
                  <a:cubicBezTo>
                    <a:pt x="72" y="18"/>
                    <a:pt x="70" y="18"/>
                    <a:pt x="68" y="19"/>
                  </a:cubicBezTo>
                  <a:cubicBezTo>
                    <a:pt x="69" y="17"/>
                    <a:pt x="70" y="15"/>
                    <a:pt x="70" y="13"/>
                  </a:cubicBezTo>
                  <a:cubicBezTo>
                    <a:pt x="70" y="6"/>
                    <a:pt x="60" y="0"/>
                    <a:pt x="48" y="0"/>
                  </a:cubicBezTo>
                  <a:cubicBezTo>
                    <a:pt x="36" y="0"/>
                    <a:pt x="26" y="6"/>
                    <a:pt x="26" y="13"/>
                  </a:cubicBezTo>
                  <a:cubicBezTo>
                    <a:pt x="26" y="14"/>
                    <a:pt x="27" y="15"/>
                    <a:pt x="27" y="16"/>
                  </a:cubicBezTo>
                  <a:cubicBezTo>
                    <a:pt x="25" y="16"/>
                    <a:pt x="24" y="16"/>
                    <a:pt x="22" y="16"/>
                  </a:cubicBezTo>
                  <a:cubicBezTo>
                    <a:pt x="10" y="16"/>
                    <a:pt x="0" y="24"/>
                    <a:pt x="0" y="35"/>
                  </a:cubicBezTo>
                  <a:cubicBezTo>
                    <a:pt x="0" y="46"/>
                    <a:pt x="10" y="55"/>
                    <a:pt x="22" y="55"/>
                  </a:cubicBezTo>
                  <a:cubicBezTo>
                    <a:pt x="28" y="55"/>
                    <a:pt x="32" y="54"/>
                    <a:pt x="36" y="51"/>
                  </a:cubicBezTo>
                  <a:cubicBezTo>
                    <a:pt x="39" y="52"/>
                    <a:pt x="43" y="53"/>
                    <a:pt x="47" y="53"/>
                  </a:cubicBezTo>
                  <a:cubicBezTo>
                    <a:pt x="52" y="53"/>
                    <a:pt x="57" y="52"/>
                    <a:pt x="60" y="49"/>
                  </a:cubicBezTo>
                  <a:cubicBezTo>
                    <a:pt x="64" y="52"/>
                    <a:pt x="69" y="54"/>
                    <a:pt x="74" y="54"/>
                  </a:cubicBezTo>
                  <a:cubicBezTo>
                    <a:pt x="85" y="54"/>
                    <a:pt x="94" y="46"/>
                    <a:pt x="94" y="36"/>
                  </a:cubicBezTo>
                  <a:cubicBezTo>
                    <a:pt x="94" y="26"/>
                    <a:pt x="85" y="18"/>
                    <a:pt x="74" y="1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9" name="Freeform 382"/>
            <p:cNvSpPr/>
            <p:nvPr/>
          </p:nvSpPr>
          <p:spPr bwMode="auto">
            <a:xfrm>
              <a:off x="10113106" y="4033782"/>
              <a:ext cx="539197" cy="320447"/>
            </a:xfrm>
            <a:custGeom>
              <a:avLst/>
              <a:gdLst>
                <a:gd name="T0" fmla="*/ 73 w 93"/>
                <a:gd name="T1" fmla="*/ 18 h 55"/>
                <a:gd name="T2" fmla="*/ 67 w 93"/>
                <a:gd name="T3" fmla="*/ 19 h 55"/>
                <a:gd name="T4" fmla="*/ 69 w 93"/>
                <a:gd name="T5" fmla="*/ 13 h 55"/>
                <a:gd name="T6" fmla="*/ 48 w 93"/>
                <a:gd name="T7" fmla="*/ 0 h 55"/>
                <a:gd name="T8" fmla="*/ 26 w 93"/>
                <a:gd name="T9" fmla="*/ 13 h 55"/>
                <a:gd name="T10" fmla="*/ 26 w 93"/>
                <a:gd name="T11" fmla="*/ 16 h 55"/>
                <a:gd name="T12" fmla="*/ 22 w 93"/>
                <a:gd name="T13" fmla="*/ 16 h 55"/>
                <a:gd name="T14" fmla="*/ 0 w 93"/>
                <a:gd name="T15" fmla="*/ 35 h 55"/>
                <a:gd name="T16" fmla="*/ 22 w 93"/>
                <a:gd name="T17" fmla="*/ 55 h 55"/>
                <a:gd name="T18" fmla="*/ 36 w 93"/>
                <a:gd name="T19" fmla="*/ 51 h 55"/>
                <a:gd name="T20" fmla="*/ 46 w 93"/>
                <a:gd name="T21" fmla="*/ 53 h 55"/>
                <a:gd name="T22" fmla="*/ 60 w 93"/>
                <a:gd name="T23" fmla="*/ 49 h 55"/>
                <a:gd name="T24" fmla="*/ 73 w 93"/>
                <a:gd name="T25" fmla="*/ 54 h 55"/>
                <a:gd name="T26" fmla="*/ 93 w 93"/>
                <a:gd name="T27" fmla="*/ 36 h 55"/>
                <a:gd name="T28" fmla="*/ 73 w 93"/>
                <a:gd name="T29" fmla="*/ 18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3" h="55">
                  <a:moveTo>
                    <a:pt x="73" y="18"/>
                  </a:moveTo>
                  <a:cubicBezTo>
                    <a:pt x="71" y="18"/>
                    <a:pt x="69" y="18"/>
                    <a:pt x="67" y="19"/>
                  </a:cubicBezTo>
                  <a:cubicBezTo>
                    <a:pt x="69" y="17"/>
                    <a:pt x="69" y="15"/>
                    <a:pt x="69" y="13"/>
                  </a:cubicBezTo>
                  <a:cubicBezTo>
                    <a:pt x="69" y="6"/>
                    <a:pt x="60" y="0"/>
                    <a:pt x="48" y="0"/>
                  </a:cubicBezTo>
                  <a:cubicBezTo>
                    <a:pt x="36" y="0"/>
                    <a:pt x="26" y="6"/>
                    <a:pt x="26" y="13"/>
                  </a:cubicBezTo>
                  <a:cubicBezTo>
                    <a:pt x="26" y="14"/>
                    <a:pt x="26" y="15"/>
                    <a:pt x="26" y="16"/>
                  </a:cubicBezTo>
                  <a:cubicBezTo>
                    <a:pt x="25" y="16"/>
                    <a:pt x="23" y="16"/>
                    <a:pt x="22" y="16"/>
                  </a:cubicBezTo>
                  <a:cubicBezTo>
                    <a:pt x="10" y="16"/>
                    <a:pt x="0" y="24"/>
                    <a:pt x="0" y="35"/>
                  </a:cubicBezTo>
                  <a:cubicBezTo>
                    <a:pt x="0" y="46"/>
                    <a:pt x="10" y="55"/>
                    <a:pt x="22" y="55"/>
                  </a:cubicBezTo>
                  <a:cubicBezTo>
                    <a:pt x="27" y="55"/>
                    <a:pt x="32" y="54"/>
                    <a:pt x="36" y="51"/>
                  </a:cubicBezTo>
                  <a:cubicBezTo>
                    <a:pt x="39" y="52"/>
                    <a:pt x="42" y="53"/>
                    <a:pt x="46" y="53"/>
                  </a:cubicBezTo>
                  <a:cubicBezTo>
                    <a:pt x="51" y="53"/>
                    <a:pt x="56" y="52"/>
                    <a:pt x="60" y="49"/>
                  </a:cubicBezTo>
                  <a:cubicBezTo>
                    <a:pt x="63" y="52"/>
                    <a:pt x="68" y="54"/>
                    <a:pt x="73" y="54"/>
                  </a:cubicBezTo>
                  <a:cubicBezTo>
                    <a:pt x="84" y="54"/>
                    <a:pt x="93" y="46"/>
                    <a:pt x="93" y="36"/>
                  </a:cubicBezTo>
                  <a:cubicBezTo>
                    <a:pt x="93" y="26"/>
                    <a:pt x="84" y="18"/>
                    <a:pt x="73" y="1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0" name="Rectangle 72"/>
            <p:cNvSpPr/>
            <p:nvPr/>
          </p:nvSpPr>
          <p:spPr>
            <a:xfrm>
              <a:off x="0" y="4241733"/>
              <a:ext cx="12192000" cy="2616265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31" name="Group 30"/>
          <p:cNvGrpSpPr/>
          <p:nvPr/>
        </p:nvGrpSpPr>
        <p:grpSpPr>
          <a:xfrm>
            <a:off x="5598384" y="2390029"/>
            <a:ext cx="863488" cy="862213"/>
            <a:chOff x="5599113" y="2389476"/>
            <a:chExt cx="863600" cy="862013"/>
          </a:xfrm>
          <a:solidFill>
            <a:schemeClr val="accent2"/>
          </a:solidFill>
        </p:grpSpPr>
        <p:sp>
          <p:nvSpPr>
            <p:cNvPr id="132" name="Freeform 5"/>
            <p:cNvSpPr/>
            <p:nvPr/>
          </p:nvSpPr>
          <p:spPr bwMode="auto">
            <a:xfrm>
              <a:off x="5740400" y="2489488"/>
              <a:ext cx="658813" cy="668338"/>
            </a:xfrm>
            <a:custGeom>
              <a:avLst/>
              <a:gdLst>
                <a:gd name="T0" fmla="*/ 158 w 310"/>
                <a:gd name="T1" fmla="*/ 0 h 315"/>
                <a:gd name="T2" fmla="*/ 248 w 310"/>
                <a:gd name="T3" fmla="*/ 45 h 315"/>
                <a:gd name="T4" fmla="*/ 248 w 310"/>
                <a:gd name="T5" fmla="*/ 269 h 315"/>
                <a:gd name="T6" fmla="*/ 148 w 310"/>
                <a:gd name="T7" fmla="*/ 315 h 315"/>
                <a:gd name="T8" fmla="*/ 158 w 310"/>
                <a:gd name="T9" fmla="*/ 0 h 3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0" h="315">
                  <a:moveTo>
                    <a:pt x="158" y="0"/>
                  </a:moveTo>
                  <a:cubicBezTo>
                    <a:pt x="191" y="5"/>
                    <a:pt x="222" y="20"/>
                    <a:pt x="248" y="45"/>
                  </a:cubicBezTo>
                  <a:cubicBezTo>
                    <a:pt x="310" y="107"/>
                    <a:pt x="310" y="207"/>
                    <a:pt x="248" y="269"/>
                  </a:cubicBezTo>
                  <a:cubicBezTo>
                    <a:pt x="220" y="297"/>
                    <a:pt x="184" y="313"/>
                    <a:pt x="148" y="315"/>
                  </a:cubicBezTo>
                  <a:cubicBezTo>
                    <a:pt x="0" y="161"/>
                    <a:pt x="143" y="15"/>
                    <a:pt x="15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3" name="Freeform 6"/>
            <p:cNvSpPr/>
            <p:nvPr/>
          </p:nvSpPr>
          <p:spPr bwMode="auto">
            <a:xfrm>
              <a:off x="5657850" y="2473613"/>
              <a:ext cx="419100" cy="692150"/>
            </a:xfrm>
            <a:custGeom>
              <a:avLst/>
              <a:gdLst>
                <a:gd name="T0" fmla="*/ 62 w 197"/>
                <a:gd name="T1" fmla="*/ 52 h 326"/>
                <a:gd name="T2" fmla="*/ 197 w 197"/>
                <a:gd name="T3" fmla="*/ 7 h 326"/>
                <a:gd name="T4" fmla="*/ 187 w 197"/>
                <a:gd name="T5" fmla="*/ 322 h 326"/>
                <a:gd name="T6" fmla="*/ 62 w 197"/>
                <a:gd name="T7" fmla="*/ 276 h 326"/>
                <a:gd name="T8" fmla="*/ 62 w 197"/>
                <a:gd name="T9" fmla="*/ 52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7" h="326">
                  <a:moveTo>
                    <a:pt x="62" y="52"/>
                  </a:moveTo>
                  <a:cubicBezTo>
                    <a:pt x="99" y="15"/>
                    <a:pt x="149" y="0"/>
                    <a:pt x="197" y="7"/>
                  </a:cubicBezTo>
                  <a:cubicBezTo>
                    <a:pt x="182" y="22"/>
                    <a:pt x="39" y="168"/>
                    <a:pt x="187" y="322"/>
                  </a:cubicBezTo>
                  <a:cubicBezTo>
                    <a:pt x="142" y="326"/>
                    <a:pt x="96" y="311"/>
                    <a:pt x="62" y="276"/>
                  </a:cubicBezTo>
                  <a:cubicBezTo>
                    <a:pt x="0" y="214"/>
                    <a:pt x="0" y="114"/>
                    <a:pt x="62" y="5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4" name="Freeform 7"/>
            <p:cNvSpPr/>
            <p:nvPr/>
          </p:nvSpPr>
          <p:spPr bwMode="auto">
            <a:xfrm>
              <a:off x="6224588" y="2514888"/>
              <a:ext cx="111125" cy="112713"/>
            </a:xfrm>
            <a:custGeom>
              <a:avLst/>
              <a:gdLst>
                <a:gd name="T0" fmla="*/ 25 w 52"/>
                <a:gd name="T1" fmla="*/ 28 h 53"/>
                <a:gd name="T2" fmla="*/ 44 w 52"/>
                <a:gd name="T3" fmla="*/ 53 h 53"/>
                <a:gd name="T4" fmla="*/ 52 w 52"/>
                <a:gd name="T5" fmla="*/ 0 h 53"/>
                <a:gd name="T6" fmla="*/ 0 w 52"/>
                <a:gd name="T7" fmla="*/ 8 h 53"/>
                <a:gd name="T8" fmla="*/ 25 w 52"/>
                <a:gd name="T9" fmla="*/ 28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53">
                  <a:moveTo>
                    <a:pt x="25" y="28"/>
                  </a:moveTo>
                  <a:cubicBezTo>
                    <a:pt x="33" y="36"/>
                    <a:pt x="44" y="53"/>
                    <a:pt x="44" y="53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16" y="20"/>
                    <a:pt x="25" y="2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5" name="Freeform 8"/>
            <p:cNvSpPr/>
            <p:nvPr/>
          </p:nvSpPr>
          <p:spPr bwMode="auto">
            <a:xfrm>
              <a:off x="6089650" y="2416463"/>
              <a:ext cx="125413" cy="107950"/>
            </a:xfrm>
            <a:custGeom>
              <a:avLst/>
              <a:gdLst>
                <a:gd name="T0" fmla="*/ 31 w 59"/>
                <a:gd name="T1" fmla="*/ 37 h 51"/>
                <a:gd name="T2" fmla="*/ 59 w 59"/>
                <a:gd name="T3" fmla="*/ 51 h 51"/>
                <a:gd name="T4" fmla="*/ 45 w 59"/>
                <a:gd name="T5" fmla="*/ 0 h 51"/>
                <a:gd name="T6" fmla="*/ 0 w 59"/>
                <a:gd name="T7" fmla="*/ 29 h 51"/>
                <a:gd name="T8" fmla="*/ 31 w 59"/>
                <a:gd name="T9" fmla="*/ 37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51">
                  <a:moveTo>
                    <a:pt x="31" y="37"/>
                  </a:moveTo>
                  <a:cubicBezTo>
                    <a:pt x="42" y="41"/>
                    <a:pt x="59" y="51"/>
                    <a:pt x="59" y="51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20" y="32"/>
                    <a:pt x="31" y="3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6" name="Freeform 9"/>
            <p:cNvSpPr/>
            <p:nvPr/>
          </p:nvSpPr>
          <p:spPr bwMode="auto">
            <a:xfrm>
              <a:off x="5945188" y="2389476"/>
              <a:ext cx="131763" cy="93663"/>
            </a:xfrm>
            <a:custGeom>
              <a:avLst/>
              <a:gdLst>
                <a:gd name="T0" fmla="*/ 31 w 62"/>
                <a:gd name="T1" fmla="*/ 39 h 44"/>
                <a:gd name="T2" fmla="*/ 62 w 62"/>
                <a:gd name="T3" fmla="*/ 41 h 44"/>
                <a:gd name="T4" fmla="*/ 29 w 62"/>
                <a:gd name="T5" fmla="*/ 0 h 44"/>
                <a:gd name="T6" fmla="*/ 0 w 62"/>
                <a:gd name="T7" fmla="*/ 44 h 44"/>
                <a:gd name="T8" fmla="*/ 31 w 62"/>
                <a:gd name="T9" fmla="*/ 39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" h="44">
                  <a:moveTo>
                    <a:pt x="31" y="39"/>
                  </a:moveTo>
                  <a:cubicBezTo>
                    <a:pt x="43" y="38"/>
                    <a:pt x="62" y="41"/>
                    <a:pt x="62" y="41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4"/>
                    <a:pt x="19" y="39"/>
                    <a:pt x="31" y="3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7" name="Freeform 10"/>
            <p:cNvSpPr/>
            <p:nvPr/>
          </p:nvSpPr>
          <p:spPr bwMode="auto">
            <a:xfrm>
              <a:off x="5813425" y="2435513"/>
              <a:ext cx="119063" cy="111125"/>
            </a:xfrm>
            <a:custGeom>
              <a:avLst/>
              <a:gdLst>
                <a:gd name="T0" fmla="*/ 26 w 56"/>
                <a:gd name="T1" fmla="*/ 35 h 52"/>
                <a:gd name="T2" fmla="*/ 56 w 56"/>
                <a:gd name="T3" fmla="*/ 23 h 52"/>
                <a:gd name="T4" fmla="*/ 9 w 56"/>
                <a:gd name="T5" fmla="*/ 0 h 52"/>
                <a:gd name="T6" fmla="*/ 0 w 56"/>
                <a:gd name="T7" fmla="*/ 52 h 52"/>
                <a:gd name="T8" fmla="*/ 26 w 56"/>
                <a:gd name="T9" fmla="*/ 35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52">
                  <a:moveTo>
                    <a:pt x="26" y="35"/>
                  </a:moveTo>
                  <a:cubicBezTo>
                    <a:pt x="37" y="29"/>
                    <a:pt x="56" y="23"/>
                    <a:pt x="56" y="23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0" y="52"/>
                    <a:pt x="16" y="40"/>
                    <a:pt x="26" y="3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8" name="Freeform 11"/>
            <p:cNvSpPr/>
            <p:nvPr/>
          </p:nvSpPr>
          <p:spPr bwMode="auto">
            <a:xfrm>
              <a:off x="5689600" y="2548226"/>
              <a:ext cx="112713" cy="107950"/>
            </a:xfrm>
            <a:custGeom>
              <a:avLst/>
              <a:gdLst>
                <a:gd name="T0" fmla="*/ 31 w 53"/>
                <a:gd name="T1" fmla="*/ 25 h 51"/>
                <a:gd name="T2" fmla="*/ 53 w 53"/>
                <a:gd name="T3" fmla="*/ 3 h 51"/>
                <a:gd name="T4" fmla="*/ 0 w 53"/>
                <a:gd name="T5" fmla="*/ 0 h 51"/>
                <a:gd name="T6" fmla="*/ 14 w 53"/>
                <a:gd name="T7" fmla="*/ 51 h 51"/>
                <a:gd name="T8" fmla="*/ 31 w 53"/>
                <a:gd name="T9" fmla="*/ 25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51">
                  <a:moveTo>
                    <a:pt x="31" y="25"/>
                  </a:moveTo>
                  <a:cubicBezTo>
                    <a:pt x="38" y="16"/>
                    <a:pt x="53" y="3"/>
                    <a:pt x="53" y="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4" y="51"/>
                    <a:pt x="14" y="51"/>
                    <a:pt x="14" y="51"/>
                  </a:cubicBezTo>
                  <a:cubicBezTo>
                    <a:pt x="14" y="51"/>
                    <a:pt x="23" y="34"/>
                    <a:pt x="31" y="2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9" name="Freeform 12"/>
            <p:cNvSpPr/>
            <p:nvPr/>
          </p:nvSpPr>
          <p:spPr bwMode="auto">
            <a:xfrm>
              <a:off x="5608638" y="2668876"/>
              <a:ext cx="104775" cy="128588"/>
            </a:xfrm>
            <a:custGeom>
              <a:avLst/>
              <a:gdLst>
                <a:gd name="T0" fmla="*/ 37 w 49"/>
                <a:gd name="T1" fmla="*/ 29 h 60"/>
                <a:gd name="T2" fmla="*/ 49 w 49"/>
                <a:gd name="T3" fmla="*/ 0 h 60"/>
                <a:gd name="T4" fmla="*/ 0 w 49"/>
                <a:gd name="T5" fmla="*/ 19 h 60"/>
                <a:gd name="T6" fmla="*/ 33 w 49"/>
                <a:gd name="T7" fmla="*/ 60 h 60"/>
                <a:gd name="T8" fmla="*/ 37 w 49"/>
                <a:gd name="T9" fmla="*/ 29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60">
                  <a:moveTo>
                    <a:pt x="37" y="29"/>
                  </a:moveTo>
                  <a:cubicBezTo>
                    <a:pt x="41" y="18"/>
                    <a:pt x="49" y="0"/>
                    <a:pt x="49" y="0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33" y="60"/>
                    <a:pt x="33" y="60"/>
                    <a:pt x="33" y="60"/>
                  </a:cubicBezTo>
                  <a:cubicBezTo>
                    <a:pt x="33" y="60"/>
                    <a:pt x="34" y="41"/>
                    <a:pt x="37" y="2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40" name="Freeform 13"/>
            <p:cNvSpPr/>
            <p:nvPr/>
          </p:nvSpPr>
          <p:spPr bwMode="auto">
            <a:xfrm>
              <a:off x="5599113" y="2811751"/>
              <a:ext cx="98425" cy="130175"/>
            </a:xfrm>
            <a:custGeom>
              <a:avLst/>
              <a:gdLst>
                <a:gd name="T0" fmla="*/ 39 w 47"/>
                <a:gd name="T1" fmla="*/ 31 h 61"/>
                <a:gd name="T2" fmla="*/ 37 w 47"/>
                <a:gd name="T3" fmla="*/ 0 h 61"/>
                <a:gd name="T4" fmla="*/ 0 w 47"/>
                <a:gd name="T5" fmla="*/ 37 h 61"/>
                <a:gd name="T6" fmla="*/ 47 w 47"/>
                <a:gd name="T7" fmla="*/ 61 h 61"/>
                <a:gd name="T8" fmla="*/ 39 w 47"/>
                <a:gd name="T9" fmla="*/ 31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61">
                  <a:moveTo>
                    <a:pt x="39" y="31"/>
                  </a:moveTo>
                  <a:cubicBezTo>
                    <a:pt x="37" y="19"/>
                    <a:pt x="37" y="0"/>
                    <a:pt x="37" y="0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47" y="61"/>
                    <a:pt x="47" y="61"/>
                    <a:pt x="47" y="61"/>
                  </a:cubicBezTo>
                  <a:cubicBezTo>
                    <a:pt x="47" y="61"/>
                    <a:pt x="41" y="43"/>
                    <a:pt x="39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41" name="Freeform 14"/>
            <p:cNvSpPr/>
            <p:nvPr/>
          </p:nvSpPr>
          <p:spPr bwMode="auto">
            <a:xfrm>
              <a:off x="5664200" y="2954626"/>
              <a:ext cx="112713" cy="112713"/>
            </a:xfrm>
            <a:custGeom>
              <a:avLst/>
              <a:gdLst>
                <a:gd name="T0" fmla="*/ 33 w 53"/>
                <a:gd name="T1" fmla="*/ 28 h 53"/>
                <a:gd name="T2" fmla="*/ 18 w 53"/>
                <a:gd name="T3" fmla="*/ 0 h 53"/>
                <a:gd name="T4" fmla="*/ 0 w 53"/>
                <a:gd name="T5" fmla="*/ 50 h 53"/>
                <a:gd name="T6" fmla="*/ 53 w 53"/>
                <a:gd name="T7" fmla="*/ 53 h 53"/>
                <a:gd name="T8" fmla="*/ 33 w 53"/>
                <a:gd name="T9" fmla="*/ 28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53">
                  <a:moveTo>
                    <a:pt x="33" y="28"/>
                  </a:moveTo>
                  <a:cubicBezTo>
                    <a:pt x="26" y="18"/>
                    <a:pt x="18" y="0"/>
                    <a:pt x="18" y="0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53" y="53"/>
                    <a:pt x="53" y="53"/>
                    <a:pt x="53" y="53"/>
                  </a:cubicBezTo>
                  <a:cubicBezTo>
                    <a:pt x="53" y="53"/>
                    <a:pt x="39" y="38"/>
                    <a:pt x="33" y="2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42" name="Freeform 15"/>
            <p:cNvSpPr/>
            <p:nvPr/>
          </p:nvSpPr>
          <p:spPr bwMode="auto">
            <a:xfrm>
              <a:off x="5784850" y="3075276"/>
              <a:ext cx="111125" cy="112713"/>
            </a:xfrm>
            <a:custGeom>
              <a:avLst/>
              <a:gdLst>
                <a:gd name="T0" fmla="*/ 24 w 52"/>
                <a:gd name="T1" fmla="*/ 20 h 53"/>
                <a:gd name="T2" fmla="*/ 0 w 52"/>
                <a:gd name="T3" fmla="*/ 0 h 53"/>
                <a:gd name="T4" fmla="*/ 3 w 52"/>
                <a:gd name="T5" fmla="*/ 53 h 53"/>
                <a:gd name="T6" fmla="*/ 52 w 52"/>
                <a:gd name="T7" fmla="*/ 34 h 53"/>
                <a:gd name="T8" fmla="*/ 24 w 52"/>
                <a:gd name="T9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53">
                  <a:moveTo>
                    <a:pt x="24" y="20"/>
                  </a:moveTo>
                  <a:cubicBezTo>
                    <a:pt x="14" y="14"/>
                    <a:pt x="0" y="0"/>
                    <a:pt x="0" y="0"/>
                  </a:cubicBezTo>
                  <a:cubicBezTo>
                    <a:pt x="3" y="53"/>
                    <a:pt x="3" y="53"/>
                    <a:pt x="3" y="53"/>
                  </a:cubicBezTo>
                  <a:cubicBezTo>
                    <a:pt x="52" y="34"/>
                    <a:pt x="52" y="34"/>
                    <a:pt x="52" y="34"/>
                  </a:cubicBezTo>
                  <a:cubicBezTo>
                    <a:pt x="52" y="34"/>
                    <a:pt x="34" y="27"/>
                    <a:pt x="24" y="2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43" name="Freeform 16"/>
            <p:cNvSpPr/>
            <p:nvPr/>
          </p:nvSpPr>
          <p:spPr bwMode="auto">
            <a:xfrm>
              <a:off x="5908675" y="3151476"/>
              <a:ext cx="131763" cy="100013"/>
            </a:xfrm>
            <a:custGeom>
              <a:avLst/>
              <a:gdLst>
                <a:gd name="T0" fmla="*/ 31 w 62"/>
                <a:gd name="T1" fmla="*/ 9 h 47"/>
                <a:gd name="T2" fmla="*/ 0 w 62"/>
                <a:gd name="T3" fmla="*/ 0 h 47"/>
                <a:gd name="T4" fmla="*/ 25 w 62"/>
                <a:gd name="T5" fmla="*/ 47 h 47"/>
                <a:gd name="T6" fmla="*/ 62 w 62"/>
                <a:gd name="T7" fmla="*/ 10 h 47"/>
                <a:gd name="T8" fmla="*/ 31 w 62"/>
                <a:gd name="T9" fmla="*/ 9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" h="47">
                  <a:moveTo>
                    <a:pt x="31" y="9"/>
                  </a:moveTo>
                  <a:cubicBezTo>
                    <a:pt x="19" y="7"/>
                    <a:pt x="0" y="0"/>
                    <a:pt x="0" y="0"/>
                  </a:cubicBezTo>
                  <a:cubicBezTo>
                    <a:pt x="25" y="47"/>
                    <a:pt x="25" y="47"/>
                    <a:pt x="25" y="47"/>
                  </a:cubicBezTo>
                  <a:cubicBezTo>
                    <a:pt x="62" y="10"/>
                    <a:pt x="62" y="10"/>
                    <a:pt x="62" y="10"/>
                  </a:cubicBezTo>
                  <a:cubicBezTo>
                    <a:pt x="62" y="10"/>
                    <a:pt x="42" y="11"/>
                    <a:pt x="31" y="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44" name="Freeform 17"/>
            <p:cNvSpPr/>
            <p:nvPr/>
          </p:nvSpPr>
          <p:spPr bwMode="auto">
            <a:xfrm>
              <a:off x="6053138" y="3138776"/>
              <a:ext cx="130175" cy="104775"/>
            </a:xfrm>
            <a:custGeom>
              <a:avLst/>
              <a:gdLst>
                <a:gd name="T0" fmla="*/ 31 w 61"/>
                <a:gd name="T1" fmla="*/ 11 h 49"/>
                <a:gd name="T2" fmla="*/ 0 w 61"/>
                <a:gd name="T3" fmla="*/ 16 h 49"/>
                <a:gd name="T4" fmla="*/ 42 w 61"/>
                <a:gd name="T5" fmla="*/ 49 h 49"/>
                <a:gd name="T6" fmla="*/ 61 w 61"/>
                <a:gd name="T7" fmla="*/ 0 h 49"/>
                <a:gd name="T8" fmla="*/ 31 w 61"/>
                <a:gd name="T9" fmla="*/ 11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49">
                  <a:moveTo>
                    <a:pt x="31" y="11"/>
                  </a:moveTo>
                  <a:cubicBezTo>
                    <a:pt x="20" y="14"/>
                    <a:pt x="0" y="16"/>
                    <a:pt x="0" y="16"/>
                  </a:cubicBezTo>
                  <a:cubicBezTo>
                    <a:pt x="42" y="49"/>
                    <a:pt x="42" y="49"/>
                    <a:pt x="42" y="49"/>
                  </a:cubicBezTo>
                  <a:cubicBezTo>
                    <a:pt x="61" y="0"/>
                    <a:pt x="61" y="0"/>
                    <a:pt x="61" y="0"/>
                  </a:cubicBezTo>
                  <a:cubicBezTo>
                    <a:pt x="61" y="0"/>
                    <a:pt x="43" y="8"/>
                    <a:pt x="31" y="1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45" name="Freeform 18"/>
            <p:cNvSpPr/>
            <p:nvPr/>
          </p:nvSpPr>
          <p:spPr bwMode="auto">
            <a:xfrm>
              <a:off x="6192838" y="3048288"/>
              <a:ext cx="109538" cy="111125"/>
            </a:xfrm>
            <a:custGeom>
              <a:avLst/>
              <a:gdLst>
                <a:gd name="T0" fmla="*/ 27 w 51"/>
                <a:gd name="T1" fmla="*/ 23 h 53"/>
                <a:gd name="T2" fmla="*/ 0 w 51"/>
                <a:gd name="T3" fmla="*/ 40 h 53"/>
                <a:gd name="T4" fmla="*/ 51 w 51"/>
                <a:gd name="T5" fmla="*/ 53 h 53"/>
                <a:gd name="T6" fmla="*/ 49 w 51"/>
                <a:gd name="T7" fmla="*/ 0 h 53"/>
                <a:gd name="T8" fmla="*/ 27 w 51"/>
                <a:gd name="T9" fmla="*/ 2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53">
                  <a:moveTo>
                    <a:pt x="27" y="23"/>
                  </a:moveTo>
                  <a:cubicBezTo>
                    <a:pt x="18" y="30"/>
                    <a:pt x="0" y="40"/>
                    <a:pt x="0" y="40"/>
                  </a:cubicBezTo>
                  <a:cubicBezTo>
                    <a:pt x="51" y="53"/>
                    <a:pt x="51" y="53"/>
                    <a:pt x="51" y="53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49" y="0"/>
                    <a:pt x="36" y="15"/>
                    <a:pt x="27" y="2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46" name="Freeform 19"/>
            <p:cNvSpPr/>
            <p:nvPr/>
          </p:nvSpPr>
          <p:spPr bwMode="auto">
            <a:xfrm>
              <a:off x="6305550" y="2919701"/>
              <a:ext cx="111125" cy="119063"/>
            </a:xfrm>
            <a:custGeom>
              <a:avLst/>
              <a:gdLst>
                <a:gd name="T0" fmla="*/ 17 w 52"/>
                <a:gd name="T1" fmla="*/ 29 h 56"/>
                <a:gd name="T2" fmla="*/ 0 w 52"/>
                <a:gd name="T3" fmla="*/ 56 h 56"/>
                <a:gd name="T4" fmla="*/ 52 w 52"/>
                <a:gd name="T5" fmla="*/ 47 h 56"/>
                <a:gd name="T6" fmla="*/ 28 w 52"/>
                <a:gd name="T7" fmla="*/ 0 h 56"/>
                <a:gd name="T8" fmla="*/ 17 w 52"/>
                <a:gd name="T9" fmla="*/ 29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56">
                  <a:moveTo>
                    <a:pt x="17" y="29"/>
                  </a:moveTo>
                  <a:cubicBezTo>
                    <a:pt x="12" y="40"/>
                    <a:pt x="0" y="56"/>
                    <a:pt x="0" y="56"/>
                  </a:cubicBezTo>
                  <a:cubicBezTo>
                    <a:pt x="52" y="47"/>
                    <a:pt x="52" y="47"/>
                    <a:pt x="52" y="47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3" y="19"/>
                    <a:pt x="17" y="2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47" name="Freeform 20"/>
            <p:cNvSpPr/>
            <p:nvPr/>
          </p:nvSpPr>
          <p:spPr bwMode="auto">
            <a:xfrm>
              <a:off x="6369050" y="2773651"/>
              <a:ext cx="93663" cy="133350"/>
            </a:xfrm>
            <a:custGeom>
              <a:avLst/>
              <a:gdLst>
                <a:gd name="T0" fmla="*/ 5 w 44"/>
                <a:gd name="T1" fmla="*/ 32 h 63"/>
                <a:gd name="T2" fmla="*/ 0 w 44"/>
                <a:gd name="T3" fmla="*/ 63 h 63"/>
                <a:gd name="T4" fmla="*/ 44 w 44"/>
                <a:gd name="T5" fmla="*/ 34 h 63"/>
                <a:gd name="T6" fmla="*/ 3 w 44"/>
                <a:gd name="T7" fmla="*/ 0 h 63"/>
                <a:gd name="T8" fmla="*/ 5 w 44"/>
                <a:gd name="T9" fmla="*/ 32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63">
                  <a:moveTo>
                    <a:pt x="5" y="32"/>
                  </a:moveTo>
                  <a:cubicBezTo>
                    <a:pt x="4" y="44"/>
                    <a:pt x="0" y="63"/>
                    <a:pt x="0" y="63"/>
                  </a:cubicBezTo>
                  <a:cubicBezTo>
                    <a:pt x="44" y="34"/>
                    <a:pt x="44" y="34"/>
                    <a:pt x="44" y="34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6" y="20"/>
                    <a:pt x="5" y="3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48" name="Freeform 21"/>
            <p:cNvSpPr/>
            <p:nvPr/>
          </p:nvSpPr>
          <p:spPr bwMode="auto">
            <a:xfrm>
              <a:off x="6324600" y="2633951"/>
              <a:ext cx="109538" cy="122238"/>
            </a:xfrm>
            <a:custGeom>
              <a:avLst/>
              <a:gdLst>
                <a:gd name="T0" fmla="*/ 15 w 51"/>
                <a:gd name="T1" fmla="*/ 28 h 58"/>
                <a:gd name="T2" fmla="*/ 23 w 51"/>
                <a:gd name="T3" fmla="*/ 58 h 58"/>
                <a:gd name="T4" fmla="*/ 51 w 51"/>
                <a:gd name="T5" fmla="*/ 14 h 58"/>
                <a:gd name="T6" fmla="*/ 0 w 51"/>
                <a:gd name="T7" fmla="*/ 0 h 58"/>
                <a:gd name="T8" fmla="*/ 15 w 51"/>
                <a:gd name="T9" fmla="*/ 2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58">
                  <a:moveTo>
                    <a:pt x="15" y="28"/>
                  </a:moveTo>
                  <a:cubicBezTo>
                    <a:pt x="19" y="39"/>
                    <a:pt x="23" y="58"/>
                    <a:pt x="23" y="58"/>
                  </a:cubicBezTo>
                  <a:cubicBezTo>
                    <a:pt x="51" y="14"/>
                    <a:pt x="51" y="14"/>
                    <a:pt x="51" y="1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0" y="17"/>
                    <a:pt x="15" y="2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grpSp>
        <p:nvGrpSpPr>
          <p:cNvPr id="149" name="Group 22"/>
          <p:cNvGrpSpPr/>
          <p:nvPr/>
        </p:nvGrpSpPr>
        <p:grpSpPr>
          <a:xfrm>
            <a:off x="1534398" y="1207804"/>
            <a:ext cx="2752116" cy="2766138"/>
            <a:chOff x="1534597" y="1207524"/>
            <a:chExt cx="2752475" cy="2765497"/>
          </a:xfrm>
        </p:grpSpPr>
        <p:sp>
          <p:nvSpPr>
            <p:cNvPr id="150" name="Freeform 46"/>
            <p:cNvSpPr/>
            <p:nvPr/>
          </p:nvSpPr>
          <p:spPr bwMode="auto">
            <a:xfrm>
              <a:off x="1765640" y="1207524"/>
              <a:ext cx="754426" cy="1078615"/>
            </a:xfrm>
            <a:custGeom>
              <a:avLst/>
              <a:gdLst>
                <a:gd name="T0" fmla="*/ 0 w 270"/>
                <a:gd name="T1" fmla="*/ 386 h 386"/>
                <a:gd name="T2" fmla="*/ 16 w 270"/>
                <a:gd name="T3" fmla="*/ 375 h 386"/>
                <a:gd name="T4" fmla="*/ 244 w 270"/>
                <a:gd name="T5" fmla="*/ 233 h 386"/>
                <a:gd name="T6" fmla="*/ 270 w 270"/>
                <a:gd name="T7" fmla="*/ 217 h 386"/>
                <a:gd name="T8" fmla="*/ 0 w 270"/>
                <a:gd name="T9" fmla="*/ 386 h 3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0" h="386">
                  <a:moveTo>
                    <a:pt x="0" y="386"/>
                  </a:moveTo>
                  <a:cubicBezTo>
                    <a:pt x="16" y="375"/>
                    <a:pt x="16" y="375"/>
                    <a:pt x="16" y="375"/>
                  </a:cubicBezTo>
                  <a:cubicBezTo>
                    <a:pt x="16" y="375"/>
                    <a:pt x="148" y="61"/>
                    <a:pt x="244" y="233"/>
                  </a:cubicBezTo>
                  <a:cubicBezTo>
                    <a:pt x="270" y="217"/>
                    <a:pt x="270" y="217"/>
                    <a:pt x="270" y="217"/>
                  </a:cubicBezTo>
                  <a:cubicBezTo>
                    <a:pt x="270" y="217"/>
                    <a:pt x="145" y="0"/>
                    <a:pt x="0" y="386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grpSp>
          <p:nvGrpSpPr>
            <p:cNvPr id="151" name="Group 21"/>
            <p:cNvGrpSpPr/>
            <p:nvPr/>
          </p:nvGrpSpPr>
          <p:grpSpPr>
            <a:xfrm>
              <a:off x="1534597" y="1655473"/>
              <a:ext cx="2752475" cy="2317548"/>
              <a:chOff x="1534597" y="1655473"/>
              <a:chExt cx="2752475" cy="2317548"/>
            </a:xfrm>
          </p:grpSpPr>
          <p:sp>
            <p:nvSpPr>
              <p:cNvPr id="152" name="Freeform 41"/>
              <p:cNvSpPr/>
              <p:nvPr/>
            </p:nvSpPr>
            <p:spPr bwMode="auto">
              <a:xfrm>
                <a:off x="1534597" y="1814613"/>
                <a:ext cx="1473488" cy="1399252"/>
              </a:xfrm>
              <a:custGeom>
                <a:avLst/>
                <a:gdLst>
                  <a:gd name="T0" fmla="*/ 353 w 528"/>
                  <a:gd name="T1" fmla="*/ 0 h 501"/>
                  <a:gd name="T2" fmla="*/ 11 w 528"/>
                  <a:gd name="T3" fmla="*/ 213 h 501"/>
                  <a:gd name="T4" fmla="*/ 79 w 528"/>
                  <a:gd name="T5" fmla="*/ 366 h 501"/>
                  <a:gd name="T6" fmla="*/ 187 w 528"/>
                  <a:gd name="T7" fmla="*/ 494 h 501"/>
                  <a:gd name="T8" fmla="*/ 528 w 528"/>
                  <a:gd name="T9" fmla="*/ 280 h 501"/>
                  <a:gd name="T10" fmla="*/ 482 w 528"/>
                  <a:gd name="T11" fmla="*/ 240 h 501"/>
                  <a:gd name="T12" fmla="*/ 466 w 528"/>
                  <a:gd name="T13" fmla="*/ 219 h 501"/>
                  <a:gd name="T14" fmla="*/ 421 w 528"/>
                  <a:gd name="T15" fmla="*/ 152 h 501"/>
                  <a:gd name="T16" fmla="*/ 353 w 528"/>
                  <a:gd name="T17" fmla="*/ 0 h 5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28" h="501">
                    <a:moveTo>
                      <a:pt x="353" y="0"/>
                    </a:moveTo>
                    <a:cubicBezTo>
                      <a:pt x="11" y="213"/>
                      <a:pt x="11" y="213"/>
                      <a:pt x="11" y="213"/>
                    </a:cubicBezTo>
                    <a:cubicBezTo>
                      <a:pt x="0" y="220"/>
                      <a:pt x="31" y="289"/>
                      <a:pt x="79" y="366"/>
                    </a:cubicBezTo>
                    <a:cubicBezTo>
                      <a:pt x="128" y="444"/>
                      <a:pt x="176" y="501"/>
                      <a:pt x="187" y="494"/>
                    </a:cubicBezTo>
                    <a:cubicBezTo>
                      <a:pt x="528" y="280"/>
                      <a:pt x="528" y="280"/>
                      <a:pt x="528" y="280"/>
                    </a:cubicBezTo>
                    <a:cubicBezTo>
                      <a:pt x="522" y="284"/>
                      <a:pt x="505" y="268"/>
                      <a:pt x="482" y="240"/>
                    </a:cubicBezTo>
                    <a:cubicBezTo>
                      <a:pt x="477" y="234"/>
                      <a:pt x="472" y="227"/>
                      <a:pt x="466" y="219"/>
                    </a:cubicBezTo>
                    <a:cubicBezTo>
                      <a:pt x="452" y="200"/>
                      <a:pt x="436" y="177"/>
                      <a:pt x="421" y="152"/>
                    </a:cubicBezTo>
                    <a:cubicBezTo>
                      <a:pt x="372" y="75"/>
                      <a:pt x="342" y="7"/>
                      <a:pt x="353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53" name="Freeform 42"/>
              <p:cNvSpPr/>
              <p:nvPr/>
            </p:nvSpPr>
            <p:spPr bwMode="auto">
              <a:xfrm>
                <a:off x="2879597" y="2406378"/>
                <a:ext cx="148528" cy="201577"/>
              </a:xfrm>
              <a:custGeom>
                <a:avLst/>
                <a:gdLst>
                  <a:gd name="T0" fmla="*/ 26 w 53"/>
                  <a:gd name="T1" fmla="*/ 0 h 72"/>
                  <a:gd name="T2" fmla="*/ 0 w 53"/>
                  <a:gd name="T3" fmla="*/ 28 h 72"/>
                  <a:gd name="T4" fmla="*/ 46 w 53"/>
                  <a:gd name="T5" fmla="*/ 68 h 72"/>
                  <a:gd name="T6" fmla="*/ 26 w 53"/>
                  <a:gd name="T7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3" h="72">
                    <a:moveTo>
                      <a:pt x="26" y="0"/>
                    </a:moveTo>
                    <a:cubicBezTo>
                      <a:pt x="12" y="17"/>
                      <a:pt x="0" y="28"/>
                      <a:pt x="0" y="28"/>
                    </a:cubicBezTo>
                    <a:cubicBezTo>
                      <a:pt x="23" y="56"/>
                      <a:pt x="40" y="72"/>
                      <a:pt x="46" y="68"/>
                    </a:cubicBezTo>
                    <a:cubicBezTo>
                      <a:pt x="53" y="64"/>
                      <a:pt x="44" y="38"/>
                      <a:pt x="26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54" name="Freeform 43"/>
              <p:cNvSpPr/>
              <p:nvPr/>
            </p:nvSpPr>
            <p:spPr bwMode="auto">
              <a:xfrm>
                <a:off x="2489417" y="1800467"/>
                <a:ext cx="426722" cy="625950"/>
              </a:xfrm>
              <a:custGeom>
                <a:avLst/>
                <a:gdLst>
                  <a:gd name="T0" fmla="*/ 11 w 153"/>
                  <a:gd name="T1" fmla="*/ 5 h 224"/>
                  <a:gd name="T2" fmla="*/ 79 w 153"/>
                  <a:gd name="T3" fmla="*/ 157 h 224"/>
                  <a:gd name="T4" fmla="*/ 124 w 153"/>
                  <a:gd name="T5" fmla="*/ 224 h 224"/>
                  <a:gd name="T6" fmla="*/ 153 w 153"/>
                  <a:gd name="T7" fmla="*/ 192 h 224"/>
                  <a:gd name="T8" fmla="*/ 118 w 153"/>
                  <a:gd name="T9" fmla="*/ 133 h 224"/>
                  <a:gd name="T10" fmla="*/ 90 w 153"/>
                  <a:gd name="T11" fmla="*/ 89 h 224"/>
                  <a:gd name="T12" fmla="*/ 77 w 153"/>
                  <a:gd name="T13" fmla="*/ 70 h 224"/>
                  <a:gd name="T14" fmla="*/ 11 w 153"/>
                  <a:gd name="T15" fmla="*/ 5 h 2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53" h="224">
                    <a:moveTo>
                      <a:pt x="11" y="5"/>
                    </a:moveTo>
                    <a:cubicBezTo>
                      <a:pt x="0" y="12"/>
                      <a:pt x="30" y="80"/>
                      <a:pt x="79" y="157"/>
                    </a:cubicBezTo>
                    <a:cubicBezTo>
                      <a:pt x="94" y="182"/>
                      <a:pt x="110" y="205"/>
                      <a:pt x="124" y="224"/>
                    </a:cubicBezTo>
                    <a:cubicBezTo>
                      <a:pt x="124" y="224"/>
                      <a:pt x="137" y="212"/>
                      <a:pt x="153" y="192"/>
                    </a:cubicBezTo>
                    <a:cubicBezTo>
                      <a:pt x="143" y="173"/>
                      <a:pt x="131" y="153"/>
                      <a:pt x="118" y="133"/>
                    </a:cubicBezTo>
                    <a:cubicBezTo>
                      <a:pt x="109" y="117"/>
                      <a:pt x="99" y="103"/>
                      <a:pt x="90" y="89"/>
                    </a:cubicBezTo>
                    <a:cubicBezTo>
                      <a:pt x="77" y="70"/>
                      <a:pt x="77" y="70"/>
                      <a:pt x="77" y="70"/>
                    </a:cubicBezTo>
                    <a:cubicBezTo>
                      <a:pt x="45" y="27"/>
                      <a:pt x="19" y="0"/>
                      <a:pt x="11" y="5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55" name="Freeform 44"/>
              <p:cNvSpPr/>
              <p:nvPr/>
            </p:nvSpPr>
            <p:spPr bwMode="auto">
              <a:xfrm>
                <a:off x="2355035" y="2869651"/>
                <a:ext cx="1130460" cy="277021"/>
              </a:xfrm>
              <a:custGeom>
                <a:avLst/>
                <a:gdLst>
                  <a:gd name="T0" fmla="*/ 78 w 405"/>
                  <a:gd name="T1" fmla="*/ 0 h 99"/>
                  <a:gd name="T2" fmla="*/ 0 w 405"/>
                  <a:gd name="T3" fmla="*/ 49 h 99"/>
                  <a:gd name="T4" fmla="*/ 390 w 405"/>
                  <a:gd name="T5" fmla="*/ 99 h 99"/>
                  <a:gd name="T6" fmla="*/ 396 w 405"/>
                  <a:gd name="T7" fmla="*/ 54 h 99"/>
                  <a:gd name="T8" fmla="*/ 78 w 405"/>
                  <a:gd name="T9" fmla="*/ 0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5" h="99">
                    <a:moveTo>
                      <a:pt x="78" y="0"/>
                    </a:moveTo>
                    <a:cubicBezTo>
                      <a:pt x="0" y="49"/>
                      <a:pt x="0" y="49"/>
                      <a:pt x="0" y="49"/>
                    </a:cubicBezTo>
                    <a:cubicBezTo>
                      <a:pt x="390" y="99"/>
                      <a:pt x="390" y="99"/>
                      <a:pt x="390" y="99"/>
                    </a:cubicBezTo>
                    <a:cubicBezTo>
                      <a:pt x="390" y="99"/>
                      <a:pt x="405" y="84"/>
                      <a:pt x="396" y="54"/>
                    </a:cubicBezTo>
                    <a:lnTo>
                      <a:pt x="78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56" name="Freeform 45"/>
              <p:cNvSpPr/>
              <p:nvPr/>
            </p:nvSpPr>
            <p:spPr bwMode="auto">
              <a:xfrm>
                <a:off x="3444237" y="2856684"/>
                <a:ext cx="304128" cy="504532"/>
              </a:xfrm>
              <a:custGeom>
                <a:avLst/>
                <a:gdLst>
                  <a:gd name="T0" fmla="*/ 51 w 109"/>
                  <a:gd name="T1" fmla="*/ 0 h 181"/>
                  <a:gd name="T2" fmla="*/ 6 w 109"/>
                  <a:gd name="T3" fmla="*/ 59 h 181"/>
                  <a:gd name="T4" fmla="*/ 0 w 109"/>
                  <a:gd name="T5" fmla="*/ 104 h 181"/>
                  <a:gd name="T6" fmla="*/ 30 w 109"/>
                  <a:gd name="T7" fmla="*/ 181 h 181"/>
                  <a:gd name="T8" fmla="*/ 51 w 109"/>
                  <a:gd name="T9" fmla="*/ 0 h 1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9" h="181">
                    <a:moveTo>
                      <a:pt x="51" y="0"/>
                    </a:moveTo>
                    <a:cubicBezTo>
                      <a:pt x="51" y="0"/>
                      <a:pt x="19" y="29"/>
                      <a:pt x="6" y="59"/>
                    </a:cubicBezTo>
                    <a:cubicBezTo>
                      <a:pt x="15" y="89"/>
                      <a:pt x="0" y="104"/>
                      <a:pt x="0" y="104"/>
                    </a:cubicBezTo>
                    <a:cubicBezTo>
                      <a:pt x="0" y="104"/>
                      <a:pt x="1" y="156"/>
                      <a:pt x="30" y="181"/>
                    </a:cubicBezTo>
                    <a:cubicBezTo>
                      <a:pt x="30" y="181"/>
                      <a:pt x="109" y="93"/>
                      <a:pt x="5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57" name="Freeform 47"/>
              <p:cNvSpPr/>
              <p:nvPr/>
            </p:nvSpPr>
            <p:spPr bwMode="auto">
              <a:xfrm>
                <a:off x="2835981" y="1849977"/>
                <a:ext cx="371319" cy="634202"/>
              </a:xfrm>
              <a:custGeom>
                <a:avLst/>
                <a:gdLst>
                  <a:gd name="T0" fmla="*/ 70 w 133"/>
                  <a:gd name="T1" fmla="*/ 0 h 227"/>
                  <a:gd name="T2" fmla="*/ 70 w 133"/>
                  <a:gd name="T3" fmla="*/ 1 h 227"/>
                  <a:gd name="T4" fmla="*/ 29 w 133"/>
                  <a:gd name="T5" fmla="*/ 174 h 227"/>
                  <a:gd name="T6" fmla="*/ 0 w 133"/>
                  <a:gd name="T7" fmla="*/ 206 h 227"/>
                  <a:gd name="T8" fmla="*/ 16 w 133"/>
                  <a:gd name="T9" fmla="*/ 227 h 227"/>
                  <a:gd name="T10" fmla="*/ 42 w 133"/>
                  <a:gd name="T11" fmla="*/ 199 h 227"/>
                  <a:gd name="T12" fmla="*/ 70 w 133"/>
                  <a:gd name="T13" fmla="*/ 0 h 2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3" h="227">
                    <a:moveTo>
                      <a:pt x="70" y="0"/>
                    </a:moveTo>
                    <a:cubicBezTo>
                      <a:pt x="70" y="0"/>
                      <a:pt x="70" y="1"/>
                      <a:pt x="70" y="1"/>
                    </a:cubicBezTo>
                    <a:cubicBezTo>
                      <a:pt x="110" y="55"/>
                      <a:pt x="63" y="131"/>
                      <a:pt x="29" y="174"/>
                    </a:cubicBezTo>
                    <a:cubicBezTo>
                      <a:pt x="13" y="194"/>
                      <a:pt x="0" y="206"/>
                      <a:pt x="0" y="206"/>
                    </a:cubicBezTo>
                    <a:cubicBezTo>
                      <a:pt x="6" y="214"/>
                      <a:pt x="11" y="221"/>
                      <a:pt x="16" y="227"/>
                    </a:cubicBezTo>
                    <a:cubicBezTo>
                      <a:pt x="16" y="227"/>
                      <a:pt x="28" y="216"/>
                      <a:pt x="42" y="199"/>
                    </a:cubicBezTo>
                    <a:cubicBezTo>
                      <a:pt x="78" y="154"/>
                      <a:pt x="133" y="66"/>
                      <a:pt x="7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58" name="Freeform 48"/>
              <p:cNvSpPr/>
              <p:nvPr/>
            </p:nvSpPr>
            <p:spPr bwMode="auto">
              <a:xfrm>
                <a:off x="2703957" y="1655473"/>
                <a:ext cx="326525" cy="393724"/>
              </a:xfrm>
              <a:custGeom>
                <a:avLst/>
                <a:gdLst>
                  <a:gd name="T0" fmla="*/ 0 w 117"/>
                  <a:gd name="T1" fmla="*/ 122 h 141"/>
                  <a:gd name="T2" fmla="*/ 13 w 117"/>
                  <a:gd name="T3" fmla="*/ 141 h 141"/>
                  <a:gd name="T4" fmla="*/ 114 w 117"/>
                  <a:gd name="T5" fmla="*/ 67 h 141"/>
                  <a:gd name="T6" fmla="*/ 114 w 117"/>
                  <a:gd name="T7" fmla="*/ 67 h 141"/>
                  <a:gd name="T8" fmla="*/ 116 w 117"/>
                  <a:gd name="T9" fmla="*/ 70 h 141"/>
                  <a:gd name="T10" fmla="*/ 116 w 117"/>
                  <a:gd name="T11" fmla="*/ 70 h 141"/>
                  <a:gd name="T12" fmla="*/ 117 w 117"/>
                  <a:gd name="T13" fmla="*/ 70 h 141"/>
                  <a:gd name="T14" fmla="*/ 0 w 117"/>
                  <a:gd name="T15" fmla="*/ 122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7" h="141">
                    <a:moveTo>
                      <a:pt x="0" y="122"/>
                    </a:moveTo>
                    <a:cubicBezTo>
                      <a:pt x="4" y="129"/>
                      <a:pt x="8" y="135"/>
                      <a:pt x="13" y="141"/>
                    </a:cubicBezTo>
                    <a:cubicBezTo>
                      <a:pt x="63" y="32"/>
                      <a:pt x="103" y="57"/>
                      <a:pt x="114" y="67"/>
                    </a:cubicBezTo>
                    <a:cubicBezTo>
                      <a:pt x="114" y="67"/>
                      <a:pt x="114" y="67"/>
                      <a:pt x="114" y="67"/>
                    </a:cubicBezTo>
                    <a:cubicBezTo>
                      <a:pt x="115" y="68"/>
                      <a:pt x="116" y="69"/>
                      <a:pt x="116" y="70"/>
                    </a:cubicBezTo>
                    <a:cubicBezTo>
                      <a:pt x="116" y="70"/>
                      <a:pt x="116" y="70"/>
                      <a:pt x="116" y="70"/>
                    </a:cubicBezTo>
                    <a:cubicBezTo>
                      <a:pt x="117" y="70"/>
                      <a:pt x="117" y="70"/>
                      <a:pt x="117" y="70"/>
                    </a:cubicBezTo>
                    <a:cubicBezTo>
                      <a:pt x="68" y="0"/>
                      <a:pt x="0" y="122"/>
                      <a:pt x="0" y="122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59" name="Freeform 49"/>
              <p:cNvSpPr/>
              <p:nvPr/>
            </p:nvSpPr>
            <p:spPr bwMode="auto">
              <a:xfrm>
                <a:off x="3689425" y="2985175"/>
                <a:ext cx="70727" cy="35364"/>
              </a:xfrm>
              <a:custGeom>
                <a:avLst/>
                <a:gdLst>
                  <a:gd name="T0" fmla="*/ 23 w 25"/>
                  <a:gd name="T1" fmla="*/ 13 h 13"/>
                  <a:gd name="T2" fmla="*/ 0 w 25"/>
                  <a:gd name="T3" fmla="*/ 8 h 13"/>
                  <a:gd name="T4" fmla="*/ 1 w 25"/>
                  <a:gd name="T5" fmla="*/ 0 h 13"/>
                  <a:gd name="T6" fmla="*/ 25 w 25"/>
                  <a:gd name="T7" fmla="*/ 5 h 13"/>
                  <a:gd name="T8" fmla="*/ 23 w 25"/>
                  <a:gd name="T9" fmla="*/ 13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" h="13">
                    <a:moveTo>
                      <a:pt x="23" y="13"/>
                    </a:moveTo>
                    <a:cubicBezTo>
                      <a:pt x="9" y="9"/>
                      <a:pt x="0" y="8"/>
                      <a:pt x="0" y="8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0" y="1"/>
                      <a:pt x="25" y="5"/>
                    </a:cubicBezTo>
                    <a:lnTo>
                      <a:pt x="23" y="13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60" name="Freeform 50"/>
              <p:cNvSpPr>
                <a:spLocks noEditPoints="1"/>
              </p:cNvSpPr>
              <p:nvPr/>
            </p:nvSpPr>
            <p:spPr bwMode="auto">
              <a:xfrm>
                <a:off x="3866244" y="3048831"/>
                <a:ext cx="418471" cy="732043"/>
              </a:xfrm>
              <a:custGeom>
                <a:avLst/>
                <a:gdLst>
                  <a:gd name="T0" fmla="*/ 142 w 150"/>
                  <a:gd name="T1" fmla="*/ 262 h 262"/>
                  <a:gd name="T2" fmla="*/ 138 w 150"/>
                  <a:gd name="T3" fmla="*/ 218 h 262"/>
                  <a:gd name="T4" fmla="*/ 146 w 150"/>
                  <a:gd name="T5" fmla="*/ 217 h 262"/>
                  <a:gd name="T6" fmla="*/ 150 w 150"/>
                  <a:gd name="T7" fmla="*/ 262 h 262"/>
                  <a:gd name="T8" fmla="*/ 142 w 150"/>
                  <a:gd name="T9" fmla="*/ 262 h 262"/>
                  <a:gd name="T10" fmla="*/ 129 w 150"/>
                  <a:gd name="T11" fmla="*/ 176 h 262"/>
                  <a:gd name="T12" fmla="*/ 114 w 150"/>
                  <a:gd name="T13" fmla="*/ 134 h 262"/>
                  <a:gd name="T14" fmla="*/ 122 w 150"/>
                  <a:gd name="T15" fmla="*/ 131 h 262"/>
                  <a:gd name="T16" fmla="*/ 136 w 150"/>
                  <a:gd name="T17" fmla="*/ 173 h 262"/>
                  <a:gd name="T18" fmla="*/ 129 w 150"/>
                  <a:gd name="T19" fmla="*/ 176 h 262"/>
                  <a:gd name="T20" fmla="*/ 94 w 150"/>
                  <a:gd name="T21" fmla="*/ 95 h 262"/>
                  <a:gd name="T22" fmla="*/ 68 w 150"/>
                  <a:gd name="T23" fmla="*/ 60 h 262"/>
                  <a:gd name="T24" fmla="*/ 74 w 150"/>
                  <a:gd name="T25" fmla="*/ 55 h 262"/>
                  <a:gd name="T26" fmla="*/ 101 w 150"/>
                  <a:gd name="T27" fmla="*/ 91 h 262"/>
                  <a:gd name="T28" fmla="*/ 94 w 150"/>
                  <a:gd name="T29" fmla="*/ 95 h 262"/>
                  <a:gd name="T30" fmla="*/ 36 w 150"/>
                  <a:gd name="T31" fmla="*/ 30 h 262"/>
                  <a:gd name="T32" fmla="*/ 0 w 150"/>
                  <a:gd name="T33" fmla="*/ 7 h 262"/>
                  <a:gd name="T34" fmla="*/ 4 w 150"/>
                  <a:gd name="T35" fmla="*/ 0 h 262"/>
                  <a:gd name="T36" fmla="*/ 41 w 150"/>
                  <a:gd name="T37" fmla="*/ 24 h 262"/>
                  <a:gd name="T38" fmla="*/ 36 w 150"/>
                  <a:gd name="T39" fmla="*/ 30 h 2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50" h="262">
                    <a:moveTo>
                      <a:pt x="142" y="262"/>
                    </a:moveTo>
                    <a:cubicBezTo>
                      <a:pt x="142" y="247"/>
                      <a:pt x="140" y="232"/>
                      <a:pt x="138" y="218"/>
                    </a:cubicBezTo>
                    <a:cubicBezTo>
                      <a:pt x="146" y="217"/>
                      <a:pt x="146" y="217"/>
                      <a:pt x="146" y="217"/>
                    </a:cubicBezTo>
                    <a:cubicBezTo>
                      <a:pt x="148" y="231"/>
                      <a:pt x="149" y="246"/>
                      <a:pt x="150" y="262"/>
                    </a:cubicBezTo>
                    <a:lnTo>
                      <a:pt x="142" y="262"/>
                    </a:lnTo>
                    <a:close/>
                    <a:moveTo>
                      <a:pt x="129" y="176"/>
                    </a:moveTo>
                    <a:cubicBezTo>
                      <a:pt x="125" y="161"/>
                      <a:pt x="120" y="147"/>
                      <a:pt x="114" y="134"/>
                    </a:cubicBezTo>
                    <a:cubicBezTo>
                      <a:pt x="122" y="131"/>
                      <a:pt x="122" y="131"/>
                      <a:pt x="122" y="131"/>
                    </a:cubicBezTo>
                    <a:cubicBezTo>
                      <a:pt x="127" y="144"/>
                      <a:pt x="132" y="159"/>
                      <a:pt x="136" y="173"/>
                    </a:cubicBezTo>
                    <a:lnTo>
                      <a:pt x="129" y="176"/>
                    </a:lnTo>
                    <a:close/>
                    <a:moveTo>
                      <a:pt x="94" y="95"/>
                    </a:moveTo>
                    <a:cubicBezTo>
                      <a:pt x="87" y="83"/>
                      <a:pt x="78" y="71"/>
                      <a:pt x="68" y="60"/>
                    </a:cubicBezTo>
                    <a:cubicBezTo>
                      <a:pt x="74" y="55"/>
                      <a:pt x="74" y="55"/>
                      <a:pt x="74" y="55"/>
                    </a:cubicBezTo>
                    <a:cubicBezTo>
                      <a:pt x="84" y="66"/>
                      <a:pt x="93" y="78"/>
                      <a:pt x="101" y="91"/>
                    </a:cubicBezTo>
                    <a:lnTo>
                      <a:pt x="94" y="95"/>
                    </a:lnTo>
                    <a:close/>
                    <a:moveTo>
                      <a:pt x="36" y="30"/>
                    </a:moveTo>
                    <a:cubicBezTo>
                      <a:pt x="25" y="22"/>
                      <a:pt x="13" y="14"/>
                      <a:pt x="0" y="7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17" y="7"/>
                      <a:pt x="30" y="15"/>
                      <a:pt x="41" y="24"/>
                    </a:cubicBezTo>
                    <a:lnTo>
                      <a:pt x="36" y="3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61" name="Freeform 51"/>
              <p:cNvSpPr/>
              <p:nvPr/>
            </p:nvSpPr>
            <p:spPr bwMode="auto">
              <a:xfrm>
                <a:off x="4262317" y="3903471"/>
                <a:ext cx="24755" cy="69550"/>
              </a:xfrm>
              <a:custGeom>
                <a:avLst/>
                <a:gdLst>
                  <a:gd name="T0" fmla="*/ 8 w 9"/>
                  <a:gd name="T1" fmla="*/ 25 h 25"/>
                  <a:gd name="T2" fmla="*/ 0 w 9"/>
                  <a:gd name="T3" fmla="*/ 24 h 25"/>
                  <a:gd name="T4" fmla="*/ 1 w 9"/>
                  <a:gd name="T5" fmla="*/ 0 h 25"/>
                  <a:gd name="T6" fmla="*/ 9 w 9"/>
                  <a:gd name="T7" fmla="*/ 1 h 25"/>
                  <a:gd name="T8" fmla="*/ 8 w 9"/>
                  <a:gd name="T9" fmla="*/ 25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25">
                    <a:moveTo>
                      <a:pt x="8" y="25"/>
                    </a:moveTo>
                    <a:cubicBezTo>
                      <a:pt x="0" y="24"/>
                      <a:pt x="0" y="24"/>
                      <a:pt x="0" y="24"/>
                    </a:cubicBezTo>
                    <a:cubicBezTo>
                      <a:pt x="1" y="16"/>
                      <a:pt x="1" y="8"/>
                      <a:pt x="1" y="0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9" y="9"/>
                      <a:pt x="9" y="17"/>
                      <a:pt x="8" y="25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62" name="Freeform 52"/>
              <p:cNvSpPr/>
              <p:nvPr/>
            </p:nvSpPr>
            <p:spPr bwMode="auto">
              <a:xfrm>
                <a:off x="3595122" y="3356501"/>
                <a:ext cx="50688" cy="69550"/>
              </a:xfrm>
              <a:custGeom>
                <a:avLst/>
                <a:gdLst>
                  <a:gd name="T0" fmla="*/ 11 w 18"/>
                  <a:gd name="T1" fmla="*/ 25 h 25"/>
                  <a:gd name="T2" fmla="*/ 0 w 18"/>
                  <a:gd name="T3" fmla="*/ 4 h 25"/>
                  <a:gd name="T4" fmla="*/ 6 w 18"/>
                  <a:gd name="T5" fmla="*/ 0 h 25"/>
                  <a:gd name="T6" fmla="*/ 18 w 18"/>
                  <a:gd name="T7" fmla="*/ 21 h 25"/>
                  <a:gd name="T8" fmla="*/ 11 w 18"/>
                  <a:gd name="T9" fmla="*/ 25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25">
                    <a:moveTo>
                      <a:pt x="11" y="25"/>
                    </a:moveTo>
                    <a:cubicBezTo>
                      <a:pt x="4" y="12"/>
                      <a:pt x="0" y="4"/>
                      <a:pt x="0" y="4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6" y="0"/>
                      <a:pt x="11" y="8"/>
                      <a:pt x="18" y="21"/>
                    </a:cubicBezTo>
                    <a:lnTo>
                      <a:pt x="11" y="25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63" name="Freeform 53"/>
              <p:cNvSpPr/>
              <p:nvPr/>
            </p:nvSpPr>
            <p:spPr bwMode="auto">
              <a:xfrm>
                <a:off x="3684710" y="3574582"/>
                <a:ext cx="53046" cy="167392"/>
              </a:xfrm>
              <a:custGeom>
                <a:avLst/>
                <a:gdLst>
                  <a:gd name="T0" fmla="*/ 11 w 19"/>
                  <a:gd name="T1" fmla="*/ 60 h 60"/>
                  <a:gd name="T2" fmla="*/ 0 w 19"/>
                  <a:gd name="T3" fmla="*/ 2 h 60"/>
                  <a:gd name="T4" fmla="*/ 8 w 19"/>
                  <a:gd name="T5" fmla="*/ 0 h 60"/>
                  <a:gd name="T6" fmla="*/ 19 w 19"/>
                  <a:gd name="T7" fmla="*/ 59 h 60"/>
                  <a:gd name="T8" fmla="*/ 11 w 19"/>
                  <a:gd name="T9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60">
                    <a:moveTo>
                      <a:pt x="11" y="60"/>
                    </a:moveTo>
                    <a:cubicBezTo>
                      <a:pt x="9" y="40"/>
                      <a:pt x="5" y="21"/>
                      <a:pt x="0" y="2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13" y="19"/>
                      <a:pt x="17" y="39"/>
                      <a:pt x="19" y="59"/>
                    </a:cubicBezTo>
                    <a:lnTo>
                      <a:pt x="11" y="6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64" name="Freeform 54"/>
              <p:cNvSpPr/>
              <p:nvPr/>
            </p:nvSpPr>
            <p:spPr bwMode="auto">
              <a:xfrm>
                <a:off x="3717716" y="3903471"/>
                <a:ext cx="24755" cy="69550"/>
              </a:xfrm>
              <a:custGeom>
                <a:avLst/>
                <a:gdLst>
                  <a:gd name="T0" fmla="*/ 7 w 9"/>
                  <a:gd name="T1" fmla="*/ 25 h 25"/>
                  <a:gd name="T2" fmla="*/ 0 w 9"/>
                  <a:gd name="T3" fmla="*/ 24 h 25"/>
                  <a:gd name="T4" fmla="*/ 1 w 9"/>
                  <a:gd name="T5" fmla="*/ 0 h 25"/>
                  <a:gd name="T6" fmla="*/ 9 w 9"/>
                  <a:gd name="T7" fmla="*/ 1 h 25"/>
                  <a:gd name="T8" fmla="*/ 7 w 9"/>
                  <a:gd name="T9" fmla="*/ 25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25">
                    <a:moveTo>
                      <a:pt x="7" y="25"/>
                    </a:moveTo>
                    <a:cubicBezTo>
                      <a:pt x="0" y="24"/>
                      <a:pt x="0" y="24"/>
                      <a:pt x="0" y="24"/>
                    </a:cubicBezTo>
                    <a:cubicBezTo>
                      <a:pt x="0" y="16"/>
                      <a:pt x="1" y="8"/>
                      <a:pt x="1" y="0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9" y="9"/>
                      <a:pt x="8" y="17"/>
                      <a:pt x="7" y="25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65" name="Freeform 55"/>
              <p:cNvSpPr/>
              <p:nvPr/>
            </p:nvSpPr>
            <p:spPr bwMode="auto">
              <a:xfrm>
                <a:off x="3667028" y="3099520"/>
                <a:ext cx="67191" cy="53047"/>
              </a:xfrm>
              <a:custGeom>
                <a:avLst/>
                <a:gdLst>
                  <a:gd name="T0" fmla="*/ 20 w 24"/>
                  <a:gd name="T1" fmla="*/ 19 h 19"/>
                  <a:gd name="T2" fmla="*/ 0 w 24"/>
                  <a:gd name="T3" fmla="*/ 7 h 19"/>
                  <a:gd name="T4" fmla="*/ 4 w 24"/>
                  <a:gd name="T5" fmla="*/ 0 h 19"/>
                  <a:gd name="T6" fmla="*/ 24 w 24"/>
                  <a:gd name="T7" fmla="*/ 13 h 19"/>
                  <a:gd name="T8" fmla="*/ 20 w 24"/>
                  <a:gd name="T9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19">
                    <a:moveTo>
                      <a:pt x="20" y="19"/>
                    </a:moveTo>
                    <a:cubicBezTo>
                      <a:pt x="8" y="11"/>
                      <a:pt x="0" y="7"/>
                      <a:pt x="0" y="7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12" y="4"/>
                      <a:pt x="24" y="13"/>
                    </a:cubicBezTo>
                    <a:lnTo>
                      <a:pt x="20" y="19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66" name="Freeform 56"/>
              <p:cNvSpPr>
                <a:spLocks noEditPoints="1"/>
              </p:cNvSpPr>
              <p:nvPr/>
            </p:nvSpPr>
            <p:spPr bwMode="auto">
              <a:xfrm>
                <a:off x="3813198" y="3207971"/>
                <a:ext cx="292340" cy="516320"/>
              </a:xfrm>
              <a:custGeom>
                <a:avLst/>
                <a:gdLst>
                  <a:gd name="T0" fmla="*/ 98 w 105"/>
                  <a:gd name="T1" fmla="*/ 185 h 185"/>
                  <a:gd name="T2" fmla="*/ 88 w 105"/>
                  <a:gd name="T3" fmla="*/ 145 h 185"/>
                  <a:gd name="T4" fmla="*/ 96 w 105"/>
                  <a:gd name="T5" fmla="*/ 142 h 185"/>
                  <a:gd name="T6" fmla="*/ 105 w 105"/>
                  <a:gd name="T7" fmla="*/ 184 h 185"/>
                  <a:gd name="T8" fmla="*/ 98 w 105"/>
                  <a:gd name="T9" fmla="*/ 185 h 185"/>
                  <a:gd name="T10" fmla="*/ 74 w 105"/>
                  <a:gd name="T11" fmla="*/ 106 h 185"/>
                  <a:gd name="T12" fmla="*/ 54 w 105"/>
                  <a:gd name="T13" fmla="*/ 69 h 185"/>
                  <a:gd name="T14" fmla="*/ 61 w 105"/>
                  <a:gd name="T15" fmla="*/ 65 h 185"/>
                  <a:gd name="T16" fmla="*/ 81 w 105"/>
                  <a:gd name="T17" fmla="*/ 103 h 185"/>
                  <a:gd name="T18" fmla="*/ 74 w 105"/>
                  <a:gd name="T19" fmla="*/ 106 h 185"/>
                  <a:gd name="T20" fmla="*/ 29 w 105"/>
                  <a:gd name="T21" fmla="*/ 36 h 185"/>
                  <a:gd name="T22" fmla="*/ 0 w 105"/>
                  <a:gd name="T23" fmla="*/ 6 h 185"/>
                  <a:gd name="T24" fmla="*/ 6 w 105"/>
                  <a:gd name="T25" fmla="*/ 0 h 185"/>
                  <a:gd name="T26" fmla="*/ 35 w 105"/>
                  <a:gd name="T27" fmla="*/ 31 h 185"/>
                  <a:gd name="T28" fmla="*/ 29 w 105"/>
                  <a:gd name="T29" fmla="*/ 36 h 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05" h="185">
                    <a:moveTo>
                      <a:pt x="98" y="185"/>
                    </a:moveTo>
                    <a:cubicBezTo>
                      <a:pt x="95" y="171"/>
                      <a:pt x="92" y="158"/>
                      <a:pt x="88" y="145"/>
                    </a:cubicBezTo>
                    <a:cubicBezTo>
                      <a:pt x="96" y="142"/>
                      <a:pt x="96" y="142"/>
                      <a:pt x="96" y="142"/>
                    </a:cubicBezTo>
                    <a:cubicBezTo>
                      <a:pt x="100" y="156"/>
                      <a:pt x="103" y="170"/>
                      <a:pt x="105" y="184"/>
                    </a:cubicBezTo>
                    <a:lnTo>
                      <a:pt x="98" y="185"/>
                    </a:lnTo>
                    <a:close/>
                    <a:moveTo>
                      <a:pt x="74" y="106"/>
                    </a:moveTo>
                    <a:cubicBezTo>
                      <a:pt x="68" y="93"/>
                      <a:pt x="61" y="81"/>
                      <a:pt x="54" y="69"/>
                    </a:cubicBezTo>
                    <a:cubicBezTo>
                      <a:pt x="61" y="65"/>
                      <a:pt x="61" y="65"/>
                      <a:pt x="61" y="65"/>
                    </a:cubicBezTo>
                    <a:cubicBezTo>
                      <a:pt x="68" y="77"/>
                      <a:pt x="75" y="90"/>
                      <a:pt x="81" y="103"/>
                    </a:cubicBezTo>
                    <a:lnTo>
                      <a:pt x="74" y="106"/>
                    </a:lnTo>
                    <a:close/>
                    <a:moveTo>
                      <a:pt x="29" y="36"/>
                    </a:moveTo>
                    <a:cubicBezTo>
                      <a:pt x="20" y="26"/>
                      <a:pt x="11" y="15"/>
                      <a:pt x="0" y="6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16" y="10"/>
                      <a:pt x="26" y="20"/>
                      <a:pt x="35" y="31"/>
                    </a:cubicBezTo>
                    <a:lnTo>
                      <a:pt x="29" y="36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67" name="Freeform 57"/>
              <p:cNvSpPr/>
              <p:nvPr/>
            </p:nvSpPr>
            <p:spPr bwMode="auto">
              <a:xfrm>
                <a:off x="4094929" y="3839815"/>
                <a:ext cx="24755" cy="69550"/>
              </a:xfrm>
              <a:custGeom>
                <a:avLst/>
                <a:gdLst>
                  <a:gd name="T0" fmla="*/ 8 w 9"/>
                  <a:gd name="T1" fmla="*/ 25 h 25"/>
                  <a:gd name="T2" fmla="*/ 0 w 9"/>
                  <a:gd name="T3" fmla="*/ 24 h 25"/>
                  <a:gd name="T4" fmla="*/ 0 w 9"/>
                  <a:gd name="T5" fmla="*/ 1 h 25"/>
                  <a:gd name="T6" fmla="*/ 8 w 9"/>
                  <a:gd name="T7" fmla="*/ 0 h 25"/>
                  <a:gd name="T8" fmla="*/ 8 w 9"/>
                  <a:gd name="T9" fmla="*/ 25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25">
                    <a:moveTo>
                      <a:pt x="8" y="25"/>
                    </a:moveTo>
                    <a:cubicBezTo>
                      <a:pt x="0" y="24"/>
                      <a:pt x="0" y="24"/>
                      <a:pt x="0" y="24"/>
                    </a:cubicBezTo>
                    <a:cubicBezTo>
                      <a:pt x="1" y="16"/>
                      <a:pt x="1" y="8"/>
                      <a:pt x="0" y="1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9" y="8"/>
                      <a:pt x="9" y="16"/>
                      <a:pt x="8" y="25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68" name="Freeform 58"/>
              <p:cNvSpPr/>
              <p:nvPr/>
            </p:nvSpPr>
            <p:spPr bwMode="auto">
              <a:xfrm>
                <a:off x="3656419" y="3242156"/>
                <a:ext cx="67191" cy="55404"/>
              </a:xfrm>
              <a:custGeom>
                <a:avLst/>
                <a:gdLst>
                  <a:gd name="T0" fmla="*/ 19 w 24"/>
                  <a:gd name="T1" fmla="*/ 20 h 20"/>
                  <a:gd name="T2" fmla="*/ 0 w 24"/>
                  <a:gd name="T3" fmla="*/ 7 h 20"/>
                  <a:gd name="T4" fmla="*/ 3 w 24"/>
                  <a:gd name="T5" fmla="*/ 0 h 20"/>
                  <a:gd name="T6" fmla="*/ 24 w 24"/>
                  <a:gd name="T7" fmla="*/ 14 h 20"/>
                  <a:gd name="T8" fmla="*/ 19 w 24"/>
                  <a:gd name="T9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20">
                    <a:moveTo>
                      <a:pt x="19" y="20"/>
                    </a:moveTo>
                    <a:cubicBezTo>
                      <a:pt x="8" y="11"/>
                      <a:pt x="0" y="7"/>
                      <a:pt x="0" y="7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4" y="0"/>
                      <a:pt x="12" y="4"/>
                      <a:pt x="24" y="14"/>
                    </a:cubicBezTo>
                    <a:lnTo>
                      <a:pt x="19" y="2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69" name="Freeform 59"/>
              <p:cNvSpPr>
                <a:spLocks noEditPoints="1"/>
              </p:cNvSpPr>
              <p:nvPr/>
            </p:nvSpPr>
            <p:spPr bwMode="auto">
              <a:xfrm>
                <a:off x="3784907" y="3367111"/>
                <a:ext cx="142634" cy="330068"/>
              </a:xfrm>
              <a:custGeom>
                <a:avLst/>
                <a:gdLst>
                  <a:gd name="T0" fmla="*/ 43 w 51"/>
                  <a:gd name="T1" fmla="*/ 118 h 118"/>
                  <a:gd name="T2" fmla="*/ 35 w 51"/>
                  <a:gd name="T3" fmla="*/ 78 h 118"/>
                  <a:gd name="T4" fmla="*/ 43 w 51"/>
                  <a:gd name="T5" fmla="*/ 76 h 118"/>
                  <a:gd name="T6" fmla="*/ 51 w 51"/>
                  <a:gd name="T7" fmla="*/ 117 h 118"/>
                  <a:gd name="T8" fmla="*/ 43 w 51"/>
                  <a:gd name="T9" fmla="*/ 118 h 118"/>
                  <a:gd name="T10" fmla="*/ 21 w 51"/>
                  <a:gd name="T11" fmla="*/ 40 h 118"/>
                  <a:gd name="T12" fmla="*/ 0 w 51"/>
                  <a:gd name="T13" fmla="*/ 5 h 118"/>
                  <a:gd name="T14" fmla="*/ 7 w 51"/>
                  <a:gd name="T15" fmla="*/ 0 h 118"/>
                  <a:gd name="T16" fmla="*/ 29 w 51"/>
                  <a:gd name="T17" fmla="*/ 36 h 118"/>
                  <a:gd name="T18" fmla="*/ 21 w 51"/>
                  <a:gd name="T19" fmla="*/ 4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1" h="118">
                    <a:moveTo>
                      <a:pt x="43" y="118"/>
                    </a:moveTo>
                    <a:cubicBezTo>
                      <a:pt x="41" y="104"/>
                      <a:pt x="39" y="91"/>
                      <a:pt x="35" y="78"/>
                    </a:cubicBezTo>
                    <a:cubicBezTo>
                      <a:pt x="43" y="76"/>
                      <a:pt x="43" y="76"/>
                      <a:pt x="43" y="76"/>
                    </a:cubicBezTo>
                    <a:cubicBezTo>
                      <a:pt x="46" y="89"/>
                      <a:pt x="49" y="103"/>
                      <a:pt x="51" y="117"/>
                    </a:cubicBezTo>
                    <a:lnTo>
                      <a:pt x="43" y="118"/>
                    </a:lnTo>
                    <a:close/>
                    <a:moveTo>
                      <a:pt x="21" y="40"/>
                    </a:moveTo>
                    <a:cubicBezTo>
                      <a:pt x="15" y="27"/>
                      <a:pt x="8" y="16"/>
                      <a:pt x="0" y="5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15" y="11"/>
                      <a:pt x="22" y="23"/>
                      <a:pt x="29" y="36"/>
                    </a:cubicBezTo>
                    <a:lnTo>
                      <a:pt x="21" y="4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70" name="Freeform 60"/>
              <p:cNvSpPr/>
              <p:nvPr/>
            </p:nvSpPr>
            <p:spPr bwMode="auto">
              <a:xfrm>
                <a:off x="3905144" y="3811524"/>
                <a:ext cx="24755" cy="69550"/>
              </a:xfrm>
              <a:custGeom>
                <a:avLst/>
                <a:gdLst>
                  <a:gd name="T0" fmla="*/ 8 w 9"/>
                  <a:gd name="T1" fmla="*/ 25 h 25"/>
                  <a:gd name="T2" fmla="*/ 0 w 9"/>
                  <a:gd name="T3" fmla="*/ 24 h 25"/>
                  <a:gd name="T4" fmla="*/ 1 w 9"/>
                  <a:gd name="T5" fmla="*/ 0 h 25"/>
                  <a:gd name="T6" fmla="*/ 9 w 9"/>
                  <a:gd name="T7" fmla="*/ 1 h 25"/>
                  <a:gd name="T8" fmla="*/ 8 w 9"/>
                  <a:gd name="T9" fmla="*/ 25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25">
                    <a:moveTo>
                      <a:pt x="8" y="25"/>
                    </a:moveTo>
                    <a:cubicBezTo>
                      <a:pt x="0" y="24"/>
                      <a:pt x="0" y="24"/>
                      <a:pt x="0" y="24"/>
                    </a:cubicBezTo>
                    <a:cubicBezTo>
                      <a:pt x="1" y="16"/>
                      <a:pt x="1" y="8"/>
                      <a:pt x="1" y="0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9" y="8"/>
                      <a:pt x="9" y="17"/>
                      <a:pt x="8" y="25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</p:grpSp>
      </p:grpSp>
      <p:sp>
        <p:nvSpPr>
          <p:cNvPr id="171" name="Content Placeholder 2"/>
          <p:cNvSpPr txBox="1"/>
          <p:nvPr/>
        </p:nvSpPr>
        <p:spPr bwMode="auto">
          <a:xfrm>
            <a:off x="1026807" y="5635815"/>
            <a:ext cx="1713832" cy="1016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8" tIns="45719" rIns="91438" bIns="45719"/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 dirty="0">
                <a:solidFill>
                  <a:schemeClr val="bg1"/>
                </a:solidFill>
                <a:latin typeface="+mj-ea"/>
                <a:ea typeface="+mj-ea"/>
                <a:cs typeface="Lato Light"/>
              </a:rPr>
              <a:t>在此录入上述图表的描述说明，在此录入上述图表的描述说明。</a:t>
            </a:r>
            <a:endParaRPr lang="en-US" sz="1200" dirty="0">
              <a:solidFill>
                <a:schemeClr val="bg1"/>
              </a:solidFill>
              <a:latin typeface="+mj-ea"/>
              <a:ea typeface="+mj-ea"/>
              <a:cs typeface="Lato Light"/>
            </a:endParaRPr>
          </a:p>
        </p:txBody>
      </p:sp>
      <p:sp>
        <p:nvSpPr>
          <p:cNvPr id="172" name="Content Placeholder 2"/>
          <p:cNvSpPr txBox="1"/>
          <p:nvPr/>
        </p:nvSpPr>
        <p:spPr bwMode="auto">
          <a:xfrm>
            <a:off x="3177728" y="5636969"/>
            <a:ext cx="1713832" cy="1016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8" tIns="45719" rIns="91438" bIns="45719"/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 dirty="0">
                <a:solidFill>
                  <a:schemeClr val="bg1"/>
                </a:solidFill>
                <a:latin typeface="+mj-ea"/>
                <a:ea typeface="+mj-ea"/>
                <a:cs typeface="Lato Light"/>
              </a:rPr>
              <a:t>在此录入上述图表的描述说明，在此录入上述图表的描述说明。</a:t>
            </a:r>
            <a:endParaRPr lang="en-US" sz="1200" dirty="0">
              <a:solidFill>
                <a:schemeClr val="bg1"/>
              </a:solidFill>
              <a:latin typeface="+mj-ea"/>
              <a:ea typeface="+mj-ea"/>
              <a:cs typeface="Lato Light"/>
            </a:endParaRPr>
          </a:p>
        </p:txBody>
      </p:sp>
      <p:sp>
        <p:nvSpPr>
          <p:cNvPr id="173" name="Content Placeholder 2"/>
          <p:cNvSpPr txBox="1"/>
          <p:nvPr/>
        </p:nvSpPr>
        <p:spPr bwMode="auto">
          <a:xfrm>
            <a:off x="5195435" y="5636969"/>
            <a:ext cx="1713832" cy="1016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8" tIns="45719" rIns="91438" bIns="45719"/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 dirty="0">
                <a:solidFill>
                  <a:schemeClr val="bg1"/>
                </a:solidFill>
                <a:latin typeface="+mj-ea"/>
                <a:ea typeface="+mj-ea"/>
                <a:cs typeface="Lato Light"/>
              </a:rPr>
              <a:t>在此录入上述图表的描述说明，在此录入上述图表的描述说明。</a:t>
            </a:r>
            <a:endParaRPr lang="en-US" sz="1200" dirty="0">
              <a:solidFill>
                <a:schemeClr val="bg1"/>
              </a:solidFill>
              <a:latin typeface="+mj-ea"/>
              <a:ea typeface="+mj-ea"/>
              <a:cs typeface="Lato Light"/>
            </a:endParaRPr>
          </a:p>
        </p:txBody>
      </p:sp>
      <p:sp>
        <p:nvSpPr>
          <p:cNvPr id="174" name="Content Placeholder 2"/>
          <p:cNvSpPr txBox="1"/>
          <p:nvPr/>
        </p:nvSpPr>
        <p:spPr bwMode="auto">
          <a:xfrm>
            <a:off x="7370870" y="5635818"/>
            <a:ext cx="1713832" cy="1016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8" tIns="45719" rIns="91438" bIns="45719"/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 dirty="0">
                <a:solidFill>
                  <a:schemeClr val="bg1"/>
                </a:solidFill>
                <a:latin typeface="+mj-ea"/>
                <a:ea typeface="+mj-ea"/>
                <a:cs typeface="Lato Light"/>
              </a:rPr>
              <a:t>在此录入上述图表的描述说明，在此录入上述图表的描述说明。</a:t>
            </a:r>
            <a:endParaRPr lang="en-US" sz="1200" dirty="0">
              <a:solidFill>
                <a:schemeClr val="bg1"/>
              </a:solidFill>
              <a:latin typeface="+mj-ea"/>
              <a:ea typeface="+mj-ea"/>
              <a:cs typeface="Lato Light"/>
            </a:endParaRPr>
          </a:p>
        </p:txBody>
      </p:sp>
      <p:sp>
        <p:nvSpPr>
          <p:cNvPr id="175" name="Content Placeholder 2"/>
          <p:cNvSpPr txBox="1"/>
          <p:nvPr/>
        </p:nvSpPr>
        <p:spPr bwMode="auto">
          <a:xfrm>
            <a:off x="9524438" y="5635817"/>
            <a:ext cx="1713832" cy="1016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8" tIns="45719" rIns="91438" bIns="45719"/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 dirty="0">
                <a:solidFill>
                  <a:schemeClr val="bg1"/>
                </a:solidFill>
                <a:latin typeface="+mj-ea"/>
                <a:ea typeface="+mj-ea"/>
                <a:cs typeface="Lato Light"/>
              </a:rPr>
              <a:t>在此录入上述图表的描述说明，在此录入上述图表的描述说明。</a:t>
            </a:r>
            <a:endParaRPr lang="en-US" sz="1200" dirty="0">
              <a:solidFill>
                <a:schemeClr val="bg1"/>
              </a:solidFill>
              <a:latin typeface="+mj-ea"/>
              <a:ea typeface="+mj-ea"/>
              <a:cs typeface="Lato Light"/>
            </a:endParaRPr>
          </a:p>
        </p:txBody>
      </p:sp>
      <p:sp>
        <p:nvSpPr>
          <p:cNvPr id="176" name="Freeform 237"/>
          <p:cNvSpPr>
            <a:spLocks noChangeAspect="1" noChangeArrowheads="1"/>
          </p:cNvSpPr>
          <p:nvPr/>
        </p:nvSpPr>
        <p:spPr bwMode="auto">
          <a:xfrm>
            <a:off x="3811907" y="4961100"/>
            <a:ext cx="441750" cy="324636"/>
          </a:xfrm>
          <a:custGeom>
            <a:avLst/>
            <a:gdLst>
              <a:gd name="T0" fmla="*/ 586 w 1347"/>
              <a:gd name="T1" fmla="*/ 602 h 987"/>
              <a:gd name="T2" fmla="*/ 502 w 1347"/>
              <a:gd name="T3" fmla="*/ 535 h 987"/>
              <a:gd name="T4" fmla="*/ 42 w 1347"/>
              <a:gd name="T5" fmla="*/ 117 h 987"/>
              <a:gd name="T6" fmla="*/ 17 w 1347"/>
              <a:gd name="T7" fmla="*/ 33 h 987"/>
              <a:gd name="T8" fmla="*/ 92 w 1347"/>
              <a:gd name="T9" fmla="*/ 0 h 987"/>
              <a:gd name="T10" fmla="*/ 1255 w 1347"/>
              <a:gd name="T11" fmla="*/ 0 h 987"/>
              <a:gd name="T12" fmla="*/ 1330 w 1347"/>
              <a:gd name="T13" fmla="*/ 41 h 987"/>
              <a:gd name="T14" fmla="*/ 1305 w 1347"/>
              <a:gd name="T15" fmla="*/ 125 h 987"/>
              <a:gd name="T16" fmla="*/ 803 w 1347"/>
              <a:gd name="T17" fmla="*/ 576 h 987"/>
              <a:gd name="T18" fmla="*/ 586 w 1347"/>
              <a:gd name="T19" fmla="*/ 602 h 987"/>
              <a:gd name="T20" fmla="*/ 92 w 1347"/>
              <a:gd name="T21" fmla="*/ 986 h 987"/>
              <a:gd name="T22" fmla="*/ 0 w 1347"/>
              <a:gd name="T23" fmla="*/ 894 h 987"/>
              <a:gd name="T24" fmla="*/ 0 w 1347"/>
              <a:gd name="T25" fmla="*/ 225 h 987"/>
              <a:gd name="T26" fmla="*/ 42 w 1347"/>
              <a:gd name="T27" fmla="*/ 217 h 987"/>
              <a:gd name="T28" fmla="*/ 234 w 1347"/>
              <a:gd name="T29" fmla="*/ 409 h 987"/>
              <a:gd name="T30" fmla="*/ 251 w 1347"/>
              <a:gd name="T31" fmla="*/ 493 h 987"/>
              <a:gd name="T32" fmla="*/ 109 w 1347"/>
              <a:gd name="T33" fmla="*/ 827 h 987"/>
              <a:gd name="T34" fmla="*/ 126 w 1347"/>
              <a:gd name="T35" fmla="*/ 827 h 987"/>
              <a:gd name="T36" fmla="*/ 318 w 1347"/>
              <a:gd name="T37" fmla="*/ 576 h 987"/>
              <a:gd name="T38" fmla="*/ 393 w 1347"/>
              <a:gd name="T39" fmla="*/ 568 h 987"/>
              <a:gd name="T40" fmla="*/ 477 w 1347"/>
              <a:gd name="T41" fmla="*/ 643 h 987"/>
              <a:gd name="T42" fmla="*/ 569 w 1347"/>
              <a:gd name="T43" fmla="*/ 694 h 987"/>
              <a:gd name="T44" fmla="*/ 820 w 1347"/>
              <a:gd name="T45" fmla="*/ 677 h 987"/>
              <a:gd name="T46" fmla="*/ 945 w 1347"/>
              <a:gd name="T47" fmla="*/ 568 h 987"/>
              <a:gd name="T48" fmla="*/ 1020 w 1347"/>
              <a:gd name="T49" fmla="*/ 576 h 987"/>
              <a:gd name="T50" fmla="*/ 1229 w 1347"/>
              <a:gd name="T51" fmla="*/ 853 h 987"/>
              <a:gd name="T52" fmla="*/ 1238 w 1347"/>
              <a:gd name="T53" fmla="*/ 844 h 987"/>
              <a:gd name="T54" fmla="*/ 1096 w 1347"/>
              <a:gd name="T55" fmla="*/ 493 h 987"/>
              <a:gd name="T56" fmla="*/ 1112 w 1347"/>
              <a:gd name="T57" fmla="*/ 409 h 987"/>
              <a:gd name="T58" fmla="*/ 1313 w 1347"/>
              <a:gd name="T59" fmla="*/ 217 h 987"/>
              <a:gd name="T60" fmla="*/ 1346 w 1347"/>
              <a:gd name="T61" fmla="*/ 225 h 987"/>
              <a:gd name="T62" fmla="*/ 1346 w 1347"/>
              <a:gd name="T63" fmla="*/ 903 h 987"/>
              <a:gd name="T64" fmla="*/ 1246 w 1347"/>
              <a:gd name="T65" fmla="*/ 986 h 987"/>
              <a:gd name="T66" fmla="*/ 92 w 1347"/>
              <a:gd name="T67" fmla="*/ 986 h 987"/>
              <a:gd name="T68" fmla="*/ 92 w 1347"/>
              <a:gd name="T69" fmla="*/ 986 h 987"/>
              <a:gd name="T70" fmla="*/ 92 w 1347"/>
              <a:gd name="T71" fmla="*/ 986 h 9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347" h="987">
                <a:moveTo>
                  <a:pt x="586" y="602"/>
                </a:moveTo>
                <a:cubicBezTo>
                  <a:pt x="561" y="585"/>
                  <a:pt x="519" y="560"/>
                  <a:pt x="502" y="535"/>
                </a:cubicBezTo>
                <a:cubicBezTo>
                  <a:pt x="42" y="117"/>
                  <a:pt x="42" y="117"/>
                  <a:pt x="42" y="117"/>
                </a:cubicBezTo>
                <a:cubicBezTo>
                  <a:pt x="26" y="100"/>
                  <a:pt x="9" y="58"/>
                  <a:pt x="17" y="33"/>
                </a:cubicBezTo>
                <a:cubicBezTo>
                  <a:pt x="34" y="17"/>
                  <a:pt x="51" y="0"/>
                  <a:pt x="92" y="0"/>
                </a:cubicBezTo>
                <a:cubicBezTo>
                  <a:pt x="1255" y="0"/>
                  <a:pt x="1255" y="0"/>
                  <a:pt x="1255" y="0"/>
                </a:cubicBezTo>
                <a:cubicBezTo>
                  <a:pt x="1255" y="0"/>
                  <a:pt x="1305" y="0"/>
                  <a:pt x="1330" y="41"/>
                </a:cubicBezTo>
                <a:cubicBezTo>
                  <a:pt x="1346" y="67"/>
                  <a:pt x="1330" y="108"/>
                  <a:pt x="1305" y="125"/>
                </a:cubicBezTo>
                <a:cubicBezTo>
                  <a:pt x="803" y="576"/>
                  <a:pt x="803" y="576"/>
                  <a:pt x="803" y="576"/>
                </a:cubicBezTo>
                <a:cubicBezTo>
                  <a:pt x="803" y="576"/>
                  <a:pt x="711" y="652"/>
                  <a:pt x="586" y="602"/>
                </a:cubicBezTo>
                <a:close/>
                <a:moveTo>
                  <a:pt x="92" y="986"/>
                </a:moveTo>
                <a:cubicBezTo>
                  <a:pt x="92" y="986"/>
                  <a:pt x="0" y="978"/>
                  <a:pt x="0" y="894"/>
                </a:cubicBezTo>
                <a:cubicBezTo>
                  <a:pt x="0" y="225"/>
                  <a:pt x="0" y="225"/>
                  <a:pt x="0" y="225"/>
                </a:cubicBezTo>
                <a:cubicBezTo>
                  <a:pt x="0" y="200"/>
                  <a:pt x="17" y="192"/>
                  <a:pt x="42" y="217"/>
                </a:cubicBezTo>
                <a:cubicBezTo>
                  <a:pt x="234" y="409"/>
                  <a:pt x="234" y="409"/>
                  <a:pt x="234" y="409"/>
                </a:cubicBezTo>
                <a:cubicBezTo>
                  <a:pt x="260" y="426"/>
                  <a:pt x="268" y="468"/>
                  <a:pt x="251" y="493"/>
                </a:cubicBezTo>
                <a:cubicBezTo>
                  <a:pt x="109" y="827"/>
                  <a:pt x="109" y="827"/>
                  <a:pt x="109" y="827"/>
                </a:cubicBezTo>
                <a:cubicBezTo>
                  <a:pt x="101" y="853"/>
                  <a:pt x="109" y="853"/>
                  <a:pt x="126" y="827"/>
                </a:cubicBezTo>
                <a:cubicBezTo>
                  <a:pt x="318" y="576"/>
                  <a:pt x="318" y="576"/>
                  <a:pt x="318" y="576"/>
                </a:cubicBezTo>
                <a:cubicBezTo>
                  <a:pt x="343" y="552"/>
                  <a:pt x="368" y="552"/>
                  <a:pt x="393" y="568"/>
                </a:cubicBezTo>
                <a:cubicBezTo>
                  <a:pt x="477" y="643"/>
                  <a:pt x="477" y="643"/>
                  <a:pt x="477" y="643"/>
                </a:cubicBezTo>
                <a:cubicBezTo>
                  <a:pt x="502" y="660"/>
                  <a:pt x="544" y="685"/>
                  <a:pt x="569" y="694"/>
                </a:cubicBezTo>
                <a:cubicBezTo>
                  <a:pt x="636" y="710"/>
                  <a:pt x="744" y="735"/>
                  <a:pt x="820" y="677"/>
                </a:cubicBezTo>
                <a:cubicBezTo>
                  <a:pt x="945" y="568"/>
                  <a:pt x="945" y="568"/>
                  <a:pt x="945" y="568"/>
                </a:cubicBezTo>
                <a:cubicBezTo>
                  <a:pt x="970" y="552"/>
                  <a:pt x="1004" y="552"/>
                  <a:pt x="1020" y="576"/>
                </a:cubicBezTo>
                <a:cubicBezTo>
                  <a:pt x="1229" y="853"/>
                  <a:pt x="1229" y="853"/>
                  <a:pt x="1229" y="853"/>
                </a:cubicBezTo>
                <a:cubicBezTo>
                  <a:pt x="1246" y="877"/>
                  <a:pt x="1246" y="869"/>
                  <a:pt x="1238" y="844"/>
                </a:cubicBezTo>
                <a:cubicBezTo>
                  <a:pt x="1096" y="493"/>
                  <a:pt x="1096" y="493"/>
                  <a:pt x="1096" y="493"/>
                </a:cubicBezTo>
                <a:cubicBezTo>
                  <a:pt x="1079" y="468"/>
                  <a:pt x="1087" y="434"/>
                  <a:pt x="1112" y="409"/>
                </a:cubicBezTo>
                <a:cubicBezTo>
                  <a:pt x="1313" y="217"/>
                  <a:pt x="1313" y="217"/>
                  <a:pt x="1313" y="217"/>
                </a:cubicBezTo>
                <a:cubicBezTo>
                  <a:pt x="1330" y="192"/>
                  <a:pt x="1346" y="200"/>
                  <a:pt x="1346" y="225"/>
                </a:cubicBezTo>
                <a:cubicBezTo>
                  <a:pt x="1346" y="903"/>
                  <a:pt x="1346" y="903"/>
                  <a:pt x="1346" y="903"/>
                </a:cubicBezTo>
                <a:cubicBezTo>
                  <a:pt x="1346" y="903"/>
                  <a:pt x="1338" y="986"/>
                  <a:pt x="1246" y="986"/>
                </a:cubicBezTo>
                <a:cubicBezTo>
                  <a:pt x="92" y="986"/>
                  <a:pt x="92" y="986"/>
                  <a:pt x="92" y="986"/>
                </a:cubicBezTo>
                <a:close/>
                <a:moveTo>
                  <a:pt x="92" y="986"/>
                </a:moveTo>
                <a:lnTo>
                  <a:pt x="92" y="98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lIns="121890" tIns="60945" rIns="121890" bIns="60945" anchor="ctr"/>
          <a:lstStyle/>
          <a:p>
            <a:pPr>
              <a:defRPr/>
            </a:pPr>
            <a:endParaRPr lang="en-US" sz="1100" dirty="0">
              <a:ea typeface="宋体" panose="02010600030101010101" pitchFamily="2" charset="-122"/>
            </a:endParaRPr>
          </a:p>
        </p:txBody>
      </p:sp>
      <p:sp>
        <p:nvSpPr>
          <p:cNvPr id="177" name="Freeform 290"/>
          <p:cNvSpPr>
            <a:spLocks noChangeAspect="1" noChangeArrowheads="1"/>
          </p:cNvSpPr>
          <p:nvPr/>
        </p:nvSpPr>
        <p:spPr bwMode="auto">
          <a:xfrm>
            <a:off x="5829806" y="4949111"/>
            <a:ext cx="510979" cy="395914"/>
          </a:xfrm>
          <a:custGeom>
            <a:avLst/>
            <a:gdLst>
              <a:gd name="T0" fmla="*/ 995 w 996"/>
              <a:gd name="T1" fmla="*/ 409 h 770"/>
              <a:gd name="T2" fmla="*/ 836 w 996"/>
              <a:gd name="T3" fmla="*/ 409 h 770"/>
              <a:gd name="T4" fmla="*/ 543 w 996"/>
              <a:gd name="T5" fmla="*/ 192 h 770"/>
              <a:gd name="T6" fmla="*/ 384 w 996"/>
              <a:gd name="T7" fmla="*/ 275 h 770"/>
              <a:gd name="T8" fmla="*/ 360 w 996"/>
              <a:gd name="T9" fmla="*/ 158 h 770"/>
              <a:gd name="T10" fmla="*/ 702 w 996"/>
              <a:gd name="T11" fmla="*/ 33 h 770"/>
              <a:gd name="T12" fmla="*/ 836 w 996"/>
              <a:gd name="T13" fmla="*/ 133 h 770"/>
              <a:gd name="T14" fmla="*/ 334 w 996"/>
              <a:gd name="T15" fmla="*/ 626 h 770"/>
              <a:gd name="T16" fmla="*/ 276 w 996"/>
              <a:gd name="T17" fmla="*/ 551 h 770"/>
              <a:gd name="T18" fmla="*/ 209 w 996"/>
              <a:gd name="T19" fmla="*/ 484 h 770"/>
              <a:gd name="T20" fmla="*/ 109 w 996"/>
              <a:gd name="T21" fmla="*/ 434 h 770"/>
              <a:gd name="T22" fmla="*/ 159 w 996"/>
              <a:gd name="T23" fmla="*/ 535 h 770"/>
              <a:gd name="T24" fmla="*/ 226 w 996"/>
              <a:gd name="T25" fmla="*/ 602 h 770"/>
              <a:gd name="T26" fmla="*/ 293 w 996"/>
              <a:gd name="T27" fmla="*/ 668 h 770"/>
              <a:gd name="T28" fmla="*/ 393 w 996"/>
              <a:gd name="T29" fmla="*/ 727 h 770"/>
              <a:gd name="T30" fmla="*/ 334 w 996"/>
              <a:gd name="T31" fmla="*/ 626 h 770"/>
              <a:gd name="T32" fmla="*/ 594 w 996"/>
              <a:gd name="T33" fmla="*/ 267 h 770"/>
              <a:gd name="T34" fmla="*/ 443 w 996"/>
              <a:gd name="T35" fmla="*/ 301 h 770"/>
              <a:gd name="T36" fmla="*/ 284 w 996"/>
              <a:gd name="T37" fmla="*/ 217 h 770"/>
              <a:gd name="T38" fmla="*/ 460 w 996"/>
              <a:gd name="T39" fmla="*/ 50 h 770"/>
              <a:gd name="T40" fmla="*/ 184 w 996"/>
              <a:gd name="T41" fmla="*/ 100 h 770"/>
              <a:gd name="T42" fmla="*/ 0 w 996"/>
              <a:gd name="T43" fmla="*/ 66 h 770"/>
              <a:gd name="T44" fmla="*/ 50 w 996"/>
              <a:gd name="T45" fmla="*/ 443 h 770"/>
              <a:gd name="T46" fmla="*/ 234 w 996"/>
              <a:gd name="T47" fmla="*/ 392 h 770"/>
              <a:gd name="T48" fmla="*/ 293 w 996"/>
              <a:gd name="T49" fmla="*/ 468 h 770"/>
              <a:gd name="T50" fmla="*/ 360 w 996"/>
              <a:gd name="T51" fmla="*/ 535 h 770"/>
              <a:gd name="T52" fmla="*/ 426 w 996"/>
              <a:gd name="T53" fmla="*/ 610 h 770"/>
              <a:gd name="T54" fmla="*/ 477 w 996"/>
              <a:gd name="T55" fmla="*/ 727 h 770"/>
              <a:gd name="T56" fmla="*/ 543 w 996"/>
              <a:gd name="T57" fmla="*/ 660 h 770"/>
              <a:gd name="T58" fmla="*/ 485 w 996"/>
              <a:gd name="T59" fmla="*/ 585 h 770"/>
              <a:gd name="T60" fmla="*/ 569 w 996"/>
              <a:gd name="T61" fmla="*/ 668 h 770"/>
              <a:gd name="T62" fmla="*/ 627 w 996"/>
              <a:gd name="T63" fmla="*/ 602 h 770"/>
              <a:gd name="T64" fmla="*/ 652 w 996"/>
              <a:gd name="T65" fmla="*/ 610 h 770"/>
              <a:gd name="T66" fmla="*/ 719 w 996"/>
              <a:gd name="T67" fmla="*/ 543 h 770"/>
              <a:gd name="T68" fmla="*/ 727 w 996"/>
              <a:gd name="T69" fmla="*/ 526 h 770"/>
              <a:gd name="T70" fmla="*/ 786 w 996"/>
              <a:gd name="T71" fmla="*/ 535 h 770"/>
              <a:gd name="T72" fmla="*/ 786 w 996"/>
              <a:gd name="T73" fmla="*/ 468 h 7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996" h="770">
                <a:moveTo>
                  <a:pt x="995" y="100"/>
                </a:moveTo>
                <a:cubicBezTo>
                  <a:pt x="995" y="409"/>
                  <a:pt x="995" y="409"/>
                  <a:pt x="995" y="409"/>
                </a:cubicBezTo>
                <a:cubicBezTo>
                  <a:pt x="995" y="409"/>
                  <a:pt x="928" y="426"/>
                  <a:pt x="920" y="426"/>
                </a:cubicBezTo>
                <a:cubicBezTo>
                  <a:pt x="903" y="426"/>
                  <a:pt x="861" y="443"/>
                  <a:pt x="836" y="409"/>
                </a:cubicBezTo>
                <a:cubicBezTo>
                  <a:pt x="786" y="367"/>
                  <a:pt x="619" y="192"/>
                  <a:pt x="619" y="192"/>
                </a:cubicBezTo>
                <a:cubicBezTo>
                  <a:pt x="619" y="192"/>
                  <a:pt x="594" y="167"/>
                  <a:pt x="543" y="192"/>
                </a:cubicBezTo>
                <a:cubicBezTo>
                  <a:pt x="502" y="217"/>
                  <a:pt x="443" y="250"/>
                  <a:pt x="418" y="259"/>
                </a:cubicBezTo>
                <a:cubicBezTo>
                  <a:pt x="410" y="267"/>
                  <a:pt x="393" y="275"/>
                  <a:pt x="384" y="275"/>
                </a:cubicBezTo>
                <a:cubicBezTo>
                  <a:pt x="351" y="275"/>
                  <a:pt x="326" y="242"/>
                  <a:pt x="326" y="209"/>
                </a:cubicBezTo>
                <a:cubicBezTo>
                  <a:pt x="326" y="183"/>
                  <a:pt x="343" y="167"/>
                  <a:pt x="360" y="158"/>
                </a:cubicBezTo>
                <a:cubicBezTo>
                  <a:pt x="426" y="116"/>
                  <a:pt x="552" y="50"/>
                  <a:pt x="602" y="16"/>
                </a:cubicBezTo>
                <a:cubicBezTo>
                  <a:pt x="635" y="0"/>
                  <a:pt x="652" y="0"/>
                  <a:pt x="702" y="33"/>
                </a:cubicBezTo>
                <a:cubicBezTo>
                  <a:pt x="752" y="83"/>
                  <a:pt x="803" y="125"/>
                  <a:pt x="803" y="125"/>
                </a:cubicBezTo>
                <a:cubicBezTo>
                  <a:pt x="803" y="125"/>
                  <a:pt x="819" y="133"/>
                  <a:pt x="836" y="133"/>
                </a:cubicBezTo>
                <a:cubicBezTo>
                  <a:pt x="878" y="125"/>
                  <a:pt x="995" y="100"/>
                  <a:pt x="995" y="100"/>
                </a:cubicBezTo>
                <a:close/>
                <a:moveTo>
                  <a:pt x="334" y="626"/>
                </a:moveTo>
                <a:cubicBezTo>
                  <a:pt x="343" y="610"/>
                  <a:pt x="343" y="585"/>
                  <a:pt x="326" y="568"/>
                </a:cubicBezTo>
                <a:cubicBezTo>
                  <a:pt x="309" y="551"/>
                  <a:pt x="293" y="551"/>
                  <a:pt x="276" y="551"/>
                </a:cubicBezTo>
                <a:cubicBezTo>
                  <a:pt x="276" y="535"/>
                  <a:pt x="276" y="510"/>
                  <a:pt x="259" y="501"/>
                </a:cubicBezTo>
                <a:cubicBezTo>
                  <a:pt x="251" y="484"/>
                  <a:pt x="226" y="476"/>
                  <a:pt x="209" y="484"/>
                </a:cubicBezTo>
                <a:cubicBezTo>
                  <a:pt x="217" y="468"/>
                  <a:pt x="209" y="443"/>
                  <a:pt x="201" y="426"/>
                </a:cubicBezTo>
                <a:cubicBezTo>
                  <a:pt x="176" y="401"/>
                  <a:pt x="134" y="409"/>
                  <a:pt x="109" y="434"/>
                </a:cubicBezTo>
                <a:cubicBezTo>
                  <a:pt x="92" y="451"/>
                  <a:pt x="75" y="501"/>
                  <a:pt x="92" y="526"/>
                </a:cubicBezTo>
                <a:cubicBezTo>
                  <a:pt x="117" y="551"/>
                  <a:pt x="142" y="535"/>
                  <a:pt x="159" y="535"/>
                </a:cubicBezTo>
                <a:cubicBezTo>
                  <a:pt x="159" y="551"/>
                  <a:pt x="142" y="568"/>
                  <a:pt x="159" y="593"/>
                </a:cubicBezTo>
                <a:cubicBezTo>
                  <a:pt x="176" y="618"/>
                  <a:pt x="209" y="602"/>
                  <a:pt x="226" y="602"/>
                </a:cubicBezTo>
                <a:cubicBezTo>
                  <a:pt x="217" y="618"/>
                  <a:pt x="201" y="643"/>
                  <a:pt x="226" y="668"/>
                </a:cubicBezTo>
                <a:cubicBezTo>
                  <a:pt x="242" y="685"/>
                  <a:pt x="276" y="677"/>
                  <a:pt x="293" y="668"/>
                </a:cubicBezTo>
                <a:cubicBezTo>
                  <a:pt x="284" y="693"/>
                  <a:pt x="268" y="710"/>
                  <a:pt x="293" y="744"/>
                </a:cubicBezTo>
                <a:cubicBezTo>
                  <a:pt x="318" y="769"/>
                  <a:pt x="368" y="752"/>
                  <a:pt x="393" y="727"/>
                </a:cubicBezTo>
                <a:cubicBezTo>
                  <a:pt x="418" y="702"/>
                  <a:pt x="418" y="668"/>
                  <a:pt x="393" y="643"/>
                </a:cubicBezTo>
                <a:cubicBezTo>
                  <a:pt x="376" y="626"/>
                  <a:pt x="360" y="626"/>
                  <a:pt x="334" y="626"/>
                </a:cubicBezTo>
                <a:close/>
                <a:moveTo>
                  <a:pt x="786" y="468"/>
                </a:moveTo>
                <a:cubicBezTo>
                  <a:pt x="610" y="284"/>
                  <a:pt x="694" y="367"/>
                  <a:pt x="594" y="267"/>
                </a:cubicBezTo>
                <a:cubicBezTo>
                  <a:pt x="594" y="267"/>
                  <a:pt x="569" y="234"/>
                  <a:pt x="527" y="259"/>
                </a:cubicBezTo>
                <a:cubicBezTo>
                  <a:pt x="502" y="267"/>
                  <a:pt x="468" y="284"/>
                  <a:pt x="443" y="301"/>
                </a:cubicBezTo>
                <a:cubicBezTo>
                  <a:pt x="418" y="309"/>
                  <a:pt x="393" y="317"/>
                  <a:pt x="384" y="317"/>
                </a:cubicBezTo>
                <a:cubicBezTo>
                  <a:pt x="326" y="317"/>
                  <a:pt x="284" y="267"/>
                  <a:pt x="284" y="217"/>
                </a:cubicBezTo>
                <a:cubicBezTo>
                  <a:pt x="284" y="175"/>
                  <a:pt x="301" y="142"/>
                  <a:pt x="334" y="125"/>
                </a:cubicBezTo>
                <a:cubicBezTo>
                  <a:pt x="368" y="100"/>
                  <a:pt x="460" y="50"/>
                  <a:pt x="460" y="50"/>
                </a:cubicBezTo>
                <a:cubicBezTo>
                  <a:pt x="460" y="50"/>
                  <a:pt x="435" y="8"/>
                  <a:pt x="376" y="8"/>
                </a:cubicBezTo>
                <a:cubicBezTo>
                  <a:pt x="309" y="8"/>
                  <a:pt x="184" y="100"/>
                  <a:pt x="184" y="100"/>
                </a:cubicBezTo>
                <a:cubicBezTo>
                  <a:pt x="184" y="100"/>
                  <a:pt x="150" y="116"/>
                  <a:pt x="100" y="100"/>
                </a:cubicBezTo>
                <a:cubicBezTo>
                  <a:pt x="0" y="66"/>
                  <a:pt x="0" y="66"/>
                  <a:pt x="0" y="66"/>
                </a:cubicBezTo>
                <a:cubicBezTo>
                  <a:pt x="0" y="426"/>
                  <a:pt x="0" y="426"/>
                  <a:pt x="0" y="426"/>
                </a:cubicBezTo>
                <a:cubicBezTo>
                  <a:pt x="0" y="426"/>
                  <a:pt x="25" y="434"/>
                  <a:pt x="50" y="443"/>
                </a:cubicBezTo>
                <a:cubicBezTo>
                  <a:pt x="59" y="426"/>
                  <a:pt x="67" y="409"/>
                  <a:pt x="83" y="392"/>
                </a:cubicBezTo>
                <a:cubicBezTo>
                  <a:pt x="125" y="351"/>
                  <a:pt x="192" y="351"/>
                  <a:pt x="234" y="392"/>
                </a:cubicBezTo>
                <a:cubicBezTo>
                  <a:pt x="242" y="409"/>
                  <a:pt x="251" y="417"/>
                  <a:pt x="251" y="434"/>
                </a:cubicBezTo>
                <a:cubicBezTo>
                  <a:pt x="268" y="443"/>
                  <a:pt x="284" y="451"/>
                  <a:pt x="293" y="468"/>
                </a:cubicBezTo>
                <a:cubicBezTo>
                  <a:pt x="309" y="476"/>
                  <a:pt x="318" y="493"/>
                  <a:pt x="318" y="510"/>
                </a:cubicBezTo>
                <a:cubicBezTo>
                  <a:pt x="334" y="510"/>
                  <a:pt x="351" y="518"/>
                  <a:pt x="360" y="535"/>
                </a:cubicBezTo>
                <a:cubicBezTo>
                  <a:pt x="376" y="551"/>
                  <a:pt x="384" y="568"/>
                  <a:pt x="384" y="585"/>
                </a:cubicBezTo>
                <a:cubicBezTo>
                  <a:pt x="401" y="585"/>
                  <a:pt x="418" y="593"/>
                  <a:pt x="426" y="610"/>
                </a:cubicBezTo>
                <a:cubicBezTo>
                  <a:pt x="451" y="635"/>
                  <a:pt x="460" y="668"/>
                  <a:pt x="451" y="702"/>
                </a:cubicBezTo>
                <a:cubicBezTo>
                  <a:pt x="460" y="702"/>
                  <a:pt x="468" y="718"/>
                  <a:pt x="477" y="727"/>
                </a:cubicBezTo>
                <a:cubicBezTo>
                  <a:pt x="493" y="744"/>
                  <a:pt x="527" y="744"/>
                  <a:pt x="543" y="727"/>
                </a:cubicBezTo>
                <a:cubicBezTo>
                  <a:pt x="560" y="710"/>
                  <a:pt x="560" y="677"/>
                  <a:pt x="543" y="660"/>
                </a:cubicBezTo>
                <a:lnTo>
                  <a:pt x="535" y="660"/>
                </a:lnTo>
                <a:cubicBezTo>
                  <a:pt x="485" y="602"/>
                  <a:pt x="477" y="593"/>
                  <a:pt x="485" y="585"/>
                </a:cubicBezTo>
                <a:cubicBezTo>
                  <a:pt x="493" y="585"/>
                  <a:pt x="502" y="593"/>
                  <a:pt x="560" y="660"/>
                </a:cubicBezTo>
                <a:cubicBezTo>
                  <a:pt x="569" y="668"/>
                  <a:pt x="569" y="668"/>
                  <a:pt x="569" y="668"/>
                </a:cubicBezTo>
                <a:cubicBezTo>
                  <a:pt x="585" y="685"/>
                  <a:pt x="610" y="685"/>
                  <a:pt x="627" y="668"/>
                </a:cubicBezTo>
                <a:cubicBezTo>
                  <a:pt x="644" y="652"/>
                  <a:pt x="644" y="618"/>
                  <a:pt x="627" y="602"/>
                </a:cubicBezTo>
                <a:cubicBezTo>
                  <a:pt x="569" y="535"/>
                  <a:pt x="560" y="526"/>
                  <a:pt x="560" y="518"/>
                </a:cubicBezTo>
                <a:cubicBezTo>
                  <a:pt x="569" y="518"/>
                  <a:pt x="594" y="551"/>
                  <a:pt x="652" y="610"/>
                </a:cubicBezTo>
                <a:cubicBezTo>
                  <a:pt x="669" y="626"/>
                  <a:pt x="702" y="626"/>
                  <a:pt x="719" y="610"/>
                </a:cubicBezTo>
                <a:cubicBezTo>
                  <a:pt x="727" y="593"/>
                  <a:pt x="736" y="568"/>
                  <a:pt x="719" y="543"/>
                </a:cubicBezTo>
                <a:cubicBezTo>
                  <a:pt x="644" y="468"/>
                  <a:pt x="644" y="468"/>
                  <a:pt x="652" y="459"/>
                </a:cubicBezTo>
                <a:lnTo>
                  <a:pt x="727" y="526"/>
                </a:lnTo>
                <a:cubicBezTo>
                  <a:pt x="727" y="535"/>
                  <a:pt x="727" y="535"/>
                  <a:pt x="727" y="535"/>
                </a:cubicBezTo>
                <a:cubicBezTo>
                  <a:pt x="744" y="551"/>
                  <a:pt x="769" y="551"/>
                  <a:pt x="786" y="535"/>
                </a:cubicBezTo>
                <a:cubicBezTo>
                  <a:pt x="803" y="510"/>
                  <a:pt x="803" y="484"/>
                  <a:pt x="786" y="468"/>
                </a:cubicBezTo>
                <a:close/>
                <a:moveTo>
                  <a:pt x="786" y="468"/>
                </a:moveTo>
                <a:lnTo>
                  <a:pt x="786" y="46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lIns="182838" tIns="91420" rIns="182838" bIns="91420" anchor="ctr"/>
          <a:lstStyle/>
          <a:p>
            <a:pPr>
              <a:defRPr/>
            </a:pPr>
            <a:endParaRPr lang="en-US" sz="2400" dirty="0">
              <a:ea typeface="宋体" panose="02010600030101010101" pitchFamily="2" charset="-122"/>
            </a:endParaRPr>
          </a:p>
        </p:txBody>
      </p:sp>
      <p:sp>
        <p:nvSpPr>
          <p:cNvPr id="178" name="Freeform 100"/>
          <p:cNvSpPr>
            <a:spLocks noChangeAspect="1" noChangeArrowheads="1"/>
          </p:cNvSpPr>
          <p:nvPr/>
        </p:nvSpPr>
        <p:spPr bwMode="auto">
          <a:xfrm>
            <a:off x="8065563" y="4950447"/>
            <a:ext cx="315410" cy="377634"/>
          </a:xfrm>
          <a:custGeom>
            <a:avLst/>
            <a:gdLst>
              <a:gd name="connsiteX0" fmla="*/ 206367 w 449768"/>
              <a:gd name="connsiteY0" fmla="*/ 423375 h 538305"/>
              <a:gd name="connsiteX1" fmla="*/ 208536 w 449768"/>
              <a:gd name="connsiteY1" fmla="*/ 434347 h 538305"/>
              <a:gd name="connsiteX2" fmla="*/ 136133 w 449768"/>
              <a:gd name="connsiteY2" fmla="*/ 527584 h 538305"/>
              <a:gd name="connsiteX3" fmla="*/ 120760 w 449768"/>
              <a:gd name="connsiteY3" fmla="*/ 517169 h 538305"/>
              <a:gd name="connsiteX4" fmla="*/ 192667 w 449768"/>
              <a:gd name="connsiteY4" fmla="*/ 423933 h 538305"/>
              <a:gd name="connsiteX5" fmla="*/ 206367 w 449768"/>
              <a:gd name="connsiteY5" fmla="*/ 423375 h 538305"/>
              <a:gd name="connsiteX6" fmla="*/ 158371 w 449768"/>
              <a:gd name="connsiteY6" fmla="*/ 386315 h 538305"/>
              <a:gd name="connsiteX7" fmla="*/ 160292 w 449768"/>
              <a:gd name="connsiteY7" fmla="*/ 397002 h 538305"/>
              <a:gd name="connsiteX8" fmla="*/ 51725 w 449768"/>
              <a:gd name="connsiteY8" fmla="*/ 536376 h 538305"/>
              <a:gd name="connsiteX9" fmla="*/ 41315 w 449768"/>
              <a:gd name="connsiteY9" fmla="*/ 525997 h 538305"/>
              <a:gd name="connsiteX10" fmla="*/ 144924 w 449768"/>
              <a:gd name="connsiteY10" fmla="*/ 387118 h 538305"/>
              <a:gd name="connsiteX11" fmla="*/ 158371 w 449768"/>
              <a:gd name="connsiteY11" fmla="*/ 386315 h 538305"/>
              <a:gd name="connsiteX12" fmla="*/ 112005 w 449768"/>
              <a:gd name="connsiteY12" fmla="*/ 349971 h 538305"/>
              <a:gd name="connsiteX13" fmla="*/ 113740 w 449768"/>
              <a:gd name="connsiteY13" fmla="*/ 362927 h 538305"/>
              <a:gd name="connsiteX14" fmla="*/ 41338 w 449768"/>
              <a:gd name="connsiteY14" fmla="*/ 455221 h 538305"/>
              <a:gd name="connsiteX15" fmla="*/ 25965 w 449768"/>
              <a:gd name="connsiteY15" fmla="*/ 444857 h 538305"/>
              <a:gd name="connsiteX16" fmla="*/ 98367 w 449768"/>
              <a:gd name="connsiteY16" fmla="*/ 352562 h 538305"/>
              <a:gd name="connsiteX17" fmla="*/ 112005 w 449768"/>
              <a:gd name="connsiteY17" fmla="*/ 349971 h 538305"/>
              <a:gd name="connsiteX18" fmla="*/ 287508 w 449768"/>
              <a:gd name="connsiteY18" fmla="*/ 153269 h 538305"/>
              <a:gd name="connsiteX19" fmla="*/ 261020 w 449768"/>
              <a:gd name="connsiteY19" fmla="*/ 165441 h 538305"/>
              <a:gd name="connsiteX20" fmla="*/ 255548 w 449768"/>
              <a:gd name="connsiteY20" fmla="*/ 175874 h 538305"/>
              <a:gd name="connsiteX21" fmla="*/ 276441 w 449768"/>
              <a:gd name="connsiteY21" fmla="*/ 232511 h 538305"/>
              <a:gd name="connsiteX22" fmla="*/ 328174 w 449768"/>
              <a:gd name="connsiteY22" fmla="*/ 227543 h 538305"/>
              <a:gd name="connsiteX23" fmla="*/ 333645 w 449768"/>
              <a:gd name="connsiteY23" fmla="*/ 217110 h 538305"/>
              <a:gd name="connsiteX24" fmla="*/ 317727 w 449768"/>
              <a:gd name="connsiteY24" fmla="*/ 160472 h 538305"/>
              <a:gd name="connsiteX25" fmla="*/ 287508 w 449768"/>
              <a:gd name="connsiteY25" fmla="*/ 153269 h 538305"/>
              <a:gd name="connsiteX26" fmla="*/ 437111 w 449768"/>
              <a:gd name="connsiteY26" fmla="*/ 0 h 538305"/>
              <a:gd name="connsiteX27" fmla="*/ 442086 w 449768"/>
              <a:gd name="connsiteY27" fmla="*/ 0 h 538305"/>
              <a:gd name="connsiteX28" fmla="*/ 447557 w 449768"/>
              <a:gd name="connsiteY28" fmla="*/ 4968 h 538305"/>
              <a:gd name="connsiteX29" fmla="*/ 447557 w 449768"/>
              <a:gd name="connsiteY29" fmla="*/ 9937 h 538305"/>
              <a:gd name="connsiteX30" fmla="*/ 447557 w 449768"/>
              <a:gd name="connsiteY30" fmla="*/ 20370 h 538305"/>
              <a:gd name="connsiteX31" fmla="*/ 447557 w 449768"/>
              <a:gd name="connsiteY31" fmla="*/ 46204 h 538305"/>
              <a:gd name="connsiteX32" fmla="*/ 442086 w 449768"/>
              <a:gd name="connsiteY32" fmla="*/ 103338 h 538305"/>
              <a:gd name="connsiteX33" fmla="*/ 442086 w 449768"/>
              <a:gd name="connsiteY33" fmla="*/ 113771 h 538305"/>
              <a:gd name="connsiteX34" fmla="*/ 437111 w 449768"/>
              <a:gd name="connsiteY34" fmla="*/ 134141 h 538305"/>
              <a:gd name="connsiteX35" fmla="*/ 421194 w 449768"/>
              <a:gd name="connsiteY35" fmla="*/ 175874 h 538305"/>
              <a:gd name="connsiteX36" fmla="*/ 354040 w 449768"/>
              <a:gd name="connsiteY36" fmla="*/ 289645 h 538305"/>
              <a:gd name="connsiteX37" fmla="*/ 344091 w 449768"/>
              <a:gd name="connsiteY37" fmla="*/ 325913 h 538305"/>
              <a:gd name="connsiteX38" fmla="*/ 276441 w 449768"/>
              <a:gd name="connsiteY38" fmla="*/ 506754 h 538305"/>
              <a:gd name="connsiteX39" fmla="*/ 261020 w 449768"/>
              <a:gd name="connsiteY39" fmla="*/ 496321 h 538305"/>
              <a:gd name="connsiteX40" fmla="*/ 17278 w 449768"/>
              <a:gd name="connsiteY40" fmla="*/ 310511 h 538305"/>
              <a:gd name="connsiteX41" fmla="*/ 1858 w 449768"/>
              <a:gd name="connsiteY41" fmla="*/ 289645 h 538305"/>
              <a:gd name="connsiteX42" fmla="*/ 162528 w 449768"/>
              <a:gd name="connsiteY42" fmla="*/ 186307 h 538305"/>
              <a:gd name="connsiteX43" fmla="*/ 193369 w 449768"/>
              <a:gd name="connsiteY43" fmla="*/ 165441 h 538305"/>
              <a:gd name="connsiteX44" fmla="*/ 312753 w 449768"/>
              <a:gd name="connsiteY44" fmla="*/ 51669 h 538305"/>
              <a:gd name="connsiteX45" fmla="*/ 400799 w 449768"/>
              <a:gd name="connsiteY45" fmla="*/ 9937 h 538305"/>
              <a:gd name="connsiteX46" fmla="*/ 426665 w 449768"/>
              <a:gd name="connsiteY46" fmla="*/ 4968 h 538305"/>
              <a:gd name="connsiteX47" fmla="*/ 437111 w 449768"/>
              <a:gd name="connsiteY47" fmla="*/ 0 h 5383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449768" h="538305">
                <a:moveTo>
                  <a:pt x="206367" y="423375"/>
                </a:moveTo>
                <a:cubicBezTo>
                  <a:pt x="209652" y="425297"/>
                  <a:pt x="211016" y="429140"/>
                  <a:pt x="208536" y="434347"/>
                </a:cubicBezTo>
                <a:cubicBezTo>
                  <a:pt x="198122" y="460136"/>
                  <a:pt x="172335" y="506754"/>
                  <a:pt x="136133" y="527584"/>
                </a:cubicBezTo>
                <a:cubicBezTo>
                  <a:pt x="125719" y="532543"/>
                  <a:pt x="115305" y="527584"/>
                  <a:pt x="120760" y="517169"/>
                </a:cubicBezTo>
                <a:cubicBezTo>
                  <a:pt x="130678" y="491380"/>
                  <a:pt x="151507" y="450217"/>
                  <a:pt x="192667" y="423933"/>
                </a:cubicBezTo>
                <a:cubicBezTo>
                  <a:pt x="197874" y="421453"/>
                  <a:pt x="203081" y="421453"/>
                  <a:pt x="206367" y="423375"/>
                </a:cubicBezTo>
                <a:close/>
                <a:moveTo>
                  <a:pt x="158371" y="386315"/>
                </a:moveTo>
                <a:cubicBezTo>
                  <a:pt x="161532" y="388230"/>
                  <a:pt x="162771" y="392060"/>
                  <a:pt x="160292" y="397002"/>
                </a:cubicBezTo>
                <a:cubicBezTo>
                  <a:pt x="144924" y="433081"/>
                  <a:pt x="113693" y="500297"/>
                  <a:pt x="51725" y="536376"/>
                </a:cubicBezTo>
                <a:cubicBezTo>
                  <a:pt x="41315" y="541318"/>
                  <a:pt x="36357" y="536376"/>
                  <a:pt x="41315" y="525997"/>
                </a:cubicBezTo>
                <a:cubicBezTo>
                  <a:pt x="51725" y="489918"/>
                  <a:pt x="82957" y="422702"/>
                  <a:pt x="144924" y="387118"/>
                </a:cubicBezTo>
                <a:cubicBezTo>
                  <a:pt x="150130" y="384399"/>
                  <a:pt x="155211" y="384399"/>
                  <a:pt x="158371" y="386315"/>
                </a:cubicBezTo>
                <a:close/>
                <a:moveTo>
                  <a:pt x="112005" y="349971"/>
                </a:moveTo>
                <a:cubicBezTo>
                  <a:pt x="115228" y="352562"/>
                  <a:pt x="116468" y="357744"/>
                  <a:pt x="113740" y="362927"/>
                </a:cubicBezTo>
                <a:cubicBezTo>
                  <a:pt x="103326" y="388591"/>
                  <a:pt x="77539" y="429556"/>
                  <a:pt x="41338" y="455221"/>
                </a:cubicBezTo>
                <a:cubicBezTo>
                  <a:pt x="25965" y="460157"/>
                  <a:pt x="21006" y="455221"/>
                  <a:pt x="25965" y="444857"/>
                </a:cubicBezTo>
                <a:cubicBezTo>
                  <a:pt x="36379" y="419192"/>
                  <a:pt x="57207" y="378227"/>
                  <a:pt x="98367" y="352562"/>
                </a:cubicBezTo>
                <a:cubicBezTo>
                  <a:pt x="103574" y="347380"/>
                  <a:pt x="108781" y="347380"/>
                  <a:pt x="112005" y="349971"/>
                </a:cubicBezTo>
                <a:close/>
                <a:moveTo>
                  <a:pt x="287508" y="153269"/>
                </a:moveTo>
                <a:cubicBezTo>
                  <a:pt x="277809" y="153890"/>
                  <a:pt x="268730" y="157740"/>
                  <a:pt x="261020" y="165441"/>
                </a:cubicBezTo>
                <a:cubicBezTo>
                  <a:pt x="261020" y="170409"/>
                  <a:pt x="261020" y="170409"/>
                  <a:pt x="255548" y="175874"/>
                </a:cubicBezTo>
                <a:cubicBezTo>
                  <a:pt x="245600" y="196243"/>
                  <a:pt x="250574" y="222575"/>
                  <a:pt x="276441" y="232511"/>
                </a:cubicBezTo>
                <a:cubicBezTo>
                  <a:pt x="291861" y="242944"/>
                  <a:pt x="317727" y="242944"/>
                  <a:pt x="328174" y="227543"/>
                </a:cubicBezTo>
                <a:cubicBezTo>
                  <a:pt x="333645" y="222575"/>
                  <a:pt x="333645" y="222575"/>
                  <a:pt x="333645" y="217110"/>
                </a:cubicBezTo>
                <a:cubicBezTo>
                  <a:pt x="349066" y="196243"/>
                  <a:pt x="338620" y="170409"/>
                  <a:pt x="317727" y="160472"/>
                </a:cubicBezTo>
                <a:cubicBezTo>
                  <a:pt x="307530" y="155256"/>
                  <a:pt x="297208" y="152648"/>
                  <a:pt x="287508" y="153269"/>
                </a:cubicBezTo>
                <a:close/>
                <a:moveTo>
                  <a:pt x="437111" y="0"/>
                </a:moveTo>
                <a:lnTo>
                  <a:pt x="442086" y="0"/>
                </a:lnTo>
                <a:cubicBezTo>
                  <a:pt x="447557" y="0"/>
                  <a:pt x="452532" y="0"/>
                  <a:pt x="447557" y="4968"/>
                </a:cubicBezTo>
                <a:lnTo>
                  <a:pt x="447557" y="9937"/>
                </a:lnTo>
                <a:cubicBezTo>
                  <a:pt x="452532" y="15402"/>
                  <a:pt x="447557" y="15402"/>
                  <a:pt x="447557" y="20370"/>
                </a:cubicBezTo>
                <a:cubicBezTo>
                  <a:pt x="447557" y="25835"/>
                  <a:pt x="447557" y="36268"/>
                  <a:pt x="447557" y="46204"/>
                </a:cubicBezTo>
                <a:cubicBezTo>
                  <a:pt x="447557" y="62102"/>
                  <a:pt x="447557" y="82472"/>
                  <a:pt x="442086" y="103338"/>
                </a:cubicBezTo>
                <a:cubicBezTo>
                  <a:pt x="442086" y="108306"/>
                  <a:pt x="442086" y="108306"/>
                  <a:pt x="442086" y="113771"/>
                </a:cubicBezTo>
                <a:cubicBezTo>
                  <a:pt x="437111" y="124205"/>
                  <a:pt x="437111" y="129173"/>
                  <a:pt x="437111" y="134141"/>
                </a:cubicBezTo>
                <a:cubicBezTo>
                  <a:pt x="431640" y="150039"/>
                  <a:pt x="426665" y="165441"/>
                  <a:pt x="421194" y="175874"/>
                </a:cubicBezTo>
                <a:cubicBezTo>
                  <a:pt x="406271" y="212141"/>
                  <a:pt x="385378" y="248409"/>
                  <a:pt x="354040" y="289645"/>
                </a:cubicBezTo>
                <a:cubicBezTo>
                  <a:pt x="349066" y="294613"/>
                  <a:pt x="344091" y="315479"/>
                  <a:pt x="344091" y="325913"/>
                </a:cubicBezTo>
                <a:cubicBezTo>
                  <a:pt x="354040" y="367148"/>
                  <a:pt x="359512" y="460053"/>
                  <a:pt x="276441" y="506754"/>
                </a:cubicBezTo>
                <a:cubicBezTo>
                  <a:pt x="265994" y="517187"/>
                  <a:pt x="255548" y="512219"/>
                  <a:pt x="261020" y="496321"/>
                </a:cubicBezTo>
                <a:cubicBezTo>
                  <a:pt x="261020" y="439684"/>
                  <a:pt x="240128" y="305046"/>
                  <a:pt x="17278" y="310511"/>
                </a:cubicBezTo>
                <a:cubicBezTo>
                  <a:pt x="1858" y="310511"/>
                  <a:pt x="-3117" y="300078"/>
                  <a:pt x="1858" y="289645"/>
                </a:cubicBezTo>
                <a:cubicBezTo>
                  <a:pt x="17278" y="253377"/>
                  <a:pt x="59062" y="180842"/>
                  <a:pt x="162528" y="186307"/>
                </a:cubicBezTo>
                <a:cubicBezTo>
                  <a:pt x="172975" y="186307"/>
                  <a:pt x="188395" y="175874"/>
                  <a:pt x="193369" y="165441"/>
                </a:cubicBezTo>
                <a:cubicBezTo>
                  <a:pt x="214261" y="139606"/>
                  <a:pt x="250574" y="87937"/>
                  <a:pt x="312753" y="51669"/>
                </a:cubicBezTo>
                <a:cubicBezTo>
                  <a:pt x="349066" y="25835"/>
                  <a:pt x="379907" y="15402"/>
                  <a:pt x="400799" y="9937"/>
                </a:cubicBezTo>
                <a:cubicBezTo>
                  <a:pt x="416219" y="9937"/>
                  <a:pt x="426665" y="9937"/>
                  <a:pt x="426665" y="4968"/>
                </a:cubicBezTo>
                <a:cubicBezTo>
                  <a:pt x="431640" y="4968"/>
                  <a:pt x="431640" y="0"/>
                  <a:pt x="43711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bevel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91438" tIns="45719" rIns="91438" bIns="45719" anchor="ctr">
            <a:noAutofit/>
          </a:bodyPr>
          <a:lstStyle/>
          <a:p>
            <a:pPr>
              <a:defRPr/>
            </a:pPr>
            <a:endParaRPr lang="en-US" sz="2400" dirty="0">
              <a:ea typeface="宋体" panose="02010600030101010101" pitchFamily="2" charset="-122"/>
            </a:endParaRPr>
          </a:p>
        </p:txBody>
      </p:sp>
      <p:sp>
        <p:nvSpPr>
          <p:cNvPr id="179" name="Freeform 526"/>
          <p:cNvSpPr>
            <a:spLocks noChangeAspect="1" noChangeArrowheads="1"/>
          </p:cNvSpPr>
          <p:nvPr/>
        </p:nvSpPr>
        <p:spPr bwMode="auto">
          <a:xfrm>
            <a:off x="10223000" y="4894574"/>
            <a:ext cx="368192" cy="477484"/>
          </a:xfrm>
          <a:custGeom>
            <a:avLst/>
            <a:gdLst>
              <a:gd name="T0" fmla="*/ 719 w 1222"/>
              <a:gd name="T1" fmla="*/ 1338 h 1581"/>
              <a:gd name="T2" fmla="*/ 686 w 1222"/>
              <a:gd name="T3" fmla="*/ 1221 h 1581"/>
              <a:gd name="T4" fmla="*/ 686 w 1222"/>
              <a:gd name="T5" fmla="*/ 359 h 1581"/>
              <a:gd name="T6" fmla="*/ 719 w 1222"/>
              <a:gd name="T7" fmla="*/ 243 h 1581"/>
              <a:gd name="T8" fmla="*/ 17 w 1222"/>
              <a:gd name="T9" fmla="*/ 460 h 1581"/>
              <a:gd name="T10" fmla="*/ 0 w 1222"/>
              <a:gd name="T11" fmla="*/ 794 h 1581"/>
              <a:gd name="T12" fmla="*/ 17 w 1222"/>
              <a:gd name="T13" fmla="*/ 1120 h 1581"/>
              <a:gd name="T14" fmla="*/ 502 w 1222"/>
              <a:gd name="T15" fmla="*/ 1530 h 1581"/>
              <a:gd name="T16" fmla="*/ 493 w 1222"/>
              <a:gd name="T17" fmla="*/ 1112 h 1581"/>
              <a:gd name="T18" fmla="*/ 284 w 1222"/>
              <a:gd name="T19" fmla="*/ 1120 h 1581"/>
              <a:gd name="T20" fmla="*/ 284 w 1222"/>
              <a:gd name="T21" fmla="*/ 794 h 1581"/>
              <a:gd name="T22" fmla="*/ 284 w 1222"/>
              <a:gd name="T23" fmla="*/ 460 h 1581"/>
              <a:gd name="T24" fmla="*/ 493 w 1222"/>
              <a:gd name="T25" fmla="*/ 468 h 1581"/>
              <a:gd name="T26" fmla="*/ 502 w 1222"/>
              <a:gd name="T27" fmla="*/ 58 h 1581"/>
              <a:gd name="T28" fmla="*/ 17 w 1222"/>
              <a:gd name="T29" fmla="*/ 460 h 1581"/>
              <a:gd name="T30" fmla="*/ 602 w 1222"/>
              <a:gd name="T31" fmla="*/ 911 h 1581"/>
              <a:gd name="T32" fmla="*/ 493 w 1222"/>
              <a:gd name="T33" fmla="*/ 861 h 1581"/>
              <a:gd name="T34" fmla="*/ 543 w 1222"/>
              <a:gd name="T35" fmla="*/ 828 h 1581"/>
              <a:gd name="T36" fmla="*/ 610 w 1222"/>
              <a:gd name="T37" fmla="*/ 778 h 1581"/>
              <a:gd name="T38" fmla="*/ 627 w 1222"/>
              <a:gd name="T39" fmla="*/ 660 h 1581"/>
              <a:gd name="T40" fmla="*/ 476 w 1222"/>
              <a:gd name="T41" fmla="*/ 677 h 1581"/>
              <a:gd name="T42" fmla="*/ 510 w 1222"/>
              <a:gd name="T43" fmla="*/ 736 h 1581"/>
              <a:gd name="T44" fmla="*/ 560 w 1222"/>
              <a:gd name="T45" fmla="*/ 677 h 1581"/>
              <a:gd name="T46" fmla="*/ 585 w 1222"/>
              <a:gd name="T47" fmla="*/ 719 h 1581"/>
              <a:gd name="T48" fmla="*/ 502 w 1222"/>
              <a:gd name="T49" fmla="*/ 803 h 1581"/>
              <a:gd name="T50" fmla="*/ 410 w 1222"/>
              <a:gd name="T51" fmla="*/ 911 h 1581"/>
              <a:gd name="T52" fmla="*/ 819 w 1222"/>
              <a:gd name="T53" fmla="*/ 811 h 1581"/>
              <a:gd name="T54" fmla="*/ 794 w 1222"/>
              <a:gd name="T55" fmla="*/ 635 h 1581"/>
              <a:gd name="T56" fmla="*/ 644 w 1222"/>
              <a:gd name="T57" fmla="*/ 853 h 1581"/>
              <a:gd name="T58" fmla="*/ 744 w 1222"/>
              <a:gd name="T59" fmla="*/ 911 h 1581"/>
              <a:gd name="T60" fmla="*/ 803 w 1222"/>
              <a:gd name="T61" fmla="*/ 853 h 1581"/>
              <a:gd name="T62" fmla="*/ 844 w 1222"/>
              <a:gd name="T63" fmla="*/ 811 h 1581"/>
              <a:gd name="T64" fmla="*/ 786 w 1222"/>
              <a:gd name="T65" fmla="*/ 686 h 1581"/>
              <a:gd name="T66" fmla="*/ 694 w 1222"/>
              <a:gd name="T67" fmla="*/ 811 h 1581"/>
              <a:gd name="T68" fmla="*/ 694 w 1222"/>
              <a:gd name="T69" fmla="*/ 811 h 15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222" h="1581">
                <a:moveTo>
                  <a:pt x="1221" y="794"/>
                </a:moveTo>
                <a:cubicBezTo>
                  <a:pt x="1221" y="1079"/>
                  <a:pt x="995" y="1313"/>
                  <a:pt x="719" y="1338"/>
                </a:cubicBezTo>
                <a:cubicBezTo>
                  <a:pt x="719" y="1329"/>
                  <a:pt x="711" y="1313"/>
                  <a:pt x="711" y="1296"/>
                </a:cubicBezTo>
                <a:cubicBezTo>
                  <a:pt x="711" y="1296"/>
                  <a:pt x="702" y="1262"/>
                  <a:pt x="686" y="1221"/>
                </a:cubicBezTo>
                <a:cubicBezTo>
                  <a:pt x="911" y="1212"/>
                  <a:pt x="1095" y="1028"/>
                  <a:pt x="1095" y="794"/>
                </a:cubicBezTo>
                <a:cubicBezTo>
                  <a:pt x="1095" y="560"/>
                  <a:pt x="911" y="368"/>
                  <a:pt x="686" y="359"/>
                </a:cubicBezTo>
                <a:cubicBezTo>
                  <a:pt x="702" y="326"/>
                  <a:pt x="711" y="293"/>
                  <a:pt x="711" y="284"/>
                </a:cubicBezTo>
                <a:cubicBezTo>
                  <a:pt x="711" y="276"/>
                  <a:pt x="719" y="259"/>
                  <a:pt x="719" y="243"/>
                </a:cubicBezTo>
                <a:cubicBezTo>
                  <a:pt x="995" y="267"/>
                  <a:pt x="1221" y="510"/>
                  <a:pt x="1221" y="794"/>
                </a:cubicBezTo>
                <a:close/>
                <a:moveTo>
                  <a:pt x="17" y="460"/>
                </a:moveTo>
                <a:cubicBezTo>
                  <a:pt x="8" y="568"/>
                  <a:pt x="0" y="677"/>
                  <a:pt x="0" y="786"/>
                </a:cubicBezTo>
                <a:lnTo>
                  <a:pt x="0" y="794"/>
                </a:lnTo>
                <a:lnTo>
                  <a:pt x="0" y="803"/>
                </a:lnTo>
                <a:cubicBezTo>
                  <a:pt x="0" y="911"/>
                  <a:pt x="8" y="1012"/>
                  <a:pt x="17" y="1120"/>
                </a:cubicBezTo>
                <a:cubicBezTo>
                  <a:pt x="42" y="1396"/>
                  <a:pt x="259" y="1580"/>
                  <a:pt x="468" y="1538"/>
                </a:cubicBezTo>
                <a:cubicBezTo>
                  <a:pt x="485" y="1530"/>
                  <a:pt x="493" y="1530"/>
                  <a:pt x="502" y="1530"/>
                </a:cubicBezTo>
                <a:cubicBezTo>
                  <a:pt x="552" y="1505"/>
                  <a:pt x="594" y="1471"/>
                  <a:pt x="644" y="1438"/>
                </a:cubicBezTo>
                <a:cubicBezTo>
                  <a:pt x="702" y="1396"/>
                  <a:pt x="569" y="1070"/>
                  <a:pt x="493" y="1112"/>
                </a:cubicBezTo>
                <a:cubicBezTo>
                  <a:pt x="460" y="1129"/>
                  <a:pt x="376" y="1196"/>
                  <a:pt x="343" y="1196"/>
                </a:cubicBezTo>
                <a:cubicBezTo>
                  <a:pt x="309" y="1204"/>
                  <a:pt x="293" y="1162"/>
                  <a:pt x="284" y="1120"/>
                </a:cubicBezTo>
                <a:cubicBezTo>
                  <a:pt x="276" y="1028"/>
                  <a:pt x="284" y="903"/>
                  <a:pt x="284" y="803"/>
                </a:cubicBezTo>
                <a:cubicBezTo>
                  <a:pt x="284" y="794"/>
                  <a:pt x="284" y="794"/>
                  <a:pt x="284" y="794"/>
                </a:cubicBezTo>
                <a:cubicBezTo>
                  <a:pt x="284" y="786"/>
                  <a:pt x="284" y="786"/>
                  <a:pt x="284" y="786"/>
                </a:cubicBezTo>
                <a:cubicBezTo>
                  <a:pt x="284" y="677"/>
                  <a:pt x="276" y="560"/>
                  <a:pt x="284" y="460"/>
                </a:cubicBezTo>
                <a:cubicBezTo>
                  <a:pt x="293" y="426"/>
                  <a:pt x="309" y="385"/>
                  <a:pt x="343" y="385"/>
                </a:cubicBezTo>
                <a:cubicBezTo>
                  <a:pt x="376" y="393"/>
                  <a:pt x="460" y="452"/>
                  <a:pt x="493" y="468"/>
                </a:cubicBezTo>
                <a:cubicBezTo>
                  <a:pt x="569" y="510"/>
                  <a:pt x="702" y="184"/>
                  <a:pt x="644" y="142"/>
                </a:cubicBezTo>
                <a:cubicBezTo>
                  <a:pt x="594" y="117"/>
                  <a:pt x="552" y="75"/>
                  <a:pt x="502" y="58"/>
                </a:cubicBezTo>
                <a:cubicBezTo>
                  <a:pt x="493" y="50"/>
                  <a:pt x="485" y="50"/>
                  <a:pt x="468" y="50"/>
                </a:cubicBezTo>
                <a:cubicBezTo>
                  <a:pt x="259" y="0"/>
                  <a:pt x="42" y="184"/>
                  <a:pt x="17" y="460"/>
                </a:cubicBezTo>
                <a:close/>
                <a:moveTo>
                  <a:pt x="410" y="911"/>
                </a:moveTo>
                <a:cubicBezTo>
                  <a:pt x="602" y="911"/>
                  <a:pt x="602" y="911"/>
                  <a:pt x="602" y="911"/>
                </a:cubicBezTo>
                <a:cubicBezTo>
                  <a:pt x="610" y="861"/>
                  <a:pt x="610" y="861"/>
                  <a:pt x="610" y="861"/>
                </a:cubicBezTo>
                <a:cubicBezTo>
                  <a:pt x="493" y="861"/>
                  <a:pt x="493" y="861"/>
                  <a:pt x="493" y="861"/>
                </a:cubicBezTo>
                <a:cubicBezTo>
                  <a:pt x="493" y="861"/>
                  <a:pt x="502" y="853"/>
                  <a:pt x="510" y="853"/>
                </a:cubicBezTo>
                <a:cubicBezTo>
                  <a:pt x="510" y="845"/>
                  <a:pt x="527" y="836"/>
                  <a:pt x="543" y="828"/>
                </a:cubicBezTo>
                <a:cubicBezTo>
                  <a:pt x="569" y="811"/>
                  <a:pt x="569" y="811"/>
                  <a:pt x="569" y="811"/>
                </a:cubicBezTo>
                <a:cubicBezTo>
                  <a:pt x="585" y="803"/>
                  <a:pt x="602" y="786"/>
                  <a:pt x="610" y="778"/>
                </a:cubicBezTo>
                <a:cubicBezTo>
                  <a:pt x="627" y="761"/>
                  <a:pt x="635" y="744"/>
                  <a:pt x="644" y="719"/>
                </a:cubicBezTo>
                <a:cubicBezTo>
                  <a:pt x="652" y="694"/>
                  <a:pt x="644" y="677"/>
                  <a:pt x="627" y="660"/>
                </a:cubicBezTo>
                <a:cubicBezTo>
                  <a:pt x="619" y="644"/>
                  <a:pt x="594" y="635"/>
                  <a:pt x="569" y="635"/>
                </a:cubicBezTo>
                <a:cubicBezTo>
                  <a:pt x="527" y="635"/>
                  <a:pt x="502" y="644"/>
                  <a:pt x="476" y="677"/>
                </a:cubicBezTo>
                <a:cubicBezTo>
                  <a:pt x="468" y="686"/>
                  <a:pt x="460" y="711"/>
                  <a:pt x="452" y="736"/>
                </a:cubicBezTo>
                <a:cubicBezTo>
                  <a:pt x="510" y="736"/>
                  <a:pt x="510" y="736"/>
                  <a:pt x="510" y="736"/>
                </a:cubicBezTo>
                <a:cubicBezTo>
                  <a:pt x="510" y="719"/>
                  <a:pt x="518" y="702"/>
                  <a:pt x="518" y="694"/>
                </a:cubicBezTo>
                <a:cubicBezTo>
                  <a:pt x="527" y="686"/>
                  <a:pt x="543" y="677"/>
                  <a:pt x="560" y="677"/>
                </a:cubicBezTo>
                <a:cubicBezTo>
                  <a:pt x="569" y="677"/>
                  <a:pt x="577" y="686"/>
                  <a:pt x="585" y="694"/>
                </a:cubicBezTo>
                <a:cubicBezTo>
                  <a:pt x="585" y="702"/>
                  <a:pt x="594" y="711"/>
                  <a:pt x="585" y="719"/>
                </a:cubicBezTo>
                <a:cubicBezTo>
                  <a:pt x="585" y="736"/>
                  <a:pt x="577" y="744"/>
                  <a:pt x="560" y="761"/>
                </a:cubicBezTo>
                <a:cubicBezTo>
                  <a:pt x="552" y="769"/>
                  <a:pt x="535" y="778"/>
                  <a:pt x="502" y="803"/>
                </a:cubicBezTo>
                <a:cubicBezTo>
                  <a:pt x="468" y="819"/>
                  <a:pt x="452" y="836"/>
                  <a:pt x="435" y="861"/>
                </a:cubicBezTo>
                <a:cubicBezTo>
                  <a:pt x="426" y="878"/>
                  <a:pt x="418" y="895"/>
                  <a:pt x="410" y="911"/>
                </a:cubicBezTo>
                <a:close/>
                <a:moveTo>
                  <a:pt x="844" y="811"/>
                </a:moveTo>
                <a:cubicBezTo>
                  <a:pt x="819" y="811"/>
                  <a:pt x="819" y="811"/>
                  <a:pt x="819" y="811"/>
                </a:cubicBezTo>
                <a:cubicBezTo>
                  <a:pt x="853" y="635"/>
                  <a:pt x="853" y="635"/>
                  <a:pt x="853" y="635"/>
                </a:cubicBezTo>
                <a:cubicBezTo>
                  <a:pt x="794" y="635"/>
                  <a:pt x="794" y="635"/>
                  <a:pt x="794" y="635"/>
                </a:cubicBezTo>
                <a:cubicBezTo>
                  <a:pt x="652" y="803"/>
                  <a:pt x="652" y="803"/>
                  <a:pt x="652" y="803"/>
                </a:cubicBezTo>
                <a:cubicBezTo>
                  <a:pt x="644" y="853"/>
                  <a:pt x="644" y="853"/>
                  <a:pt x="644" y="853"/>
                </a:cubicBezTo>
                <a:cubicBezTo>
                  <a:pt x="753" y="853"/>
                  <a:pt x="753" y="853"/>
                  <a:pt x="753" y="853"/>
                </a:cubicBezTo>
                <a:cubicBezTo>
                  <a:pt x="744" y="911"/>
                  <a:pt x="744" y="911"/>
                  <a:pt x="744" y="911"/>
                </a:cubicBezTo>
                <a:cubicBezTo>
                  <a:pt x="794" y="911"/>
                  <a:pt x="794" y="911"/>
                  <a:pt x="794" y="911"/>
                </a:cubicBezTo>
                <a:cubicBezTo>
                  <a:pt x="803" y="853"/>
                  <a:pt x="803" y="853"/>
                  <a:pt x="803" y="853"/>
                </a:cubicBezTo>
                <a:cubicBezTo>
                  <a:pt x="836" y="853"/>
                  <a:pt x="836" y="853"/>
                  <a:pt x="836" y="853"/>
                </a:cubicBezTo>
                <a:lnTo>
                  <a:pt x="844" y="811"/>
                </a:lnTo>
                <a:close/>
                <a:moveTo>
                  <a:pt x="694" y="811"/>
                </a:moveTo>
                <a:cubicBezTo>
                  <a:pt x="786" y="686"/>
                  <a:pt x="786" y="686"/>
                  <a:pt x="786" y="686"/>
                </a:cubicBezTo>
                <a:cubicBezTo>
                  <a:pt x="761" y="811"/>
                  <a:pt x="761" y="811"/>
                  <a:pt x="761" y="811"/>
                </a:cubicBezTo>
                <a:lnTo>
                  <a:pt x="694" y="811"/>
                </a:lnTo>
                <a:close/>
                <a:moveTo>
                  <a:pt x="694" y="811"/>
                </a:moveTo>
                <a:lnTo>
                  <a:pt x="694" y="81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lIns="243779" tIns="121889" rIns="243779" bIns="121889" anchor="ctr"/>
          <a:lstStyle/>
          <a:p>
            <a:pPr>
              <a:defRPr/>
            </a:pPr>
            <a:endParaRPr lang="en-US" sz="2400" dirty="0">
              <a:ea typeface="宋体" panose="02010600030101010101" pitchFamily="2" charset="-122"/>
            </a:endParaRPr>
          </a:p>
        </p:txBody>
      </p:sp>
      <p:sp>
        <p:nvSpPr>
          <p:cNvPr id="180" name="Freeform 106"/>
          <p:cNvSpPr>
            <a:spLocks noChangeAspect="1" noChangeArrowheads="1"/>
          </p:cNvSpPr>
          <p:nvPr/>
        </p:nvSpPr>
        <p:spPr bwMode="auto">
          <a:xfrm>
            <a:off x="1650525" y="4867877"/>
            <a:ext cx="466393" cy="403780"/>
          </a:xfrm>
          <a:custGeom>
            <a:avLst/>
            <a:gdLst>
              <a:gd name="T0" fmla="*/ 502 w 1013"/>
              <a:gd name="T1" fmla="*/ 0 h 879"/>
              <a:gd name="T2" fmla="*/ 0 w 1013"/>
              <a:gd name="T3" fmla="*/ 351 h 879"/>
              <a:gd name="T4" fmla="*/ 193 w 1013"/>
              <a:gd name="T5" fmla="*/ 636 h 879"/>
              <a:gd name="T6" fmla="*/ 92 w 1013"/>
              <a:gd name="T7" fmla="*/ 862 h 879"/>
              <a:gd name="T8" fmla="*/ 92 w 1013"/>
              <a:gd name="T9" fmla="*/ 878 h 879"/>
              <a:gd name="T10" fmla="*/ 101 w 1013"/>
              <a:gd name="T11" fmla="*/ 878 h 879"/>
              <a:gd name="T12" fmla="*/ 109 w 1013"/>
              <a:gd name="T13" fmla="*/ 878 h 879"/>
              <a:gd name="T14" fmla="*/ 485 w 1013"/>
              <a:gd name="T15" fmla="*/ 711 h 879"/>
              <a:gd name="T16" fmla="*/ 502 w 1013"/>
              <a:gd name="T17" fmla="*/ 711 h 879"/>
              <a:gd name="T18" fmla="*/ 1012 w 1013"/>
              <a:gd name="T19" fmla="*/ 351 h 879"/>
              <a:gd name="T20" fmla="*/ 502 w 1013"/>
              <a:gd name="T21" fmla="*/ 0 h 879"/>
              <a:gd name="T22" fmla="*/ 502 w 1013"/>
              <a:gd name="T23" fmla="*/ 0 h 879"/>
              <a:gd name="T24" fmla="*/ 502 w 1013"/>
              <a:gd name="T25" fmla="*/ 0 h 8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013" h="879">
                <a:moveTo>
                  <a:pt x="502" y="0"/>
                </a:moveTo>
                <a:cubicBezTo>
                  <a:pt x="226" y="0"/>
                  <a:pt x="0" y="159"/>
                  <a:pt x="0" y="351"/>
                </a:cubicBezTo>
                <a:cubicBezTo>
                  <a:pt x="0" y="469"/>
                  <a:pt x="67" y="569"/>
                  <a:pt x="193" y="636"/>
                </a:cubicBezTo>
                <a:cubicBezTo>
                  <a:pt x="176" y="711"/>
                  <a:pt x="142" y="811"/>
                  <a:pt x="92" y="862"/>
                </a:cubicBezTo>
                <a:cubicBezTo>
                  <a:pt x="92" y="870"/>
                  <a:pt x="92" y="870"/>
                  <a:pt x="92" y="878"/>
                </a:cubicBezTo>
                <a:lnTo>
                  <a:pt x="101" y="878"/>
                </a:lnTo>
                <a:lnTo>
                  <a:pt x="109" y="878"/>
                </a:lnTo>
                <a:cubicBezTo>
                  <a:pt x="118" y="878"/>
                  <a:pt x="335" y="862"/>
                  <a:pt x="485" y="711"/>
                </a:cubicBezTo>
                <a:cubicBezTo>
                  <a:pt x="485" y="711"/>
                  <a:pt x="494" y="711"/>
                  <a:pt x="502" y="711"/>
                </a:cubicBezTo>
                <a:cubicBezTo>
                  <a:pt x="786" y="711"/>
                  <a:pt x="1012" y="552"/>
                  <a:pt x="1012" y="351"/>
                </a:cubicBezTo>
                <a:cubicBezTo>
                  <a:pt x="1012" y="159"/>
                  <a:pt x="786" y="0"/>
                  <a:pt x="502" y="0"/>
                </a:cubicBezTo>
                <a:close/>
                <a:moveTo>
                  <a:pt x="502" y="0"/>
                </a:moveTo>
                <a:lnTo>
                  <a:pt x="502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lIns="243779" tIns="121889" rIns="243779" bIns="121889" anchor="ctr"/>
          <a:lstStyle/>
          <a:p>
            <a:pPr>
              <a:defRPr/>
            </a:pPr>
            <a:endParaRPr lang="en-US" sz="2400" dirty="0"/>
          </a:p>
        </p:txBody>
      </p:sp>
      <p:cxnSp>
        <p:nvCxnSpPr>
          <p:cNvPr id="181" name="Straight Connector 16"/>
          <p:cNvCxnSpPr/>
          <p:nvPr/>
        </p:nvCxnSpPr>
        <p:spPr>
          <a:xfrm>
            <a:off x="1900989" y="4238163"/>
            <a:ext cx="0" cy="423817"/>
          </a:xfrm>
          <a:prstGeom prst="line">
            <a:avLst/>
          </a:prstGeom>
          <a:ln w="12700">
            <a:solidFill>
              <a:schemeClr val="bg1"/>
            </a:solidFill>
            <a:prstDash val="dash"/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2" name="Straight Connector 103"/>
          <p:cNvCxnSpPr/>
          <p:nvPr/>
        </p:nvCxnSpPr>
        <p:spPr>
          <a:xfrm>
            <a:off x="4026670" y="4238163"/>
            <a:ext cx="0" cy="423817"/>
          </a:xfrm>
          <a:prstGeom prst="line">
            <a:avLst/>
          </a:prstGeom>
          <a:ln w="12700">
            <a:solidFill>
              <a:schemeClr val="bg1"/>
            </a:solidFill>
            <a:prstDash val="dash"/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3" name="Straight Connector 106"/>
          <p:cNvCxnSpPr/>
          <p:nvPr/>
        </p:nvCxnSpPr>
        <p:spPr>
          <a:xfrm>
            <a:off x="10384495" y="4238163"/>
            <a:ext cx="0" cy="423817"/>
          </a:xfrm>
          <a:prstGeom prst="line">
            <a:avLst/>
          </a:prstGeom>
          <a:ln w="12700">
            <a:solidFill>
              <a:schemeClr val="bg1"/>
            </a:solidFill>
            <a:prstDash val="dash"/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4" name="Straight Connector 107"/>
          <p:cNvCxnSpPr/>
          <p:nvPr/>
        </p:nvCxnSpPr>
        <p:spPr>
          <a:xfrm>
            <a:off x="6063345" y="4238163"/>
            <a:ext cx="0" cy="423817"/>
          </a:xfrm>
          <a:prstGeom prst="line">
            <a:avLst/>
          </a:prstGeom>
          <a:ln w="12700">
            <a:solidFill>
              <a:schemeClr val="bg1"/>
            </a:solidFill>
            <a:prstDash val="dash"/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5" name="Straight Connector 108"/>
          <p:cNvCxnSpPr/>
          <p:nvPr/>
        </p:nvCxnSpPr>
        <p:spPr>
          <a:xfrm>
            <a:off x="8227340" y="4238163"/>
            <a:ext cx="0" cy="423817"/>
          </a:xfrm>
          <a:prstGeom prst="line">
            <a:avLst/>
          </a:prstGeom>
          <a:ln w="12700">
            <a:solidFill>
              <a:schemeClr val="bg1"/>
            </a:solidFill>
            <a:prstDash val="dash"/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6" name="Rectangle 15"/>
          <p:cNvSpPr/>
          <p:nvPr/>
        </p:nvSpPr>
        <p:spPr>
          <a:xfrm>
            <a:off x="1518078" y="5352040"/>
            <a:ext cx="731286" cy="338552"/>
          </a:xfrm>
          <a:prstGeom prst="rect">
            <a:avLst/>
          </a:prstGeom>
        </p:spPr>
        <p:txBody>
          <a:bodyPr wrap="none" lIns="91438" tIns="45719" rIns="91438" bIns="45719">
            <a:spAutoFit/>
          </a:bodyPr>
          <a:lstStyle/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sz="1600" b="1">
                <a:solidFill>
                  <a:schemeClr val="bg1"/>
                </a:solidFill>
                <a:cs typeface="Lato Regular"/>
              </a:rPr>
              <a:t>Think</a:t>
            </a:r>
            <a:endParaRPr lang="en-US" sz="1600" b="1" dirty="0">
              <a:solidFill>
                <a:schemeClr val="bg1"/>
              </a:solidFill>
              <a:cs typeface="Lato Regular"/>
            </a:endParaRPr>
          </a:p>
        </p:txBody>
      </p:sp>
      <p:sp>
        <p:nvSpPr>
          <p:cNvPr id="187" name="Rectangle 104"/>
          <p:cNvSpPr/>
          <p:nvPr/>
        </p:nvSpPr>
        <p:spPr>
          <a:xfrm>
            <a:off x="3590035" y="5352040"/>
            <a:ext cx="904411" cy="338552"/>
          </a:xfrm>
          <a:prstGeom prst="rect">
            <a:avLst/>
          </a:prstGeom>
        </p:spPr>
        <p:txBody>
          <a:bodyPr wrap="none" lIns="91438" tIns="45719" rIns="91438" bIns="45719">
            <a:spAutoFit/>
          </a:bodyPr>
          <a:lstStyle/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sz="1600" b="1">
                <a:solidFill>
                  <a:schemeClr val="bg1"/>
                </a:solidFill>
                <a:cs typeface="Lato Regular"/>
              </a:rPr>
              <a:t>Mail Us</a:t>
            </a:r>
            <a:endParaRPr lang="en-US" sz="1600" b="1" dirty="0">
              <a:solidFill>
                <a:schemeClr val="bg1"/>
              </a:solidFill>
              <a:cs typeface="Lato Regular"/>
            </a:endParaRPr>
          </a:p>
        </p:txBody>
      </p:sp>
      <p:sp>
        <p:nvSpPr>
          <p:cNvPr id="188" name="Rectangle 105"/>
          <p:cNvSpPr/>
          <p:nvPr/>
        </p:nvSpPr>
        <p:spPr>
          <a:xfrm>
            <a:off x="5449355" y="5352040"/>
            <a:ext cx="1197761" cy="338552"/>
          </a:xfrm>
          <a:prstGeom prst="rect">
            <a:avLst/>
          </a:prstGeom>
        </p:spPr>
        <p:txBody>
          <a:bodyPr wrap="none" lIns="91438" tIns="45719" rIns="91438" bIns="45719">
            <a:spAutoFit/>
          </a:bodyPr>
          <a:lstStyle/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sz="1600" b="1">
                <a:solidFill>
                  <a:schemeClr val="bg1"/>
                </a:solidFill>
                <a:cs typeface="Lato Regular"/>
              </a:rPr>
              <a:t>Cooperate</a:t>
            </a:r>
            <a:endParaRPr lang="en-US" sz="1600" b="1" dirty="0">
              <a:solidFill>
                <a:schemeClr val="bg1"/>
              </a:solidFill>
              <a:cs typeface="Lato Regular"/>
            </a:endParaRPr>
          </a:p>
        </p:txBody>
      </p:sp>
      <p:sp>
        <p:nvSpPr>
          <p:cNvPr id="189" name="Rectangle 109"/>
          <p:cNvSpPr/>
          <p:nvPr/>
        </p:nvSpPr>
        <p:spPr>
          <a:xfrm>
            <a:off x="7828771" y="5352040"/>
            <a:ext cx="788995" cy="338552"/>
          </a:xfrm>
          <a:prstGeom prst="rect">
            <a:avLst/>
          </a:prstGeom>
        </p:spPr>
        <p:txBody>
          <a:bodyPr wrap="none" lIns="91438" tIns="45719" rIns="91438" bIns="45719">
            <a:spAutoFit/>
          </a:bodyPr>
          <a:lstStyle/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sz="1600" b="1">
                <a:solidFill>
                  <a:schemeClr val="bg1"/>
                </a:solidFill>
                <a:cs typeface="Lato Regular"/>
              </a:rPr>
              <a:t>Finish</a:t>
            </a:r>
            <a:endParaRPr lang="en-US" sz="1600" b="1" dirty="0">
              <a:solidFill>
                <a:schemeClr val="bg1"/>
              </a:solidFill>
              <a:cs typeface="Lato Regular"/>
            </a:endParaRPr>
          </a:p>
        </p:txBody>
      </p:sp>
      <p:sp>
        <p:nvSpPr>
          <p:cNvPr id="190" name="Rectangle 110"/>
          <p:cNvSpPr/>
          <p:nvPr/>
        </p:nvSpPr>
        <p:spPr>
          <a:xfrm>
            <a:off x="9896286" y="5352040"/>
            <a:ext cx="970134" cy="338552"/>
          </a:xfrm>
          <a:prstGeom prst="rect">
            <a:avLst/>
          </a:prstGeom>
        </p:spPr>
        <p:txBody>
          <a:bodyPr wrap="none" lIns="91438" tIns="45719" rIns="91438" bIns="45719">
            <a:spAutoFit/>
          </a:bodyPr>
          <a:lstStyle/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sz="1600" b="1">
                <a:solidFill>
                  <a:schemeClr val="bg1"/>
                </a:solidFill>
                <a:cs typeface="Lato Regular"/>
              </a:rPr>
              <a:t>Support</a:t>
            </a:r>
            <a:endParaRPr lang="en-US" sz="1600" b="1" dirty="0">
              <a:solidFill>
                <a:schemeClr val="bg1"/>
              </a:solidFill>
              <a:cs typeface="Lato Regular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074">
        <p14:vortex dir="r"/>
      </p:transition>
    </mc:Choice>
    <mc:Fallback xmlns="">
      <p:transition spd="slow" advTm="1207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500"/>
                            </p:stCondLst>
                            <p:childTnLst>
                              <p:par>
                                <p:cTn id="5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500"/>
                            </p:stCondLst>
                            <p:childTnLst>
                              <p:par>
                                <p:cTn id="6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500"/>
                            </p:stCondLst>
                            <p:childTnLst>
                              <p:par>
                                <p:cTn id="6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2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6000"/>
                            </p:stCondLst>
                            <p:childTnLst>
                              <p:par>
                                <p:cTn id="7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6500"/>
                            </p:stCondLst>
                            <p:childTnLst>
                              <p:par>
                                <p:cTn id="8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7500"/>
                            </p:stCondLst>
                            <p:childTnLst>
                              <p:par>
                                <p:cTn id="9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3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6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8000"/>
                            </p:stCondLst>
                            <p:childTnLst>
                              <p:par>
                                <p:cTn id="9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8500"/>
                            </p:stCondLst>
                            <p:childTnLst>
                              <p:par>
                                <p:cTn id="10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10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9500"/>
                            </p:stCondLst>
                            <p:childTnLst>
                              <p:par>
                                <p:cTn id="11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7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0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10000"/>
                            </p:stCondLst>
                            <p:childTnLst>
                              <p:par>
                                <p:cTn id="1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10500"/>
                            </p:stCondLst>
                            <p:childTnLst>
                              <p:par>
                                <p:cTn id="12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10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10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6" dur="10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10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1" grpId="0"/>
      <p:bldP spid="172" grpId="0"/>
      <p:bldP spid="173" grpId="0"/>
      <p:bldP spid="174" grpId="0"/>
      <p:bldP spid="175" grpId="0"/>
      <p:bldP spid="176" grpId="0" animBg="1"/>
      <p:bldP spid="177" grpId="0" animBg="1"/>
      <p:bldP spid="178" grpId="0" animBg="1"/>
      <p:bldP spid="179" grpId="0" animBg="1"/>
      <p:bldP spid="180" grpId="0" animBg="1"/>
      <p:bldP spid="186" grpId="0"/>
      <p:bldP spid="187" grpId="0"/>
      <p:bldP spid="188" grpId="0"/>
      <p:bldP spid="189" grpId="0"/>
      <p:bldP spid="19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0106025" cy="400050"/>
          </a:xfrm>
          <a:prstGeom prst="rect">
            <a:avLst/>
          </a:prstGeom>
          <a:solidFill>
            <a:srgbClr val="009D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10506075" y="0"/>
            <a:ext cx="1685925" cy="40005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58"/>
          <p:cNvSpPr txBox="1"/>
          <p:nvPr/>
        </p:nvSpPr>
        <p:spPr>
          <a:xfrm>
            <a:off x="891566" y="5895"/>
            <a:ext cx="4083169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9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输入您的章节</a:t>
            </a:r>
            <a:r>
              <a:rPr lang="zh-CN" altLang="en-US" sz="19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</a:t>
            </a:r>
            <a:r>
              <a:rPr lang="zh-CN" altLang="en-US" sz="19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标题（文字可修改）</a:t>
            </a:r>
            <a:endParaRPr lang="zh-CN" altLang="en-US" sz="19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58"/>
          <p:cNvSpPr txBox="1"/>
          <p:nvPr/>
        </p:nvSpPr>
        <p:spPr>
          <a:xfrm>
            <a:off x="46717" y="-3630"/>
            <a:ext cx="9341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LOGO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0824492" y="24945"/>
            <a:ext cx="1198662" cy="377464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algn="ctr">
              <a:defRPr/>
            </a:pPr>
            <a:r>
              <a:rPr lang="zh-CN" altLang="en-US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第 </a:t>
            </a:r>
            <a:fld id="{2EEF1883-7A0E-4F66-9932-E581691AD397}" type="slidenum">
              <a:rPr lang="zh-CN" altLang="en-US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22</a:t>
            </a:fld>
            <a:r>
              <a:rPr lang="zh-CN" altLang="en-US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 页  </a:t>
            </a:r>
            <a:endParaRPr lang="zh-CN" altLang="en-US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3584985" y="1686912"/>
            <a:ext cx="6802714" cy="1119104"/>
          </a:xfrm>
          <a:prstGeom prst="rect">
            <a:avLst/>
          </a:prstGeom>
          <a:noFill/>
          <a:ln w="12700" cap="flat" cmpd="sng" algn="ctr">
            <a:solidFill>
              <a:sysClr val="windowText" lastClr="000000">
                <a:lumMod val="50000"/>
                <a:lumOff val="50000"/>
              </a:sysClr>
            </a:solidFill>
            <a:prstDash val="solid"/>
            <a:miter lim="800000"/>
          </a:ln>
          <a:effectLst/>
        </p:spPr>
        <p:txBody>
          <a:bodyPr lIns="91443" tIns="45720" rIns="91443" bIns="4572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4660173" y="1469326"/>
            <a:ext cx="4686301" cy="436722"/>
          </a:xfrm>
          <a:prstGeom prst="rect">
            <a:avLst/>
          </a:prstGeom>
          <a:solidFill>
            <a:srgbClr val="009D8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443" tIns="45720" rIns="91443" bIns="4572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点击添加标题</a:t>
            </a:r>
          </a:p>
        </p:txBody>
      </p:sp>
      <p:sp>
        <p:nvSpPr>
          <p:cNvPr id="22" name="六边形 21"/>
          <p:cNvSpPr/>
          <p:nvPr/>
        </p:nvSpPr>
        <p:spPr>
          <a:xfrm>
            <a:off x="994481" y="3119400"/>
            <a:ext cx="1587056" cy="1368469"/>
          </a:xfrm>
          <a:prstGeom prst="hexagon">
            <a:avLst/>
          </a:prstGeom>
          <a:solidFill>
            <a:srgbClr val="009D8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443" tIns="45720" rIns="91443" bIns="4572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添加内容</a:t>
            </a:r>
          </a:p>
        </p:txBody>
      </p:sp>
      <p:cxnSp>
        <p:nvCxnSpPr>
          <p:cNvPr id="23" name="直接箭头连接符 22"/>
          <p:cNvCxnSpPr>
            <a:stCxn id="22" idx="5"/>
            <a:endCxn id="20" idx="1"/>
          </p:cNvCxnSpPr>
          <p:nvPr/>
        </p:nvCxnSpPr>
        <p:spPr>
          <a:xfrm flipV="1">
            <a:off x="2239420" y="2246464"/>
            <a:ext cx="1345565" cy="872936"/>
          </a:xfrm>
          <a:prstGeom prst="straightConnector1">
            <a:avLst/>
          </a:prstGeom>
          <a:noFill/>
          <a:ln w="6350" cap="flat" cmpd="sng" algn="ctr">
            <a:solidFill>
              <a:sysClr val="windowText" lastClr="000000">
                <a:lumMod val="50000"/>
                <a:lumOff val="50000"/>
              </a:sysClr>
            </a:solidFill>
            <a:prstDash val="solid"/>
            <a:miter lim="800000"/>
            <a:tailEnd type="arrow"/>
          </a:ln>
          <a:effectLst/>
        </p:spPr>
      </p:cxnSp>
      <p:cxnSp>
        <p:nvCxnSpPr>
          <p:cNvPr id="24" name="直接箭头连接符 23"/>
          <p:cNvCxnSpPr>
            <a:stCxn id="22" idx="0"/>
            <a:endCxn id="27" idx="1"/>
          </p:cNvCxnSpPr>
          <p:nvPr/>
        </p:nvCxnSpPr>
        <p:spPr>
          <a:xfrm>
            <a:off x="2581537" y="3803635"/>
            <a:ext cx="1003448" cy="7621"/>
          </a:xfrm>
          <a:prstGeom prst="straightConnector1">
            <a:avLst/>
          </a:prstGeom>
          <a:noFill/>
          <a:ln w="6350" cap="flat" cmpd="sng" algn="ctr">
            <a:solidFill>
              <a:sysClr val="windowText" lastClr="000000">
                <a:lumMod val="50000"/>
                <a:lumOff val="50000"/>
              </a:sysClr>
            </a:solidFill>
            <a:prstDash val="solid"/>
            <a:miter lim="800000"/>
            <a:tailEnd type="arrow"/>
          </a:ln>
          <a:effectLst/>
        </p:spPr>
      </p:cxnSp>
      <p:cxnSp>
        <p:nvCxnSpPr>
          <p:cNvPr id="25" name="直接箭头连接符 24"/>
          <p:cNvCxnSpPr>
            <a:stCxn id="22" idx="1"/>
            <a:endCxn id="30" idx="1"/>
          </p:cNvCxnSpPr>
          <p:nvPr/>
        </p:nvCxnSpPr>
        <p:spPr>
          <a:xfrm>
            <a:off x="2239420" y="4487869"/>
            <a:ext cx="1345565" cy="916105"/>
          </a:xfrm>
          <a:prstGeom prst="straightConnector1">
            <a:avLst/>
          </a:prstGeom>
          <a:noFill/>
          <a:ln w="6350" cap="flat" cmpd="sng" algn="ctr">
            <a:solidFill>
              <a:sysClr val="windowText" lastClr="000000">
                <a:lumMod val="50000"/>
                <a:lumOff val="50000"/>
              </a:sysClr>
            </a:solidFill>
            <a:prstDash val="solid"/>
            <a:miter lim="800000"/>
            <a:tailEnd type="arrow"/>
          </a:ln>
          <a:effectLst/>
        </p:spPr>
      </p:cxnSp>
      <p:sp>
        <p:nvSpPr>
          <p:cNvPr id="26" name="TextBox 25"/>
          <p:cNvSpPr txBox="1"/>
          <p:nvPr/>
        </p:nvSpPr>
        <p:spPr>
          <a:xfrm>
            <a:off x="3978987" y="2049332"/>
            <a:ext cx="6048673" cy="650240"/>
          </a:xfrm>
          <a:prstGeom prst="rect">
            <a:avLst/>
          </a:prstGeom>
          <a:noFill/>
        </p:spPr>
        <p:txBody>
          <a:bodyPr wrap="square" lIns="91443" tIns="45720" rIns="91443" bIns="45720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您的内容打在这里，或者通过您的内容打在这里，或者您的内容打在这里，或者您的内容打在这里。 </a:t>
            </a:r>
          </a:p>
        </p:txBody>
      </p:sp>
      <p:sp>
        <p:nvSpPr>
          <p:cNvPr id="27" name="矩形 26"/>
          <p:cNvSpPr/>
          <p:nvPr/>
        </p:nvSpPr>
        <p:spPr>
          <a:xfrm>
            <a:off x="3584985" y="3251704"/>
            <a:ext cx="6802714" cy="1119104"/>
          </a:xfrm>
          <a:prstGeom prst="rect">
            <a:avLst/>
          </a:prstGeom>
          <a:noFill/>
          <a:ln w="12700" cap="flat" cmpd="sng" algn="ctr">
            <a:solidFill>
              <a:sysClr val="windowText" lastClr="000000">
                <a:lumMod val="50000"/>
                <a:lumOff val="50000"/>
              </a:sysClr>
            </a:solidFill>
            <a:prstDash val="solid"/>
            <a:miter lim="800000"/>
          </a:ln>
          <a:effectLst/>
        </p:spPr>
        <p:txBody>
          <a:bodyPr lIns="91443" tIns="45720" rIns="91443" bIns="4572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4660173" y="3044363"/>
            <a:ext cx="4686301" cy="436722"/>
          </a:xfrm>
          <a:prstGeom prst="rect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443" tIns="45720" rIns="91443" bIns="4572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点击添加标题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978987" y="3638129"/>
            <a:ext cx="6048673" cy="625171"/>
          </a:xfrm>
          <a:prstGeom prst="rect">
            <a:avLst/>
          </a:prstGeom>
          <a:noFill/>
        </p:spPr>
        <p:txBody>
          <a:bodyPr wrap="square" lIns="91443" tIns="45720" rIns="91443" bIns="45720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您的内容打在这里，或者通过您的内容打在这里，或者您的内容打在这里，或者您的内容打在这里。</a:t>
            </a:r>
          </a:p>
        </p:txBody>
      </p:sp>
      <p:sp>
        <p:nvSpPr>
          <p:cNvPr id="30" name="矩形 29"/>
          <p:cNvSpPr/>
          <p:nvPr/>
        </p:nvSpPr>
        <p:spPr>
          <a:xfrm>
            <a:off x="3584985" y="4844422"/>
            <a:ext cx="6802714" cy="1119104"/>
          </a:xfrm>
          <a:prstGeom prst="rect">
            <a:avLst/>
          </a:prstGeom>
          <a:noFill/>
          <a:ln w="12700" cap="flat" cmpd="sng" algn="ctr">
            <a:solidFill>
              <a:sysClr val="windowText" lastClr="000000">
                <a:lumMod val="50000"/>
                <a:lumOff val="50000"/>
              </a:sysClr>
            </a:solidFill>
            <a:prstDash val="solid"/>
            <a:miter lim="800000"/>
          </a:ln>
          <a:effectLst/>
        </p:spPr>
        <p:txBody>
          <a:bodyPr lIns="91443" tIns="45720" rIns="91443" bIns="4572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4660173" y="4637082"/>
            <a:ext cx="4686301" cy="436722"/>
          </a:xfrm>
          <a:prstGeom prst="rect">
            <a:avLst/>
          </a:prstGeom>
          <a:solidFill>
            <a:srgbClr val="009D8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443" tIns="45720" rIns="91443" bIns="4572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点击添加标题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3978987" y="5230847"/>
            <a:ext cx="6048673" cy="650240"/>
          </a:xfrm>
          <a:prstGeom prst="rect">
            <a:avLst/>
          </a:prstGeom>
          <a:noFill/>
        </p:spPr>
        <p:txBody>
          <a:bodyPr wrap="square" lIns="91443" tIns="45720" rIns="91443" bIns="45720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您的内容打在这里，或者通过您的内容打在这里，或者您的内容打在这里，或者您的内容打在</a:t>
            </a:r>
            <a:r>
              <a:rPr lang="zh-CN" altLang="en-US" sz="14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这里。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641">
        <p14:vortex dir="r"/>
      </p:transition>
    </mc:Choice>
    <mc:Fallback xmlns="">
      <p:transition spd="slow" advTm="8641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7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4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9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21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3" presetID="2" presetClass="entr" presetSubtype="1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5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6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0" dur="1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3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animScale>
                                          <p:cBhvr>
                                            <p:cTn id="32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</p:cBhvr>
                                          <p:to x="80000" y="100000"/>
                                        </p:animScale>
                                        <p:anim by="(#ppt_w*0.10)" calcmode="lin" valueType="num">
                                          <p:cBhvr>
                                            <p:cTn id="33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by="(-#ppt_w*0.10)" calcmode="lin" valueType="num">
                                          <p:cBhvr>
                                            <p:cTn id="34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-480000">
                                          <p:cBhvr>
                                            <p:cTn id="35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3420"/>
                                </p:stCondLst>
                                <p:childTnLst>
                                  <p:par>
                                    <p:cTn id="37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39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3920"/>
                                </p:stCondLst>
                                <p:childTnLst>
                                  <p:par>
                                    <p:cTn id="41" presetID="2" presetClass="entr" presetSubtype="1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3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4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4420"/>
                                </p:stCondLst>
                                <p:childTnLst>
                                  <p:par>
                                    <p:cTn id="46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8" dur="1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3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animScale>
                                          <p:cBhvr>
                                            <p:cTn id="50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</p:cBhvr>
                                          <p:to x="80000" y="100000"/>
                                        </p:animScale>
                                        <p:anim by="(#ppt_w*0.10)" calcmode="lin" valueType="num">
                                          <p:cBhvr>
                                            <p:cTn id="51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by="(-#ppt_w*0.10)" calcmode="lin" valueType="num">
                                          <p:cBhvr>
                                            <p:cTn id="52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-480000">
                                          <p:cBhvr>
                                            <p:cTn id="53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5809"/>
                                </p:stCondLst>
                                <p:childTnLst>
                                  <p:par>
                                    <p:cTn id="55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57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6309"/>
                                </p:stCondLst>
                                <p:childTnLst>
                                  <p:par>
                                    <p:cTn id="59" presetID="2" presetClass="entr" presetSubtype="1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61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62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6809"/>
                                </p:stCondLst>
                                <p:childTnLst>
                                  <p:par>
                                    <p:cTn id="64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6" dur="1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3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animScale>
                                          <p:cBhvr>
                                            <p:cTn id="68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</p:cBhvr>
                                          <p:to x="80000" y="100000"/>
                                        </p:animScale>
                                        <p:anim by="(#ppt_w*0.10)" calcmode="lin" valueType="num">
                                          <p:cBhvr>
                                            <p:cTn id="69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by="(-#ppt_w*0.10)" calcmode="lin" valueType="num">
                                          <p:cBhvr>
                                            <p:cTn id="70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-480000">
                                          <p:cBhvr>
                                            <p:cTn id="71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0" grpId="0" animBg="1"/>
          <p:bldP spid="21" grpId="0" animBg="1"/>
          <p:bldP spid="22" grpId="0" animBg="1"/>
          <p:bldP spid="26" grpId="0"/>
          <p:bldP spid="26" grpId="1"/>
          <p:bldP spid="27" grpId="0" animBg="1"/>
          <p:bldP spid="28" grpId="0" animBg="1"/>
          <p:bldP spid="29" grpId="0"/>
          <p:bldP spid="29" grpId="1"/>
          <p:bldP spid="30" grpId="0" animBg="1"/>
          <p:bldP spid="31" grpId="0" animBg="1"/>
          <p:bldP spid="32" grpId="0"/>
          <p:bldP spid="32" grpId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7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4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9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21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3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0" dur="1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3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animScale>
                                          <p:cBhvr>
                                            <p:cTn id="32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</p:cBhvr>
                                          <p:to x="80000" y="100000"/>
                                        </p:animScale>
                                        <p:anim by="(#ppt_w*0.10)" calcmode="lin" valueType="num">
                                          <p:cBhvr>
                                            <p:cTn id="33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by="(-#ppt_w*0.10)" calcmode="lin" valueType="num">
                                          <p:cBhvr>
                                            <p:cTn id="34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-480000">
                                          <p:cBhvr>
                                            <p:cTn id="35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3420"/>
                                </p:stCondLst>
                                <p:childTnLst>
                                  <p:par>
                                    <p:cTn id="37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39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3920"/>
                                </p:stCondLst>
                                <p:childTnLst>
                                  <p:par>
                                    <p:cTn id="41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4420"/>
                                </p:stCondLst>
                                <p:childTnLst>
                                  <p:par>
                                    <p:cTn id="46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8" dur="1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3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animScale>
                                          <p:cBhvr>
                                            <p:cTn id="50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</p:cBhvr>
                                          <p:to x="80000" y="100000"/>
                                        </p:animScale>
                                        <p:anim by="(#ppt_w*0.10)" calcmode="lin" valueType="num">
                                          <p:cBhvr>
                                            <p:cTn id="51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by="(-#ppt_w*0.10)" calcmode="lin" valueType="num">
                                          <p:cBhvr>
                                            <p:cTn id="52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-480000">
                                          <p:cBhvr>
                                            <p:cTn id="53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5809"/>
                                </p:stCondLst>
                                <p:childTnLst>
                                  <p:par>
                                    <p:cTn id="55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57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6309"/>
                                </p:stCondLst>
                                <p:childTnLst>
                                  <p:par>
                                    <p:cTn id="59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1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2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6809"/>
                                </p:stCondLst>
                                <p:childTnLst>
                                  <p:par>
                                    <p:cTn id="64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6" dur="1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3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animScale>
                                          <p:cBhvr>
                                            <p:cTn id="68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</p:cBhvr>
                                          <p:to x="80000" y="100000"/>
                                        </p:animScale>
                                        <p:anim by="(#ppt_w*0.10)" calcmode="lin" valueType="num">
                                          <p:cBhvr>
                                            <p:cTn id="69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by="(-#ppt_w*0.10)" calcmode="lin" valueType="num">
                                          <p:cBhvr>
                                            <p:cTn id="70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-480000">
                                          <p:cBhvr>
                                            <p:cTn id="71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0" grpId="0" animBg="1"/>
          <p:bldP spid="21" grpId="0" animBg="1"/>
          <p:bldP spid="22" grpId="0" animBg="1"/>
          <p:bldP spid="26" grpId="0"/>
          <p:bldP spid="26" grpId="1"/>
          <p:bldP spid="27" grpId="0" animBg="1"/>
          <p:bldP spid="28" grpId="0" animBg="1"/>
          <p:bldP spid="29" grpId="0"/>
          <p:bldP spid="29" grpId="1"/>
          <p:bldP spid="30" grpId="0" animBg="1"/>
          <p:bldP spid="31" grpId="0" animBg="1"/>
          <p:bldP spid="32" grpId="0"/>
          <p:bldP spid="32" grpId="1"/>
        </p:bldLst>
      </p:timing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0106025" cy="400050"/>
          </a:xfrm>
          <a:prstGeom prst="rect">
            <a:avLst/>
          </a:prstGeom>
          <a:solidFill>
            <a:srgbClr val="009D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10506075" y="0"/>
            <a:ext cx="1685925" cy="40005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58"/>
          <p:cNvSpPr txBox="1"/>
          <p:nvPr/>
        </p:nvSpPr>
        <p:spPr>
          <a:xfrm>
            <a:off x="891566" y="5895"/>
            <a:ext cx="4083169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9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输入您的章节</a:t>
            </a:r>
            <a:r>
              <a:rPr lang="zh-CN" altLang="en-US" sz="19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</a:t>
            </a:r>
            <a:r>
              <a:rPr lang="zh-CN" altLang="en-US" sz="19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标题（文字可修改）</a:t>
            </a:r>
            <a:endParaRPr lang="zh-CN" altLang="en-US" sz="19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58"/>
          <p:cNvSpPr txBox="1"/>
          <p:nvPr/>
        </p:nvSpPr>
        <p:spPr>
          <a:xfrm>
            <a:off x="46717" y="-3630"/>
            <a:ext cx="9341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LOGO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0824492" y="24945"/>
            <a:ext cx="1198662" cy="377464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algn="ctr">
              <a:defRPr/>
            </a:pPr>
            <a:r>
              <a:rPr lang="zh-CN" altLang="en-US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第 </a:t>
            </a:r>
            <a:fld id="{2EEF1883-7A0E-4F66-9932-E581691AD397}" type="slidenum">
              <a:rPr lang="zh-CN" altLang="en-US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23</a:t>
            </a:fld>
            <a:r>
              <a:rPr lang="zh-CN" altLang="en-US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 页  </a:t>
            </a:r>
            <a:endParaRPr lang="zh-CN" altLang="en-US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grpSp>
        <p:nvGrpSpPr>
          <p:cNvPr id="27" name="Group 10"/>
          <p:cNvGrpSpPr/>
          <p:nvPr/>
        </p:nvGrpSpPr>
        <p:grpSpPr>
          <a:xfrm>
            <a:off x="7068987" y="2944298"/>
            <a:ext cx="831165" cy="831466"/>
            <a:chOff x="6253939" y="2516220"/>
            <a:chExt cx="831273" cy="831273"/>
          </a:xfrm>
        </p:grpSpPr>
        <p:sp>
          <p:nvSpPr>
            <p:cNvPr id="28" name="Oval 11"/>
            <p:cNvSpPr/>
            <p:nvPr/>
          </p:nvSpPr>
          <p:spPr>
            <a:xfrm>
              <a:off x="6253939" y="2516220"/>
              <a:ext cx="831273" cy="831273"/>
            </a:xfrm>
            <a:prstGeom prst="ellipse">
              <a:avLst/>
            </a:prstGeom>
            <a:solidFill>
              <a:schemeClr val="accent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GB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 Unicode MS" panose="020B0604020202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9" name="AutoShape 117"/>
            <p:cNvSpPr/>
            <p:nvPr/>
          </p:nvSpPr>
          <p:spPr bwMode="auto">
            <a:xfrm>
              <a:off x="6437403" y="2772142"/>
              <a:ext cx="464344" cy="348456"/>
            </a:xfrm>
            <a:custGeom>
              <a:avLst/>
              <a:gdLst>
                <a:gd name="T0" fmla="+- 0 10799 1"/>
                <a:gd name="T1" fmla="*/ T0 w 21596"/>
                <a:gd name="T2" fmla="*/ 10800 h 21600"/>
                <a:gd name="T3" fmla="+- 0 10799 1"/>
                <a:gd name="T4" fmla="*/ T3 w 21596"/>
                <a:gd name="T5" fmla="*/ 10800 h 21600"/>
                <a:gd name="T6" fmla="+- 0 10799 1"/>
                <a:gd name="T7" fmla="*/ T6 w 21596"/>
                <a:gd name="T8" fmla="*/ 10800 h 21600"/>
                <a:gd name="T9" fmla="+- 0 10799 1"/>
                <a:gd name="T10" fmla="*/ T9 w 21596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96" h="21600">
                  <a:moveTo>
                    <a:pt x="4511" y="2151"/>
                  </a:moveTo>
                  <a:lnTo>
                    <a:pt x="6064" y="3877"/>
                  </a:lnTo>
                  <a:lnTo>
                    <a:pt x="4246" y="6302"/>
                  </a:lnTo>
                  <a:lnTo>
                    <a:pt x="1353" y="6302"/>
                  </a:lnTo>
                  <a:cubicBezTo>
                    <a:pt x="1353" y="6302"/>
                    <a:pt x="4511" y="2151"/>
                    <a:pt x="4511" y="2151"/>
                  </a:cubicBezTo>
                  <a:close/>
                  <a:moveTo>
                    <a:pt x="17348" y="6302"/>
                  </a:moveTo>
                  <a:lnTo>
                    <a:pt x="15531" y="3877"/>
                  </a:lnTo>
                  <a:lnTo>
                    <a:pt x="17082" y="2153"/>
                  </a:lnTo>
                  <a:lnTo>
                    <a:pt x="20191" y="6302"/>
                  </a:lnTo>
                  <a:cubicBezTo>
                    <a:pt x="20191" y="6302"/>
                    <a:pt x="17348" y="6302"/>
                    <a:pt x="17348" y="6302"/>
                  </a:cubicBezTo>
                  <a:close/>
                  <a:moveTo>
                    <a:pt x="17264" y="7202"/>
                  </a:moveTo>
                  <a:lnTo>
                    <a:pt x="19663" y="7202"/>
                  </a:lnTo>
                  <a:lnTo>
                    <a:pt x="13021" y="16638"/>
                  </a:lnTo>
                  <a:cubicBezTo>
                    <a:pt x="13021" y="16638"/>
                    <a:pt x="17264" y="7202"/>
                    <a:pt x="17264" y="7202"/>
                  </a:cubicBezTo>
                  <a:close/>
                  <a:moveTo>
                    <a:pt x="8574" y="16637"/>
                  </a:moveTo>
                  <a:lnTo>
                    <a:pt x="1933" y="7202"/>
                  </a:lnTo>
                  <a:lnTo>
                    <a:pt x="4330" y="7202"/>
                  </a:lnTo>
                  <a:cubicBezTo>
                    <a:pt x="4330" y="7202"/>
                    <a:pt x="8574" y="16637"/>
                    <a:pt x="8574" y="16637"/>
                  </a:cubicBezTo>
                  <a:close/>
                  <a:moveTo>
                    <a:pt x="8429" y="7202"/>
                  </a:moveTo>
                  <a:lnTo>
                    <a:pt x="10084" y="18249"/>
                  </a:lnTo>
                  <a:lnTo>
                    <a:pt x="5117" y="7202"/>
                  </a:lnTo>
                  <a:cubicBezTo>
                    <a:pt x="5117" y="7202"/>
                    <a:pt x="8429" y="7202"/>
                    <a:pt x="8429" y="7202"/>
                  </a:cubicBezTo>
                  <a:close/>
                  <a:moveTo>
                    <a:pt x="6584" y="4456"/>
                  </a:moveTo>
                  <a:lnTo>
                    <a:pt x="8246" y="6302"/>
                  </a:lnTo>
                  <a:lnTo>
                    <a:pt x="5200" y="6302"/>
                  </a:lnTo>
                  <a:cubicBezTo>
                    <a:pt x="5200" y="6302"/>
                    <a:pt x="6584" y="4456"/>
                    <a:pt x="6584" y="4456"/>
                  </a:cubicBezTo>
                  <a:close/>
                  <a:moveTo>
                    <a:pt x="6543" y="3238"/>
                  </a:moveTo>
                  <a:lnTo>
                    <a:pt x="5250" y="1800"/>
                  </a:lnTo>
                  <a:lnTo>
                    <a:pt x="7621" y="1800"/>
                  </a:lnTo>
                  <a:cubicBezTo>
                    <a:pt x="7621" y="1800"/>
                    <a:pt x="6543" y="3238"/>
                    <a:pt x="6543" y="3238"/>
                  </a:cubicBezTo>
                  <a:close/>
                  <a:moveTo>
                    <a:pt x="10797" y="3466"/>
                  </a:moveTo>
                  <a:lnTo>
                    <a:pt x="9299" y="1800"/>
                  </a:lnTo>
                  <a:lnTo>
                    <a:pt x="12296" y="1800"/>
                  </a:lnTo>
                  <a:cubicBezTo>
                    <a:pt x="12296" y="1800"/>
                    <a:pt x="10797" y="3466"/>
                    <a:pt x="10797" y="3466"/>
                  </a:cubicBezTo>
                  <a:close/>
                  <a:moveTo>
                    <a:pt x="13974" y="1800"/>
                  </a:moveTo>
                  <a:lnTo>
                    <a:pt x="16345" y="1800"/>
                  </a:lnTo>
                  <a:lnTo>
                    <a:pt x="15052" y="3238"/>
                  </a:lnTo>
                  <a:cubicBezTo>
                    <a:pt x="15052" y="3238"/>
                    <a:pt x="13974" y="1800"/>
                    <a:pt x="13974" y="1800"/>
                  </a:cubicBezTo>
                  <a:close/>
                  <a:moveTo>
                    <a:pt x="13349" y="6302"/>
                  </a:moveTo>
                  <a:lnTo>
                    <a:pt x="15011" y="4456"/>
                  </a:lnTo>
                  <a:lnTo>
                    <a:pt x="16394" y="6302"/>
                  </a:lnTo>
                  <a:cubicBezTo>
                    <a:pt x="16394" y="6302"/>
                    <a:pt x="13349" y="6302"/>
                    <a:pt x="13349" y="6302"/>
                  </a:cubicBezTo>
                  <a:close/>
                  <a:moveTo>
                    <a:pt x="13166" y="7202"/>
                  </a:moveTo>
                  <a:lnTo>
                    <a:pt x="16478" y="7202"/>
                  </a:lnTo>
                  <a:lnTo>
                    <a:pt x="11511" y="18249"/>
                  </a:lnTo>
                  <a:cubicBezTo>
                    <a:pt x="11511" y="18249"/>
                    <a:pt x="13166" y="7202"/>
                    <a:pt x="13166" y="7202"/>
                  </a:cubicBezTo>
                  <a:close/>
                  <a:moveTo>
                    <a:pt x="12478" y="7202"/>
                  </a:moveTo>
                  <a:lnTo>
                    <a:pt x="10797" y="18414"/>
                  </a:lnTo>
                  <a:lnTo>
                    <a:pt x="9117" y="7202"/>
                  </a:lnTo>
                  <a:cubicBezTo>
                    <a:pt x="9117" y="7202"/>
                    <a:pt x="12478" y="7202"/>
                    <a:pt x="12478" y="7202"/>
                  </a:cubicBezTo>
                  <a:close/>
                  <a:moveTo>
                    <a:pt x="8773" y="5716"/>
                  </a:moveTo>
                  <a:lnTo>
                    <a:pt x="7064" y="3817"/>
                  </a:lnTo>
                  <a:lnTo>
                    <a:pt x="8426" y="2000"/>
                  </a:lnTo>
                  <a:lnTo>
                    <a:pt x="10270" y="4051"/>
                  </a:lnTo>
                  <a:cubicBezTo>
                    <a:pt x="10270" y="4051"/>
                    <a:pt x="8773" y="5716"/>
                    <a:pt x="8773" y="5716"/>
                  </a:cubicBezTo>
                  <a:close/>
                  <a:moveTo>
                    <a:pt x="11325" y="4051"/>
                  </a:moveTo>
                  <a:lnTo>
                    <a:pt x="13169" y="2000"/>
                  </a:lnTo>
                  <a:lnTo>
                    <a:pt x="14531" y="3817"/>
                  </a:lnTo>
                  <a:lnTo>
                    <a:pt x="12822" y="5716"/>
                  </a:lnTo>
                  <a:cubicBezTo>
                    <a:pt x="12822" y="5716"/>
                    <a:pt x="11325" y="4051"/>
                    <a:pt x="11325" y="4051"/>
                  </a:cubicBezTo>
                  <a:close/>
                  <a:moveTo>
                    <a:pt x="12296" y="6302"/>
                  </a:moveTo>
                  <a:lnTo>
                    <a:pt x="9299" y="6302"/>
                  </a:lnTo>
                  <a:lnTo>
                    <a:pt x="10797" y="4638"/>
                  </a:lnTo>
                  <a:cubicBezTo>
                    <a:pt x="10797" y="4638"/>
                    <a:pt x="12296" y="6302"/>
                    <a:pt x="12296" y="6302"/>
                  </a:cubicBezTo>
                  <a:close/>
                  <a:moveTo>
                    <a:pt x="21200" y="5102"/>
                  </a:moveTo>
                  <a:lnTo>
                    <a:pt x="17771" y="527"/>
                  </a:lnTo>
                  <a:cubicBezTo>
                    <a:pt x="17518" y="189"/>
                    <a:pt x="17176" y="0"/>
                    <a:pt x="16817" y="0"/>
                  </a:cubicBezTo>
                  <a:lnTo>
                    <a:pt x="4779" y="0"/>
                  </a:lnTo>
                  <a:cubicBezTo>
                    <a:pt x="4420" y="0"/>
                    <a:pt x="4077" y="189"/>
                    <a:pt x="3824" y="527"/>
                  </a:cubicBezTo>
                  <a:lnTo>
                    <a:pt x="395" y="5102"/>
                  </a:lnTo>
                  <a:cubicBezTo>
                    <a:pt x="131" y="5455"/>
                    <a:pt x="-1" y="5921"/>
                    <a:pt x="-1" y="6387"/>
                  </a:cubicBezTo>
                  <a:cubicBezTo>
                    <a:pt x="1" y="6810"/>
                    <a:pt x="114" y="7233"/>
                    <a:pt x="341" y="7573"/>
                  </a:cubicBezTo>
                  <a:lnTo>
                    <a:pt x="9788" y="20995"/>
                  </a:lnTo>
                  <a:cubicBezTo>
                    <a:pt x="10045" y="21379"/>
                    <a:pt x="10412" y="21599"/>
                    <a:pt x="10797" y="21599"/>
                  </a:cubicBezTo>
                  <a:cubicBezTo>
                    <a:pt x="11183" y="21599"/>
                    <a:pt x="11550" y="21379"/>
                    <a:pt x="11807" y="20995"/>
                  </a:cubicBezTo>
                  <a:lnTo>
                    <a:pt x="21255" y="7573"/>
                  </a:lnTo>
                  <a:cubicBezTo>
                    <a:pt x="21485" y="7226"/>
                    <a:pt x="21598" y="6791"/>
                    <a:pt x="21595" y="6359"/>
                  </a:cubicBezTo>
                  <a:cubicBezTo>
                    <a:pt x="21593" y="5902"/>
                    <a:pt x="21459" y="5449"/>
                    <a:pt x="21200" y="5102"/>
                  </a:cubicBezTo>
                </a:path>
              </a:pathLst>
            </a:custGeom>
            <a:solidFill>
              <a:sysClr val="window" lastClr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marL="0" marR="0" lvl="0" indent="0" algn="ctr" defTabSz="227965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微软雅黑" panose="020B0503020204020204" pitchFamily="34" charset="-122"/>
                <a:sym typeface="Gill Sans" charset="0"/>
              </a:endParaRPr>
            </a:p>
          </p:txBody>
        </p:sp>
      </p:grpSp>
      <p:grpSp>
        <p:nvGrpSpPr>
          <p:cNvPr id="30" name="Group 13"/>
          <p:cNvGrpSpPr/>
          <p:nvPr/>
        </p:nvGrpSpPr>
        <p:grpSpPr>
          <a:xfrm>
            <a:off x="7068987" y="4118993"/>
            <a:ext cx="831165" cy="831466"/>
            <a:chOff x="5716910" y="3464598"/>
            <a:chExt cx="831273" cy="831273"/>
          </a:xfrm>
        </p:grpSpPr>
        <p:sp>
          <p:nvSpPr>
            <p:cNvPr id="31" name="Oval 14"/>
            <p:cNvSpPr/>
            <p:nvPr/>
          </p:nvSpPr>
          <p:spPr>
            <a:xfrm>
              <a:off x="5716910" y="3464598"/>
              <a:ext cx="831273" cy="831273"/>
            </a:xfrm>
            <a:prstGeom prst="ellipse">
              <a:avLst/>
            </a:prstGeom>
            <a:solidFill>
              <a:srgbClr val="2B6B6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GB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 Unicode MS" panose="020B0604020202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grpSp>
          <p:nvGrpSpPr>
            <p:cNvPr id="32" name="Group 15"/>
            <p:cNvGrpSpPr/>
            <p:nvPr/>
          </p:nvGrpSpPr>
          <p:grpSpPr>
            <a:xfrm>
              <a:off x="5900374" y="3655628"/>
              <a:ext cx="464344" cy="464344"/>
              <a:chOff x="4439444" y="2582069"/>
              <a:chExt cx="464344" cy="464344"/>
            </a:xfrm>
            <a:solidFill>
              <a:sysClr val="window" lastClr="FFFFFF"/>
            </a:solidFill>
          </p:grpSpPr>
          <p:sp>
            <p:nvSpPr>
              <p:cNvPr id="33" name="AutoShape 123"/>
              <p:cNvSpPr/>
              <p:nvPr/>
            </p:nvSpPr>
            <p:spPr bwMode="auto">
              <a:xfrm>
                <a:off x="4439444" y="2582069"/>
                <a:ext cx="464344" cy="4643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8180" y="12132"/>
                    </a:moveTo>
                    <a:cubicBezTo>
                      <a:pt x="17710" y="12226"/>
                      <a:pt x="17327" y="12561"/>
                      <a:pt x="17170" y="13012"/>
                    </a:cubicBezTo>
                    <a:cubicBezTo>
                      <a:pt x="17083" y="13261"/>
                      <a:pt x="16981" y="13503"/>
                      <a:pt x="16868" y="13738"/>
                    </a:cubicBezTo>
                    <a:cubicBezTo>
                      <a:pt x="16658" y="14169"/>
                      <a:pt x="16694" y="14677"/>
                      <a:pt x="16959" y="15075"/>
                    </a:cubicBezTo>
                    <a:lnTo>
                      <a:pt x="18131" y="16833"/>
                    </a:lnTo>
                    <a:lnTo>
                      <a:pt x="16832" y="18132"/>
                    </a:lnTo>
                    <a:lnTo>
                      <a:pt x="15075" y="16960"/>
                    </a:lnTo>
                    <a:cubicBezTo>
                      <a:pt x="14850" y="16810"/>
                      <a:pt x="14589" y="16733"/>
                      <a:pt x="14326" y="16733"/>
                    </a:cubicBezTo>
                    <a:cubicBezTo>
                      <a:pt x="14126" y="16733"/>
                      <a:pt x="13924" y="16778"/>
                      <a:pt x="13738" y="16868"/>
                    </a:cubicBezTo>
                    <a:cubicBezTo>
                      <a:pt x="13504" y="16981"/>
                      <a:pt x="13262" y="17083"/>
                      <a:pt x="13012" y="17170"/>
                    </a:cubicBezTo>
                    <a:cubicBezTo>
                      <a:pt x="12561" y="17327"/>
                      <a:pt x="12226" y="17712"/>
                      <a:pt x="12133" y="18180"/>
                    </a:cubicBezTo>
                    <a:lnTo>
                      <a:pt x="11717" y="20249"/>
                    </a:lnTo>
                    <a:lnTo>
                      <a:pt x="9881" y="20249"/>
                    </a:lnTo>
                    <a:lnTo>
                      <a:pt x="9467" y="18180"/>
                    </a:lnTo>
                    <a:cubicBezTo>
                      <a:pt x="9373" y="17712"/>
                      <a:pt x="9039" y="17327"/>
                      <a:pt x="8588" y="17170"/>
                    </a:cubicBezTo>
                    <a:cubicBezTo>
                      <a:pt x="8339" y="17083"/>
                      <a:pt x="8096" y="16983"/>
                      <a:pt x="7861" y="16869"/>
                    </a:cubicBezTo>
                    <a:cubicBezTo>
                      <a:pt x="7675" y="16778"/>
                      <a:pt x="7474" y="16733"/>
                      <a:pt x="7273" y="16733"/>
                    </a:cubicBezTo>
                    <a:cubicBezTo>
                      <a:pt x="7011" y="16733"/>
                      <a:pt x="6750" y="16810"/>
                      <a:pt x="6525" y="16960"/>
                    </a:cubicBezTo>
                    <a:lnTo>
                      <a:pt x="4767" y="18132"/>
                    </a:lnTo>
                    <a:lnTo>
                      <a:pt x="3468" y="16833"/>
                    </a:lnTo>
                    <a:lnTo>
                      <a:pt x="4639" y="15075"/>
                    </a:lnTo>
                    <a:cubicBezTo>
                      <a:pt x="4904" y="14677"/>
                      <a:pt x="4939" y="14169"/>
                      <a:pt x="4732" y="13738"/>
                    </a:cubicBezTo>
                    <a:cubicBezTo>
                      <a:pt x="4618" y="13504"/>
                      <a:pt x="4516" y="13263"/>
                      <a:pt x="4429" y="13013"/>
                    </a:cubicBezTo>
                    <a:cubicBezTo>
                      <a:pt x="4273" y="12561"/>
                      <a:pt x="3888" y="12227"/>
                      <a:pt x="3419" y="12133"/>
                    </a:cubicBezTo>
                    <a:lnTo>
                      <a:pt x="1350" y="11718"/>
                    </a:lnTo>
                    <a:lnTo>
                      <a:pt x="1349" y="9882"/>
                    </a:lnTo>
                    <a:lnTo>
                      <a:pt x="3419" y="9468"/>
                    </a:lnTo>
                    <a:cubicBezTo>
                      <a:pt x="3888" y="9374"/>
                      <a:pt x="4273" y="9039"/>
                      <a:pt x="4429" y="8588"/>
                    </a:cubicBezTo>
                    <a:cubicBezTo>
                      <a:pt x="4516" y="8338"/>
                      <a:pt x="4617" y="8096"/>
                      <a:pt x="4731" y="7862"/>
                    </a:cubicBezTo>
                    <a:cubicBezTo>
                      <a:pt x="4940" y="7431"/>
                      <a:pt x="4905" y="6923"/>
                      <a:pt x="4639" y="6524"/>
                    </a:cubicBezTo>
                    <a:lnTo>
                      <a:pt x="3468" y="4767"/>
                    </a:lnTo>
                    <a:lnTo>
                      <a:pt x="4767" y="3468"/>
                    </a:lnTo>
                    <a:lnTo>
                      <a:pt x="6525" y="4639"/>
                    </a:lnTo>
                    <a:cubicBezTo>
                      <a:pt x="6750" y="4790"/>
                      <a:pt x="7011" y="4866"/>
                      <a:pt x="7273" y="4866"/>
                    </a:cubicBezTo>
                    <a:cubicBezTo>
                      <a:pt x="7474" y="4866"/>
                      <a:pt x="7674" y="4822"/>
                      <a:pt x="7861" y="4732"/>
                    </a:cubicBezTo>
                    <a:cubicBezTo>
                      <a:pt x="8095" y="4619"/>
                      <a:pt x="8337" y="4517"/>
                      <a:pt x="8586" y="4430"/>
                    </a:cubicBezTo>
                    <a:cubicBezTo>
                      <a:pt x="9039" y="4272"/>
                      <a:pt x="9373" y="3888"/>
                      <a:pt x="9467" y="3420"/>
                    </a:cubicBezTo>
                    <a:lnTo>
                      <a:pt x="9881" y="1350"/>
                    </a:lnTo>
                    <a:lnTo>
                      <a:pt x="11717" y="1350"/>
                    </a:lnTo>
                    <a:lnTo>
                      <a:pt x="12131" y="3420"/>
                    </a:lnTo>
                    <a:cubicBezTo>
                      <a:pt x="12225" y="3888"/>
                      <a:pt x="12560" y="4272"/>
                      <a:pt x="13012" y="4430"/>
                    </a:cubicBezTo>
                    <a:cubicBezTo>
                      <a:pt x="13261" y="4517"/>
                      <a:pt x="13502" y="4617"/>
                      <a:pt x="13737" y="4731"/>
                    </a:cubicBezTo>
                    <a:cubicBezTo>
                      <a:pt x="13924" y="4822"/>
                      <a:pt x="14125" y="4866"/>
                      <a:pt x="14326" y="4866"/>
                    </a:cubicBezTo>
                    <a:cubicBezTo>
                      <a:pt x="14589" y="4866"/>
                      <a:pt x="14850" y="4790"/>
                      <a:pt x="15075" y="4639"/>
                    </a:cubicBezTo>
                    <a:lnTo>
                      <a:pt x="16832" y="3468"/>
                    </a:lnTo>
                    <a:lnTo>
                      <a:pt x="18131" y="4767"/>
                    </a:lnTo>
                    <a:lnTo>
                      <a:pt x="16959" y="6524"/>
                    </a:lnTo>
                    <a:cubicBezTo>
                      <a:pt x="16694" y="6923"/>
                      <a:pt x="16660" y="7431"/>
                      <a:pt x="16867" y="7861"/>
                    </a:cubicBezTo>
                    <a:cubicBezTo>
                      <a:pt x="16980" y="8096"/>
                      <a:pt x="17083" y="8337"/>
                      <a:pt x="17170" y="8587"/>
                    </a:cubicBezTo>
                    <a:cubicBezTo>
                      <a:pt x="17327" y="9039"/>
                      <a:pt x="17710" y="9373"/>
                      <a:pt x="18180" y="9467"/>
                    </a:cubicBezTo>
                    <a:lnTo>
                      <a:pt x="20248" y="9882"/>
                    </a:lnTo>
                    <a:lnTo>
                      <a:pt x="20250" y="11718"/>
                    </a:lnTo>
                    <a:cubicBezTo>
                      <a:pt x="20250" y="11718"/>
                      <a:pt x="18180" y="12132"/>
                      <a:pt x="18180" y="12132"/>
                    </a:cubicBezTo>
                    <a:close/>
                    <a:moveTo>
                      <a:pt x="20513" y="8558"/>
                    </a:moveTo>
                    <a:lnTo>
                      <a:pt x="18445" y="8143"/>
                    </a:lnTo>
                    <a:cubicBezTo>
                      <a:pt x="18341" y="7844"/>
                      <a:pt x="18218" y="7554"/>
                      <a:pt x="18082" y="7273"/>
                    </a:cubicBezTo>
                    <a:lnTo>
                      <a:pt x="19254" y="5516"/>
                    </a:lnTo>
                    <a:cubicBezTo>
                      <a:pt x="19611" y="4980"/>
                      <a:pt x="19540" y="4268"/>
                      <a:pt x="19085" y="3813"/>
                    </a:cubicBezTo>
                    <a:lnTo>
                      <a:pt x="17787" y="2514"/>
                    </a:lnTo>
                    <a:cubicBezTo>
                      <a:pt x="17526" y="2253"/>
                      <a:pt x="17181" y="2118"/>
                      <a:pt x="16831" y="2118"/>
                    </a:cubicBezTo>
                    <a:cubicBezTo>
                      <a:pt x="16573" y="2118"/>
                      <a:pt x="16312" y="2193"/>
                      <a:pt x="16084" y="2345"/>
                    </a:cubicBezTo>
                    <a:lnTo>
                      <a:pt x="14326" y="3516"/>
                    </a:lnTo>
                    <a:cubicBezTo>
                      <a:pt x="14044" y="3380"/>
                      <a:pt x="13754" y="3258"/>
                      <a:pt x="13455" y="3155"/>
                    </a:cubicBezTo>
                    <a:lnTo>
                      <a:pt x="13041" y="1085"/>
                    </a:lnTo>
                    <a:cubicBezTo>
                      <a:pt x="12916" y="454"/>
                      <a:pt x="12361" y="0"/>
                      <a:pt x="11717" y="0"/>
                    </a:cubicBezTo>
                    <a:lnTo>
                      <a:pt x="9881" y="0"/>
                    </a:lnTo>
                    <a:cubicBezTo>
                      <a:pt x="9238" y="0"/>
                      <a:pt x="8684" y="454"/>
                      <a:pt x="8557" y="1085"/>
                    </a:cubicBezTo>
                    <a:lnTo>
                      <a:pt x="8143" y="3155"/>
                    </a:lnTo>
                    <a:cubicBezTo>
                      <a:pt x="7843" y="3258"/>
                      <a:pt x="7554" y="3381"/>
                      <a:pt x="7273" y="3516"/>
                    </a:cubicBezTo>
                    <a:lnTo>
                      <a:pt x="5516" y="2345"/>
                    </a:lnTo>
                    <a:cubicBezTo>
                      <a:pt x="5287" y="2193"/>
                      <a:pt x="5026" y="2118"/>
                      <a:pt x="4767" y="2118"/>
                    </a:cubicBezTo>
                    <a:cubicBezTo>
                      <a:pt x="4419" y="2118"/>
                      <a:pt x="4073" y="2253"/>
                      <a:pt x="3812" y="2514"/>
                    </a:cubicBezTo>
                    <a:lnTo>
                      <a:pt x="2514" y="3813"/>
                    </a:lnTo>
                    <a:cubicBezTo>
                      <a:pt x="2059" y="4268"/>
                      <a:pt x="1988" y="4980"/>
                      <a:pt x="2345" y="5516"/>
                    </a:cubicBezTo>
                    <a:lnTo>
                      <a:pt x="3516" y="7273"/>
                    </a:lnTo>
                    <a:cubicBezTo>
                      <a:pt x="3380" y="7555"/>
                      <a:pt x="3258" y="7844"/>
                      <a:pt x="3154" y="8144"/>
                    </a:cubicBezTo>
                    <a:lnTo>
                      <a:pt x="1085" y="8558"/>
                    </a:lnTo>
                    <a:cubicBezTo>
                      <a:pt x="454" y="8684"/>
                      <a:pt x="0" y="9238"/>
                      <a:pt x="0" y="9882"/>
                    </a:cubicBezTo>
                    <a:lnTo>
                      <a:pt x="0" y="11718"/>
                    </a:lnTo>
                    <a:cubicBezTo>
                      <a:pt x="0" y="12361"/>
                      <a:pt x="454" y="12916"/>
                      <a:pt x="1085" y="13042"/>
                    </a:cubicBezTo>
                    <a:lnTo>
                      <a:pt x="3154" y="13456"/>
                    </a:lnTo>
                    <a:cubicBezTo>
                      <a:pt x="3258" y="13755"/>
                      <a:pt x="3380" y="14046"/>
                      <a:pt x="3516" y="14326"/>
                    </a:cubicBezTo>
                    <a:lnTo>
                      <a:pt x="2345" y="16083"/>
                    </a:lnTo>
                    <a:cubicBezTo>
                      <a:pt x="1988" y="16619"/>
                      <a:pt x="2059" y="17332"/>
                      <a:pt x="2514" y="17787"/>
                    </a:cubicBezTo>
                    <a:lnTo>
                      <a:pt x="3812" y="19086"/>
                    </a:lnTo>
                    <a:cubicBezTo>
                      <a:pt x="4073" y="19346"/>
                      <a:pt x="4419" y="19482"/>
                      <a:pt x="4767" y="19482"/>
                    </a:cubicBezTo>
                    <a:cubicBezTo>
                      <a:pt x="5026" y="19482"/>
                      <a:pt x="5287" y="19406"/>
                      <a:pt x="5516" y="19254"/>
                    </a:cubicBezTo>
                    <a:lnTo>
                      <a:pt x="7273" y="18083"/>
                    </a:lnTo>
                    <a:cubicBezTo>
                      <a:pt x="7554" y="18220"/>
                      <a:pt x="7843" y="18341"/>
                      <a:pt x="8143" y="18445"/>
                    </a:cubicBezTo>
                    <a:lnTo>
                      <a:pt x="8557" y="20514"/>
                    </a:lnTo>
                    <a:cubicBezTo>
                      <a:pt x="8684" y="21146"/>
                      <a:pt x="9238" y="21599"/>
                      <a:pt x="9881" y="21599"/>
                    </a:cubicBezTo>
                    <a:lnTo>
                      <a:pt x="11717" y="21599"/>
                    </a:lnTo>
                    <a:cubicBezTo>
                      <a:pt x="12361" y="21599"/>
                      <a:pt x="12916" y="21146"/>
                      <a:pt x="13041" y="20514"/>
                    </a:cubicBezTo>
                    <a:lnTo>
                      <a:pt x="13456" y="18445"/>
                    </a:lnTo>
                    <a:cubicBezTo>
                      <a:pt x="13755" y="18341"/>
                      <a:pt x="14046" y="18219"/>
                      <a:pt x="14326" y="18083"/>
                    </a:cubicBezTo>
                    <a:lnTo>
                      <a:pt x="16084" y="19254"/>
                    </a:lnTo>
                    <a:cubicBezTo>
                      <a:pt x="16312" y="19406"/>
                      <a:pt x="16573" y="19482"/>
                      <a:pt x="16831" y="19482"/>
                    </a:cubicBezTo>
                    <a:cubicBezTo>
                      <a:pt x="17181" y="19482"/>
                      <a:pt x="17526" y="19346"/>
                      <a:pt x="17787" y="19086"/>
                    </a:cubicBezTo>
                    <a:lnTo>
                      <a:pt x="19085" y="17787"/>
                    </a:lnTo>
                    <a:cubicBezTo>
                      <a:pt x="19540" y="17332"/>
                      <a:pt x="19611" y="16619"/>
                      <a:pt x="19254" y="16083"/>
                    </a:cubicBezTo>
                    <a:lnTo>
                      <a:pt x="18082" y="14326"/>
                    </a:lnTo>
                    <a:cubicBezTo>
                      <a:pt x="18219" y="14045"/>
                      <a:pt x="18341" y="13755"/>
                      <a:pt x="18445" y="13456"/>
                    </a:cubicBezTo>
                    <a:lnTo>
                      <a:pt x="20513" y="13042"/>
                    </a:lnTo>
                    <a:cubicBezTo>
                      <a:pt x="21145" y="12916"/>
                      <a:pt x="21599" y="12361"/>
                      <a:pt x="21599" y="11718"/>
                    </a:cubicBezTo>
                    <a:lnTo>
                      <a:pt x="21599" y="9882"/>
                    </a:lnTo>
                    <a:cubicBezTo>
                      <a:pt x="21599" y="9238"/>
                      <a:pt x="21145" y="8684"/>
                      <a:pt x="20513" y="8558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marL="0" marR="0" lvl="0" indent="0" algn="ctr" defTabSz="227965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ea typeface="微软雅黑" panose="020B0503020204020204" pitchFamily="34" charset="-122"/>
                  <a:sym typeface="Gill Sans" charset="0"/>
                </a:endParaRPr>
              </a:p>
            </p:txBody>
          </p:sp>
          <p:sp>
            <p:nvSpPr>
              <p:cNvPr id="34" name="AutoShape 124"/>
              <p:cNvSpPr/>
              <p:nvPr/>
            </p:nvSpPr>
            <p:spPr bwMode="auto">
              <a:xfrm>
                <a:off x="4570413" y="2712244"/>
                <a:ext cx="203200" cy="203200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20250"/>
                    </a:moveTo>
                    <a:cubicBezTo>
                      <a:pt x="5580" y="20250"/>
                      <a:pt x="1350" y="16017"/>
                      <a:pt x="1350" y="10800"/>
                    </a:cubicBezTo>
                    <a:cubicBezTo>
                      <a:pt x="1350" y="5582"/>
                      <a:pt x="5580" y="1349"/>
                      <a:pt x="10800" y="1349"/>
                    </a:cubicBezTo>
                    <a:cubicBezTo>
                      <a:pt x="16016" y="1349"/>
                      <a:pt x="20250" y="5582"/>
                      <a:pt x="20250" y="10800"/>
                    </a:cubicBezTo>
                    <a:cubicBezTo>
                      <a:pt x="20250" y="16017"/>
                      <a:pt x="16016" y="20250"/>
                      <a:pt x="10800" y="20250"/>
                    </a:cubicBezTo>
                    <a:moveTo>
                      <a:pt x="10800" y="0"/>
                    </a:moveTo>
                    <a:cubicBezTo>
                      <a:pt x="4836" y="0"/>
                      <a:pt x="0" y="4836"/>
                      <a:pt x="0" y="10800"/>
                    </a:cubicBezTo>
                    <a:cubicBezTo>
                      <a:pt x="0" y="16763"/>
                      <a:pt x="4836" y="21600"/>
                      <a:pt x="10800" y="21600"/>
                    </a:cubicBezTo>
                    <a:cubicBezTo>
                      <a:pt x="16763" y="21600"/>
                      <a:pt x="21599" y="16763"/>
                      <a:pt x="21599" y="10800"/>
                    </a:cubicBezTo>
                    <a:cubicBezTo>
                      <a:pt x="21599" y="4836"/>
                      <a:pt x="16763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marL="0" marR="0" lvl="0" indent="0" algn="ctr" defTabSz="227965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ea typeface="微软雅黑" panose="020B0503020204020204" pitchFamily="34" charset="-122"/>
                  <a:sym typeface="Gill Sans" charset="0"/>
                </a:endParaRPr>
              </a:p>
            </p:txBody>
          </p:sp>
          <p:sp>
            <p:nvSpPr>
              <p:cNvPr id="35" name="AutoShape 125"/>
              <p:cNvSpPr/>
              <p:nvPr/>
            </p:nvSpPr>
            <p:spPr bwMode="auto">
              <a:xfrm>
                <a:off x="4613275" y="2755900"/>
                <a:ext cx="116682" cy="116682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18900"/>
                    </a:moveTo>
                    <a:cubicBezTo>
                      <a:pt x="6328" y="18900"/>
                      <a:pt x="2699" y="15271"/>
                      <a:pt x="2699" y="10800"/>
                    </a:cubicBezTo>
                    <a:cubicBezTo>
                      <a:pt x="2699" y="6329"/>
                      <a:pt x="6328" y="2700"/>
                      <a:pt x="10800" y="2700"/>
                    </a:cubicBezTo>
                    <a:cubicBezTo>
                      <a:pt x="15271" y="2700"/>
                      <a:pt x="18899" y="6329"/>
                      <a:pt x="18899" y="10800"/>
                    </a:cubicBezTo>
                    <a:cubicBezTo>
                      <a:pt x="18899" y="15271"/>
                      <a:pt x="15271" y="18900"/>
                      <a:pt x="10800" y="18900"/>
                    </a:cubicBezTo>
                    <a:moveTo>
                      <a:pt x="10800" y="0"/>
                    </a:moveTo>
                    <a:cubicBezTo>
                      <a:pt x="4830" y="0"/>
                      <a:pt x="0" y="4833"/>
                      <a:pt x="0" y="10800"/>
                    </a:cubicBezTo>
                    <a:cubicBezTo>
                      <a:pt x="0" y="16766"/>
                      <a:pt x="4830" y="21599"/>
                      <a:pt x="10800" y="21599"/>
                    </a:cubicBezTo>
                    <a:cubicBezTo>
                      <a:pt x="16764" y="21599"/>
                      <a:pt x="21600" y="16766"/>
                      <a:pt x="21600" y="10800"/>
                    </a:cubicBezTo>
                    <a:cubicBezTo>
                      <a:pt x="21600" y="4833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marL="0" marR="0" lvl="0" indent="0" algn="ctr" defTabSz="227965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ea typeface="微软雅黑" panose="020B0503020204020204" pitchFamily="34" charset="-122"/>
                  <a:sym typeface="Gill Sans" charset="0"/>
                </a:endParaRPr>
              </a:p>
            </p:txBody>
          </p:sp>
        </p:grpSp>
      </p:grpSp>
      <p:grpSp>
        <p:nvGrpSpPr>
          <p:cNvPr id="36" name="Group 19"/>
          <p:cNvGrpSpPr/>
          <p:nvPr/>
        </p:nvGrpSpPr>
        <p:grpSpPr>
          <a:xfrm>
            <a:off x="7068987" y="1771509"/>
            <a:ext cx="831165" cy="831466"/>
            <a:chOff x="6678551" y="1578185"/>
            <a:chExt cx="831273" cy="831273"/>
          </a:xfrm>
        </p:grpSpPr>
        <p:sp>
          <p:nvSpPr>
            <p:cNvPr id="37" name="Oval 20"/>
            <p:cNvSpPr/>
            <p:nvPr/>
          </p:nvSpPr>
          <p:spPr>
            <a:xfrm>
              <a:off x="6678551" y="1578185"/>
              <a:ext cx="831273" cy="831273"/>
            </a:xfrm>
            <a:prstGeom prst="ellipse">
              <a:avLst/>
            </a:prstGeom>
            <a:solidFill>
              <a:srgbClr val="2B6B6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GB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 Unicode MS" panose="020B0604020202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8" name="AutoShape 139"/>
            <p:cNvSpPr/>
            <p:nvPr/>
          </p:nvSpPr>
          <p:spPr bwMode="auto">
            <a:xfrm>
              <a:off x="6862015" y="1768792"/>
              <a:ext cx="464344" cy="450057"/>
            </a:xfrm>
            <a:custGeom>
              <a:avLst/>
              <a:gdLst>
                <a:gd name="T0" fmla="+- 0 10800 104"/>
                <a:gd name="T1" fmla="*/ T0 w 21392"/>
                <a:gd name="T2" fmla="*/ 10800 h 21600"/>
                <a:gd name="T3" fmla="+- 0 10800 104"/>
                <a:gd name="T4" fmla="*/ T3 w 21392"/>
                <a:gd name="T5" fmla="*/ 10800 h 21600"/>
                <a:gd name="T6" fmla="+- 0 10800 104"/>
                <a:gd name="T7" fmla="*/ T6 w 21392"/>
                <a:gd name="T8" fmla="*/ 10800 h 21600"/>
                <a:gd name="T9" fmla="+- 0 10800 104"/>
                <a:gd name="T10" fmla="*/ T9 w 21392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392" h="21600">
                  <a:moveTo>
                    <a:pt x="15768" y="12794"/>
                  </a:moveTo>
                  <a:cubicBezTo>
                    <a:pt x="15426" y="13150"/>
                    <a:pt x="15271" y="13651"/>
                    <a:pt x="15350" y="14142"/>
                  </a:cubicBezTo>
                  <a:lnTo>
                    <a:pt x="16296" y="20031"/>
                  </a:lnTo>
                  <a:lnTo>
                    <a:pt x="11443" y="17309"/>
                  </a:lnTo>
                  <a:cubicBezTo>
                    <a:pt x="11210" y="17178"/>
                    <a:pt x="10953" y="17112"/>
                    <a:pt x="10696" y="17112"/>
                  </a:cubicBezTo>
                  <a:cubicBezTo>
                    <a:pt x="10439" y="17112"/>
                    <a:pt x="10182" y="17178"/>
                    <a:pt x="9949" y="17309"/>
                  </a:cubicBezTo>
                  <a:lnTo>
                    <a:pt x="5095" y="20031"/>
                  </a:lnTo>
                  <a:lnTo>
                    <a:pt x="6042" y="14142"/>
                  </a:lnTo>
                  <a:cubicBezTo>
                    <a:pt x="6121" y="13651"/>
                    <a:pt x="5966" y="13150"/>
                    <a:pt x="5624" y="12794"/>
                  </a:cubicBezTo>
                  <a:lnTo>
                    <a:pt x="1545" y="8550"/>
                  </a:lnTo>
                  <a:lnTo>
                    <a:pt x="7111" y="7685"/>
                  </a:lnTo>
                  <a:cubicBezTo>
                    <a:pt x="7619" y="7607"/>
                    <a:pt x="8057" y="7275"/>
                    <a:pt x="8276" y="6802"/>
                  </a:cubicBezTo>
                  <a:lnTo>
                    <a:pt x="10696" y="1568"/>
                  </a:lnTo>
                  <a:lnTo>
                    <a:pt x="13116" y="6802"/>
                  </a:lnTo>
                  <a:cubicBezTo>
                    <a:pt x="13334" y="7275"/>
                    <a:pt x="13772" y="7607"/>
                    <a:pt x="14280" y="7685"/>
                  </a:cubicBezTo>
                  <a:lnTo>
                    <a:pt x="19847" y="8550"/>
                  </a:lnTo>
                  <a:cubicBezTo>
                    <a:pt x="19847" y="8550"/>
                    <a:pt x="15768" y="12794"/>
                    <a:pt x="15768" y="12794"/>
                  </a:cubicBezTo>
                  <a:close/>
                  <a:moveTo>
                    <a:pt x="21312" y="8051"/>
                  </a:moveTo>
                  <a:cubicBezTo>
                    <a:pt x="21127" y="7495"/>
                    <a:pt x="20652" y="7088"/>
                    <a:pt x="20080" y="6999"/>
                  </a:cubicBezTo>
                  <a:lnTo>
                    <a:pt x="14514" y="6136"/>
                  </a:lnTo>
                  <a:lnTo>
                    <a:pt x="12094" y="901"/>
                  </a:lnTo>
                  <a:cubicBezTo>
                    <a:pt x="11840" y="351"/>
                    <a:pt x="11295" y="0"/>
                    <a:pt x="10696" y="0"/>
                  </a:cubicBezTo>
                  <a:cubicBezTo>
                    <a:pt x="10097" y="0"/>
                    <a:pt x="9552" y="351"/>
                    <a:pt x="9297" y="901"/>
                  </a:cubicBezTo>
                  <a:lnTo>
                    <a:pt x="6878" y="6136"/>
                  </a:lnTo>
                  <a:lnTo>
                    <a:pt x="1311" y="6999"/>
                  </a:lnTo>
                  <a:cubicBezTo>
                    <a:pt x="739" y="7088"/>
                    <a:pt x="264" y="7495"/>
                    <a:pt x="80" y="8051"/>
                  </a:cubicBezTo>
                  <a:cubicBezTo>
                    <a:pt x="-104" y="8609"/>
                    <a:pt x="35" y="9224"/>
                    <a:pt x="439" y="9644"/>
                  </a:cubicBezTo>
                  <a:lnTo>
                    <a:pt x="4518" y="13889"/>
                  </a:lnTo>
                  <a:lnTo>
                    <a:pt x="3572" y="19777"/>
                  </a:lnTo>
                  <a:cubicBezTo>
                    <a:pt x="3476" y="20370"/>
                    <a:pt x="3722" y="20966"/>
                    <a:pt x="4206" y="21313"/>
                  </a:cubicBezTo>
                  <a:cubicBezTo>
                    <a:pt x="4471" y="21503"/>
                    <a:pt x="4783" y="21600"/>
                    <a:pt x="5095" y="21600"/>
                  </a:cubicBezTo>
                  <a:cubicBezTo>
                    <a:pt x="5352" y="21600"/>
                    <a:pt x="5609" y="21534"/>
                    <a:pt x="5843" y="21404"/>
                  </a:cubicBezTo>
                  <a:lnTo>
                    <a:pt x="10696" y="18681"/>
                  </a:lnTo>
                  <a:lnTo>
                    <a:pt x="15549" y="21404"/>
                  </a:lnTo>
                  <a:cubicBezTo>
                    <a:pt x="15782" y="21534"/>
                    <a:pt x="16040" y="21600"/>
                    <a:pt x="16296" y="21600"/>
                  </a:cubicBezTo>
                  <a:cubicBezTo>
                    <a:pt x="16608" y="21600"/>
                    <a:pt x="16920" y="21503"/>
                    <a:pt x="17186" y="21313"/>
                  </a:cubicBezTo>
                  <a:cubicBezTo>
                    <a:pt x="17669" y="20966"/>
                    <a:pt x="17915" y="20370"/>
                    <a:pt x="17820" y="19777"/>
                  </a:cubicBezTo>
                  <a:lnTo>
                    <a:pt x="16873" y="13889"/>
                  </a:lnTo>
                  <a:lnTo>
                    <a:pt x="20953" y="9644"/>
                  </a:lnTo>
                  <a:cubicBezTo>
                    <a:pt x="21357" y="9224"/>
                    <a:pt x="21496" y="8609"/>
                    <a:pt x="21312" y="8051"/>
                  </a:cubicBezTo>
                </a:path>
              </a:pathLst>
            </a:custGeom>
            <a:solidFill>
              <a:sysClr val="window" lastClr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marL="0" marR="0" lvl="0" indent="0" algn="ctr" defTabSz="227965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微软雅黑" panose="020B0503020204020204" pitchFamily="34" charset="-122"/>
                <a:sym typeface="Gill Sans" charset="0"/>
              </a:endParaRPr>
            </a:p>
          </p:txBody>
        </p:sp>
      </p:grpSp>
      <p:sp>
        <p:nvSpPr>
          <p:cNvPr id="39" name="TextBox 38"/>
          <p:cNvSpPr txBox="1"/>
          <p:nvPr/>
        </p:nvSpPr>
        <p:spPr>
          <a:xfrm>
            <a:off x="8018020" y="1701203"/>
            <a:ext cx="1887450" cy="759358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/>
          <a:p>
            <a:r>
              <a:rPr lang="zh-CN" altLang="en-US" sz="2100" b="1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点击添加文本</a:t>
            </a:r>
          </a:p>
          <a:p>
            <a:endParaRPr lang="en-GB" sz="2000" b="1" dirty="0">
              <a:solidFill>
                <a:prstClr val="black">
                  <a:lumMod val="65000"/>
                  <a:lumOff val="35000"/>
                </a:prstClr>
              </a:solidFill>
              <a:latin typeface="Arial Unicode MS" panose="020B0604020202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Rectangle 24"/>
          <p:cNvSpPr/>
          <p:nvPr/>
        </p:nvSpPr>
        <p:spPr>
          <a:xfrm>
            <a:off x="8018019" y="2102767"/>
            <a:ext cx="3874810" cy="645044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Arial Unicode MS" panose="020B0604020202020204" pitchFamily="34" charset="-122"/>
                <a:ea typeface="微软雅黑" panose="020B0503020204020204" pitchFamily="34" charset="-122"/>
                <a:cs typeface="Segoe UI Semilight" panose="020B0402040204020203" pitchFamily="34" charset="0"/>
              </a:rPr>
              <a:t>此处添加详细文本描述，建议与标题相关并符合整体语言风格，语言描述尽量简洁生动。</a:t>
            </a:r>
            <a:endParaRPr lang="en-US" altLang="zh-CN" sz="1200" dirty="0">
              <a:solidFill>
                <a:prstClr val="black">
                  <a:lumMod val="50000"/>
                  <a:lumOff val="50000"/>
                </a:prstClr>
              </a:solidFill>
              <a:latin typeface="Arial Unicode MS" panose="020B0604020202020204" pitchFamily="34" charset="-122"/>
              <a:ea typeface="微软雅黑" panose="020B0503020204020204" pitchFamily="34" charset="-122"/>
              <a:cs typeface="Segoe UI Semilight" panose="020B0402040204020203" pitchFamily="34" charset="0"/>
            </a:endParaRPr>
          </a:p>
        </p:txBody>
      </p:sp>
      <p:sp>
        <p:nvSpPr>
          <p:cNvPr id="41" name="Rectangle 31"/>
          <p:cNvSpPr/>
          <p:nvPr/>
        </p:nvSpPr>
        <p:spPr>
          <a:xfrm>
            <a:off x="1726168" y="5299201"/>
            <a:ext cx="8970865" cy="701280"/>
          </a:xfrm>
          <a:prstGeom prst="rect">
            <a:avLst/>
          </a:prstGeom>
        </p:spPr>
        <p:txBody>
          <a:bodyPr wrap="square" lIns="91438" tIns="45719" rIns="91438" bIns="45719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prstClr val="black">
                    <a:lumMod val="50000"/>
                    <a:lumOff val="50000"/>
                  </a:prstClr>
                </a:solidFill>
                <a:latin typeface="Arial Unicode MS" panose="020B0604020202020204" pitchFamily="34" charset="-122"/>
                <a:ea typeface="微软雅黑" panose="020B0503020204020204" pitchFamily="34" charset="-122"/>
                <a:cs typeface="Segoe UI Semilight" panose="020B0402040204020203" pitchFamily="34" charset="0"/>
              </a:rPr>
              <a:t>此处添加详细文本描述，建议与标题相关并符合整体语言风格，语言描述尽量简洁生动</a:t>
            </a:r>
            <a:r>
              <a:rPr lang="zh-CN" altLang="en-US" sz="14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Arial Unicode MS" panose="020B0604020202020204" pitchFamily="34" charset="-122"/>
                <a:ea typeface="微软雅黑" panose="020B0503020204020204" pitchFamily="34" charset="-122"/>
                <a:cs typeface="Segoe UI Semilight" panose="020B0402040204020203" pitchFamily="34" charset="0"/>
              </a:rPr>
              <a:t>。</a:t>
            </a:r>
            <a:r>
              <a:rPr lang="zh-CN" altLang="en-US" sz="1400" dirty="0">
                <a:solidFill>
                  <a:prstClr val="black">
                    <a:lumMod val="50000"/>
                    <a:lumOff val="50000"/>
                  </a:prstClr>
                </a:solidFill>
                <a:latin typeface="Arial Unicode MS" panose="020B0604020202020204" pitchFamily="34" charset="-122"/>
                <a:ea typeface="微软雅黑" panose="020B0503020204020204" pitchFamily="34" charset="-122"/>
                <a:cs typeface="Segoe UI Semilight" panose="020B0402040204020203" pitchFamily="34" charset="0"/>
              </a:rPr>
              <a:t>此处添加详细文本描述，建议与标题相关并符合整体语言风格，语言描述尽量简洁生动</a:t>
            </a:r>
            <a:r>
              <a:rPr lang="zh-CN" altLang="en-US" sz="14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Arial Unicode MS" panose="020B0604020202020204" pitchFamily="34" charset="-122"/>
                <a:ea typeface="微软雅黑" panose="020B0503020204020204" pitchFamily="34" charset="-122"/>
                <a:cs typeface="Segoe UI Semilight" panose="020B0402040204020203" pitchFamily="34" charset="0"/>
              </a:rPr>
              <a:t>。</a:t>
            </a:r>
            <a:endParaRPr lang="en-US" altLang="zh-CN" sz="1400" dirty="0">
              <a:solidFill>
                <a:prstClr val="black">
                  <a:lumMod val="50000"/>
                  <a:lumOff val="50000"/>
                </a:prstClr>
              </a:solidFill>
              <a:latin typeface="Arial Unicode MS" panose="020B0604020202020204" pitchFamily="34" charset="-122"/>
              <a:ea typeface="微软雅黑" panose="020B0503020204020204" pitchFamily="34" charset="-122"/>
              <a:cs typeface="Segoe UI Semilight" panose="020B0402040204020203" pitchFamily="34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018020" y="2830756"/>
            <a:ext cx="1887450" cy="759358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/>
          <a:p>
            <a:r>
              <a:rPr lang="zh-CN" altLang="en-US" sz="2100" b="1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点击添加文本</a:t>
            </a:r>
          </a:p>
          <a:p>
            <a:endParaRPr lang="en-GB" sz="2000" b="1" dirty="0">
              <a:solidFill>
                <a:prstClr val="black">
                  <a:lumMod val="65000"/>
                  <a:lumOff val="35000"/>
                </a:prstClr>
              </a:solidFill>
              <a:latin typeface="Arial Unicode MS" panose="020B0604020202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Rectangle 24"/>
          <p:cNvSpPr/>
          <p:nvPr/>
        </p:nvSpPr>
        <p:spPr>
          <a:xfrm>
            <a:off x="8018019" y="3232321"/>
            <a:ext cx="3874810" cy="645044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Arial Unicode MS" panose="020B0604020202020204" pitchFamily="34" charset="-122"/>
                <a:ea typeface="微软雅黑" panose="020B0503020204020204" pitchFamily="34" charset="-122"/>
                <a:cs typeface="Segoe UI Semilight" panose="020B0402040204020203" pitchFamily="34" charset="0"/>
              </a:rPr>
              <a:t>此处添加详细文本描述，建议与标题相关并符合整体语言风格，语言描述尽量简洁生动。</a:t>
            </a:r>
            <a:endParaRPr lang="en-US" altLang="zh-CN" sz="1200" dirty="0">
              <a:solidFill>
                <a:prstClr val="black">
                  <a:lumMod val="50000"/>
                  <a:lumOff val="50000"/>
                </a:prstClr>
              </a:solidFill>
              <a:latin typeface="Arial Unicode MS" panose="020B0604020202020204" pitchFamily="34" charset="-122"/>
              <a:ea typeface="微软雅黑" panose="020B0503020204020204" pitchFamily="34" charset="-122"/>
              <a:cs typeface="Segoe UI Semilight" panose="020B0402040204020203" pitchFamily="34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8018020" y="4009569"/>
            <a:ext cx="1887450" cy="759358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/>
          <a:p>
            <a:r>
              <a:rPr lang="zh-CN" altLang="en-US" sz="2100" b="1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点击添加文本</a:t>
            </a:r>
          </a:p>
          <a:p>
            <a:endParaRPr lang="en-GB" sz="2000" b="1" dirty="0">
              <a:solidFill>
                <a:prstClr val="black">
                  <a:lumMod val="65000"/>
                  <a:lumOff val="35000"/>
                </a:prstClr>
              </a:solidFill>
              <a:latin typeface="Arial Unicode MS" panose="020B0604020202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Rectangle 24"/>
          <p:cNvSpPr/>
          <p:nvPr/>
        </p:nvSpPr>
        <p:spPr>
          <a:xfrm>
            <a:off x="8018019" y="4411134"/>
            <a:ext cx="3874810" cy="645044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Arial Unicode MS" panose="020B0604020202020204" pitchFamily="34" charset="-122"/>
                <a:ea typeface="微软雅黑" panose="020B0503020204020204" pitchFamily="34" charset="-122"/>
                <a:cs typeface="Segoe UI Semilight" panose="020B0402040204020203" pitchFamily="34" charset="0"/>
              </a:rPr>
              <a:t>此处添加详细文本描述，建议与标题相关并符合整体语言风格，语言描述尽量简洁生动。</a:t>
            </a:r>
            <a:endParaRPr lang="en-US" altLang="zh-CN" sz="1200" dirty="0">
              <a:solidFill>
                <a:prstClr val="black">
                  <a:lumMod val="50000"/>
                  <a:lumOff val="50000"/>
                </a:prstClr>
              </a:solidFill>
              <a:latin typeface="Arial Unicode MS" panose="020B0604020202020204" pitchFamily="34" charset="-122"/>
              <a:ea typeface="微软雅黑" panose="020B0503020204020204" pitchFamily="34" charset="-122"/>
              <a:cs typeface="Segoe UI Semilight" panose="020B0402040204020203" pitchFamily="34" charset="0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1718423" y="1852860"/>
            <a:ext cx="4442416" cy="2747788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txBody>
          <a:bodyPr lIns="121917" tIns="60958" rIns="121917" bIns="6095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Unicode MS" panose="020B0604020202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579">
        <p14:vortex dir="r"/>
      </p:transition>
    </mc:Choice>
    <mc:Fallback xmlns="">
      <p:transition spd="slow" advTm="357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500"/>
                            </p:stCondLst>
                            <p:childTnLst>
                              <p:par>
                                <p:cTn id="46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0106025" cy="400050"/>
          </a:xfrm>
          <a:prstGeom prst="rect">
            <a:avLst/>
          </a:prstGeom>
          <a:solidFill>
            <a:srgbClr val="009D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10506075" y="0"/>
            <a:ext cx="1685925" cy="40005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58"/>
          <p:cNvSpPr txBox="1"/>
          <p:nvPr/>
        </p:nvSpPr>
        <p:spPr>
          <a:xfrm>
            <a:off x="891566" y="5895"/>
            <a:ext cx="4083169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9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输入您的章节</a:t>
            </a:r>
            <a:r>
              <a:rPr lang="zh-CN" altLang="en-US" sz="19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</a:t>
            </a:r>
            <a:r>
              <a:rPr lang="zh-CN" altLang="en-US" sz="19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标题（文字可修改）</a:t>
            </a:r>
            <a:endParaRPr lang="zh-CN" altLang="en-US" sz="19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58"/>
          <p:cNvSpPr txBox="1"/>
          <p:nvPr/>
        </p:nvSpPr>
        <p:spPr>
          <a:xfrm>
            <a:off x="46717" y="-3630"/>
            <a:ext cx="9341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LOGO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0824492" y="24945"/>
            <a:ext cx="1198662" cy="377464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algn="ctr">
              <a:defRPr/>
            </a:pPr>
            <a:r>
              <a:rPr lang="zh-CN" altLang="en-US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第 </a:t>
            </a:r>
            <a:fld id="{2EEF1883-7A0E-4F66-9932-E581691AD397}" type="slidenum">
              <a:rPr lang="zh-CN" altLang="en-US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24</a:t>
            </a:fld>
            <a:r>
              <a:rPr lang="zh-CN" altLang="en-US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 页  </a:t>
            </a:r>
            <a:endParaRPr lang="zh-CN" altLang="en-US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21" name="TextBox 17"/>
          <p:cNvSpPr txBox="1"/>
          <p:nvPr/>
        </p:nvSpPr>
        <p:spPr>
          <a:xfrm>
            <a:off x="5470505" y="3122975"/>
            <a:ext cx="1247814" cy="131292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2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zh-CN" altLang="en-US" sz="4265" b="1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应用前景</a:t>
            </a:r>
            <a:endParaRPr lang="zh-CN" altLang="en-US" sz="4265" dirty="0">
              <a:solidFill>
                <a:prstClr val="black">
                  <a:lumMod val="65000"/>
                  <a:lumOff val="3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TextBox 18"/>
          <p:cNvSpPr txBox="1"/>
          <p:nvPr/>
        </p:nvSpPr>
        <p:spPr>
          <a:xfrm>
            <a:off x="1676129" y="1850786"/>
            <a:ext cx="2743147" cy="124650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sz="18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r>
              <a:rPr lang="zh-CN" altLang="en-US" sz="1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sz="1800" dirty="0">
              <a:solidFill>
                <a:prstClr val="black">
                  <a:lumMod val="65000"/>
                  <a:lumOff val="3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sym typeface="Gill Sans" charset="0"/>
              </a:rPr>
              <a:t>此处添加详细文本描述，建议与标题相关并符合整体语言风格，语言描述尽量简洁生动</a:t>
            </a:r>
            <a:r>
              <a:rPr lang="zh-CN" altLang="en-US" sz="12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sym typeface="Gill Sans" charset="0"/>
              </a:rPr>
              <a:t>。 </a:t>
            </a:r>
          </a:p>
        </p:txBody>
      </p:sp>
      <p:sp>
        <p:nvSpPr>
          <p:cNvPr id="23" name="TextBox 19"/>
          <p:cNvSpPr txBox="1"/>
          <p:nvPr/>
        </p:nvSpPr>
        <p:spPr>
          <a:xfrm>
            <a:off x="7805311" y="1850786"/>
            <a:ext cx="2743147" cy="12464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sz="18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添加标题内容</a:t>
            </a: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sym typeface="Gill Sans" charset="0"/>
              </a:rPr>
              <a:t>此处添加详细文本描述，建议与标题相关并符合整体语言风格，语言描述尽量简洁生动。</a:t>
            </a:r>
            <a:endParaRPr lang="en-US" altLang="zh-CN" sz="1200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24" name="TextBox 20"/>
          <p:cNvSpPr txBox="1"/>
          <p:nvPr/>
        </p:nvSpPr>
        <p:spPr>
          <a:xfrm>
            <a:off x="1676129" y="4435813"/>
            <a:ext cx="2743147" cy="12464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sz="18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添加标题内容</a:t>
            </a: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sym typeface="Gill Sans" charset="0"/>
              </a:rPr>
              <a:t>此处添加详细文本描述，建议与标题相关并符合整体语言风格，语言描述尽量简洁生动。</a:t>
            </a:r>
            <a:endParaRPr lang="en-US" altLang="zh-CN" sz="1200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25" name="TextBox 21"/>
          <p:cNvSpPr txBox="1"/>
          <p:nvPr/>
        </p:nvSpPr>
        <p:spPr>
          <a:xfrm>
            <a:off x="7805311" y="4435813"/>
            <a:ext cx="2743147" cy="12464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sz="18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添加标题内容</a:t>
            </a: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sym typeface="Gill Sans" charset="0"/>
              </a:rPr>
              <a:t>此处添加详细文本描述，建议与标题相关并符合整体语言风格，语言描述尽量简洁生动。</a:t>
            </a:r>
            <a:endParaRPr lang="en-US" altLang="zh-CN" sz="1200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4433263" y="2111895"/>
            <a:ext cx="3322301" cy="3334999"/>
            <a:chOff x="3325813" y="1973262"/>
            <a:chExt cx="2492375" cy="2501901"/>
          </a:xfrm>
        </p:grpSpPr>
        <p:sp>
          <p:nvSpPr>
            <p:cNvPr id="27" name="Freeform 5"/>
            <p:cNvSpPr/>
            <p:nvPr/>
          </p:nvSpPr>
          <p:spPr bwMode="auto">
            <a:xfrm>
              <a:off x="3325813" y="3276600"/>
              <a:ext cx="1193800" cy="1198563"/>
            </a:xfrm>
            <a:custGeom>
              <a:avLst/>
              <a:gdLst>
                <a:gd name="T0" fmla="*/ 1809 w 4497"/>
                <a:gd name="T1" fmla="*/ 3511 h 4497"/>
                <a:gd name="T2" fmla="*/ 986 w 4497"/>
                <a:gd name="T3" fmla="*/ 3511 h 4497"/>
                <a:gd name="T4" fmla="*/ 986 w 4497"/>
                <a:gd name="T5" fmla="*/ 2687 h 4497"/>
                <a:gd name="T6" fmla="*/ 0 w 4497"/>
                <a:gd name="T7" fmla="*/ 0 h 4497"/>
                <a:gd name="T8" fmla="*/ 1873 w 4497"/>
                <a:gd name="T9" fmla="*/ 0 h 4497"/>
                <a:gd name="T10" fmla="*/ 2721 w 4497"/>
                <a:gd name="T11" fmla="*/ 1776 h 4497"/>
                <a:gd name="T12" fmla="*/ 4497 w 4497"/>
                <a:gd name="T13" fmla="*/ 2624 h 4497"/>
                <a:gd name="T14" fmla="*/ 4497 w 4497"/>
                <a:gd name="T15" fmla="*/ 4497 h 4497"/>
                <a:gd name="T16" fmla="*/ 1809 w 4497"/>
                <a:gd name="T17" fmla="*/ 3511 h 44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97" h="4497">
                  <a:moveTo>
                    <a:pt x="1809" y="3511"/>
                  </a:moveTo>
                  <a:lnTo>
                    <a:pt x="986" y="3511"/>
                  </a:lnTo>
                  <a:lnTo>
                    <a:pt x="986" y="2687"/>
                  </a:lnTo>
                  <a:cubicBezTo>
                    <a:pt x="369" y="1896"/>
                    <a:pt x="40" y="953"/>
                    <a:pt x="0" y="0"/>
                  </a:cubicBezTo>
                  <a:lnTo>
                    <a:pt x="1873" y="0"/>
                  </a:lnTo>
                  <a:cubicBezTo>
                    <a:pt x="1938" y="644"/>
                    <a:pt x="2222" y="1276"/>
                    <a:pt x="2721" y="1776"/>
                  </a:cubicBezTo>
                  <a:cubicBezTo>
                    <a:pt x="3221" y="2275"/>
                    <a:pt x="3853" y="2558"/>
                    <a:pt x="4497" y="2624"/>
                  </a:cubicBezTo>
                  <a:lnTo>
                    <a:pt x="4497" y="4497"/>
                  </a:lnTo>
                  <a:cubicBezTo>
                    <a:pt x="3544" y="4457"/>
                    <a:pt x="2601" y="4128"/>
                    <a:pt x="1809" y="351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121888" tIns="60944" rIns="121888" bIns="60944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85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Freeform 6"/>
            <p:cNvSpPr/>
            <p:nvPr/>
          </p:nvSpPr>
          <p:spPr bwMode="auto">
            <a:xfrm>
              <a:off x="3325813" y="1973262"/>
              <a:ext cx="1193800" cy="1196975"/>
            </a:xfrm>
            <a:custGeom>
              <a:avLst/>
              <a:gdLst>
                <a:gd name="T0" fmla="*/ 986 w 4497"/>
                <a:gd name="T1" fmla="*/ 1809 h 4497"/>
                <a:gd name="T2" fmla="*/ 986 w 4497"/>
                <a:gd name="T3" fmla="*/ 986 h 4497"/>
                <a:gd name="T4" fmla="*/ 1809 w 4497"/>
                <a:gd name="T5" fmla="*/ 986 h 4497"/>
                <a:gd name="T6" fmla="*/ 4497 w 4497"/>
                <a:gd name="T7" fmla="*/ 0 h 4497"/>
                <a:gd name="T8" fmla="*/ 4497 w 4497"/>
                <a:gd name="T9" fmla="*/ 1861 h 4497"/>
                <a:gd name="T10" fmla="*/ 2659 w 4497"/>
                <a:gd name="T11" fmla="*/ 2659 h 4497"/>
                <a:gd name="T12" fmla="*/ 1861 w 4497"/>
                <a:gd name="T13" fmla="*/ 4497 h 4497"/>
                <a:gd name="T14" fmla="*/ 0 w 4497"/>
                <a:gd name="T15" fmla="*/ 4497 h 4497"/>
                <a:gd name="T16" fmla="*/ 986 w 4497"/>
                <a:gd name="T17" fmla="*/ 1809 h 44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97" h="4497">
                  <a:moveTo>
                    <a:pt x="986" y="1809"/>
                  </a:moveTo>
                  <a:lnTo>
                    <a:pt x="986" y="986"/>
                  </a:lnTo>
                  <a:lnTo>
                    <a:pt x="1809" y="986"/>
                  </a:lnTo>
                  <a:cubicBezTo>
                    <a:pt x="2601" y="369"/>
                    <a:pt x="3544" y="40"/>
                    <a:pt x="4497" y="0"/>
                  </a:cubicBezTo>
                  <a:lnTo>
                    <a:pt x="4497" y="1861"/>
                  </a:lnTo>
                  <a:cubicBezTo>
                    <a:pt x="3824" y="1887"/>
                    <a:pt x="3165" y="2152"/>
                    <a:pt x="2659" y="2659"/>
                  </a:cubicBezTo>
                  <a:cubicBezTo>
                    <a:pt x="2152" y="3165"/>
                    <a:pt x="1887" y="3824"/>
                    <a:pt x="1861" y="4497"/>
                  </a:cubicBezTo>
                  <a:lnTo>
                    <a:pt x="0" y="4497"/>
                  </a:lnTo>
                  <a:cubicBezTo>
                    <a:pt x="40" y="3544"/>
                    <a:pt x="369" y="2601"/>
                    <a:pt x="986" y="1809"/>
                  </a:cubicBezTo>
                  <a:close/>
                </a:path>
              </a:pathLst>
            </a:custGeom>
            <a:solidFill>
              <a:srgbClr val="009D85"/>
            </a:solidFill>
            <a:ln>
              <a:noFill/>
            </a:ln>
          </p:spPr>
          <p:txBody>
            <a:bodyPr vert="horz" wrap="square" lIns="121888" tIns="60944" rIns="121888" bIns="60944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85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Freeform 7"/>
            <p:cNvSpPr/>
            <p:nvPr/>
          </p:nvSpPr>
          <p:spPr bwMode="auto">
            <a:xfrm>
              <a:off x="4624388" y="3276600"/>
              <a:ext cx="1193800" cy="1198563"/>
            </a:xfrm>
            <a:custGeom>
              <a:avLst/>
              <a:gdLst>
                <a:gd name="T0" fmla="*/ 3511 w 4497"/>
                <a:gd name="T1" fmla="*/ 3511 h 4497"/>
                <a:gd name="T2" fmla="*/ 2687 w 4497"/>
                <a:gd name="T3" fmla="*/ 3511 h 4497"/>
                <a:gd name="T4" fmla="*/ 0 w 4497"/>
                <a:gd name="T5" fmla="*/ 4497 h 4497"/>
                <a:gd name="T6" fmla="*/ 0 w 4497"/>
                <a:gd name="T7" fmla="*/ 2636 h 4497"/>
                <a:gd name="T8" fmla="*/ 1838 w 4497"/>
                <a:gd name="T9" fmla="*/ 1838 h 4497"/>
                <a:gd name="T10" fmla="*/ 2636 w 4497"/>
                <a:gd name="T11" fmla="*/ 0 h 4497"/>
                <a:gd name="T12" fmla="*/ 4497 w 4497"/>
                <a:gd name="T13" fmla="*/ 0 h 4497"/>
                <a:gd name="T14" fmla="*/ 3511 w 4497"/>
                <a:gd name="T15" fmla="*/ 2687 h 4497"/>
                <a:gd name="T16" fmla="*/ 3511 w 4497"/>
                <a:gd name="T17" fmla="*/ 3511 h 44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97" h="4497">
                  <a:moveTo>
                    <a:pt x="3511" y="3511"/>
                  </a:moveTo>
                  <a:lnTo>
                    <a:pt x="2687" y="3511"/>
                  </a:lnTo>
                  <a:cubicBezTo>
                    <a:pt x="1896" y="4128"/>
                    <a:pt x="953" y="4457"/>
                    <a:pt x="0" y="4497"/>
                  </a:cubicBezTo>
                  <a:lnTo>
                    <a:pt x="0" y="2636"/>
                  </a:lnTo>
                  <a:cubicBezTo>
                    <a:pt x="673" y="2610"/>
                    <a:pt x="1332" y="2345"/>
                    <a:pt x="1838" y="1838"/>
                  </a:cubicBezTo>
                  <a:cubicBezTo>
                    <a:pt x="2345" y="1332"/>
                    <a:pt x="2610" y="673"/>
                    <a:pt x="2636" y="0"/>
                  </a:cubicBezTo>
                  <a:lnTo>
                    <a:pt x="4497" y="0"/>
                  </a:lnTo>
                  <a:cubicBezTo>
                    <a:pt x="4457" y="953"/>
                    <a:pt x="4128" y="1896"/>
                    <a:pt x="3511" y="2687"/>
                  </a:cubicBezTo>
                  <a:lnTo>
                    <a:pt x="3511" y="3511"/>
                  </a:lnTo>
                  <a:close/>
                </a:path>
              </a:pathLst>
            </a:custGeom>
            <a:solidFill>
              <a:srgbClr val="009D85"/>
            </a:solidFill>
            <a:ln>
              <a:noFill/>
            </a:ln>
          </p:spPr>
          <p:txBody>
            <a:bodyPr vert="horz" wrap="square" lIns="121888" tIns="60944" rIns="121888" bIns="60944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85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Freeform 8"/>
            <p:cNvSpPr/>
            <p:nvPr/>
          </p:nvSpPr>
          <p:spPr bwMode="auto">
            <a:xfrm>
              <a:off x="4624388" y="1973262"/>
              <a:ext cx="1193800" cy="1196975"/>
            </a:xfrm>
            <a:custGeom>
              <a:avLst/>
              <a:gdLst>
                <a:gd name="T0" fmla="*/ 3511 w 4497"/>
                <a:gd name="T1" fmla="*/ 1809 h 4497"/>
                <a:gd name="T2" fmla="*/ 4497 w 4497"/>
                <a:gd name="T3" fmla="*/ 4497 h 4497"/>
                <a:gd name="T4" fmla="*/ 2624 w 4497"/>
                <a:gd name="T5" fmla="*/ 4497 h 4497"/>
                <a:gd name="T6" fmla="*/ 1776 w 4497"/>
                <a:gd name="T7" fmla="*/ 2721 h 4497"/>
                <a:gd name="T8" fmla="*/ 0 w 4497"/>
                <a:gd name="T9" fmla="*/ 1873 h 4497"/>
                <a:gd name="T10" fmla="*/ 0 w 4497"/>
                <a:gd name="T11" fmla="*/ 0 h 4497"/>
                <a:gd name="T12" fmla="*/ 2687 w 4497"/>
                <a:gd name="T13" fmla="*/ 986 h 4497"/>
                <a:gd name="T14" fmla="*/ 3511 w 4497"/>
                <a:gd name="T15" fmla="*/ 986 h 4497"/>
                <a:gd name="T16" fmla="*/ 3511 w 4497"/>
                <a:gd name="T17" fmla="*/ 1809 h 44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97" h="4497">
                  <a:moveTo>
                    <a:pt x="3511" y="1809"/>
                  </a:moveTo>
                  <a:cubicBezTo>
                    <a:pt x="4128" y="2601"/>
                    <a:pt x="4457" y="3544"/>
                    <a:pt x="4497" y="4497"/>
                  </a:cubicBezTo>
                  <a:lnTo>
                    <a:pt x="2624" y="4497"/>
                  </a:lnTo>
                  <a:cubicBezTo>
                    <a:pt x="2558" y="3853"/>
                    <a:pt x="2275" y="3221"/>
                    <a:pt x="1776" y="2721"/>
                  </a:cubicBezTo>
                  <a:cubicBezTo>
                    <a:pt x="1276" y="2222"/>
                    <a:pt x="644" y="1938"/>
                    <a:pt x="0" y="1873"/>
                  </a:cubicBezTo>
                  <a:lnTo>
                    <a:pt x="0" y="0"/>
                  </a:lnTo>
                  <a:cubicBezTo>
                    <a:pt x="953" y="40"/>
                    <a:pt x="1896" y="369"/>
                    <a:pt x="2687" y="986"/>
                  </a:cubicBezTo>
                  <a:lnTo>
                    <a:pt x="3511" y="986"/>
                  </a:lnTo>
                  <a:lnTo>
                    <a:pt x="3511" y="180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121888" tIns="60944" rIns="121888" bIns="60944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85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TextBox 50"/>
            <p:cNvSpPr txBox="1"/>
            <p:nvPr/>
          </p:nvSpPr>
          <p:spPr>
            <a:xfrm>
              <a:off x="3786883" y="2348629"/>
              <a:ext cx="144016" cy="33859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935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kumimoji="0" lang="zh-CN" altLang="en-US" sz="2935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TextBox 36"/>
            <p:cNvSpPr txBox="1"/>
            <p:nvPr/>
          </p:nvSpPr>
          <p:spPr>
            <a:xfrm>
              <a:off x="5251579" y="2348629"/>
              <a:ext cx="144016" cy="33859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935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kumimoji="0" lang="zh-CN" altLang="en-US" sz="2935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TextBox 34"/>
            <p:cNvSpPr txBox="1"/>
            <p:nvPr/>
          </p:nvSpPr>
          <p:spPr>
            <a:xfrm>
              <a:off x="3786883" y="3767794"/>
              <a:ext cx="144016" cy="33859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935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4</a:t>
              </a:r>
              <a:endParaRPr kumimoji="0" lang="zh-CN" altLang="en-US" sz="2935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TextBox 32"/>
            <p:cNvSpPr txBox="1"/>
            <p:nvPr/>
          </p:nvSpPr>
          <p:spPr>
            <a:xfrm>
              <a:off x="5251579" y="3767794"/>
              <a:ext cx="144016" cy="33859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935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endParaRPr kumimoji="0" lang="zh-CN" altLang="en-US" sz="2935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05">
        <p14:vortex dir="r"/>
      </p:transition>
    </mc:Choice>
    <mc:Fallback xmlns="">
      <p:transition spd="slow" advTm="290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3" grpId="0"/>
      <p:bldP spid="24" grpId="0"/>
      <p:bldP spid="2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流程图: 数据 2"/>
          <p:cNvSpPr/>
          <p:nvPr/>
        </p:nvSpPr>
        <p:spPr>
          <a:xfrm rot="10800000">
            <a:off x="3942608" y="1709771"/>
            <a:ext cx="8324828" cy="1557295"/>
          </a:xfrm>
          <a:custGeom>
            <a:avLst/>
            <a:gdLst>
              <a:gd name="connsiteX0" fmla="*/ 0 w 10000"/>
              <a:gd name="connsiteY0" fmla="*/ 10000 h 10000"/>
              <a:gd name="connsiteX1" fmla="*/ 2000 w 10000"/>
              <a:gd name="connsiteY1" fmla="*/ 0 h 10000"/>
              <a:gd name="connsiteX2" fmla="*/ 10000 w 10000"/>
              <a:gd name="connsiteY2" fmla="*/ 0 h 10000"/>
              <a:gd name="connsiteX3" fmla="*/ 8000 w 10000"/>
              <a:gd name="connsiteY3" fmla="*/ 10000 h 10000"/>
              <a:gd name="connsiteX4" fmla="*/ 0 w 10000"/>
              <a:gd name="connsiteY4" fmla="*/ 10000 h 10000"/>
              <a:gd name="connsiteX0-1" fmla="*/ 0 w 10000"/>
              <a:gd name="connsiteY0-2" fmla="*/ 10000 h 10000"/>
              <a:gd name="connsiteX1-3" fmla="*/ 2000 w 10000"/>
              <a:gd name="connsiteY1-4" fmla="*/ 0 h 10000"/>
              <a:gd name="connsiteX2-5" fmla="*/ 10000 w 10000"/>
              <a:gd name="connsiteY2-6" fmla="*/ 0 h 10000"/>
              <a:gd name="connsiteX3-7" fmla="*/ 8480 w 10000"/>
              <a:gd name="connsiteY3-8" fmla="*/ 10000 h 10000"/>
              <a:gd name="connsiteX4-9" fmla="*/ 0 w 10000"/>
              <a:gd name="connsiteY4-10" fmla="*/ 10000 h 10000"/>
              <a:gd name="connsiteX0-11" fmla="*/ 0 w 10000"/>
              <a:gd name="connsiteY0-12" fmla="*/ 10000 h 10000"/>
              <a:gd name="connsiteX1-13" fmla="*/ 2000 w 10000"/>
              <a:gd name="connsiteY1-14" fmla="*/ 0 h 10000"/>
              <a:gd name="connsiteX2-15" fmla="*/ 10000 w 10000"/>
              <a:gd name="connsiteY2-16" fmla="*/ 0 h 10000"/>
              <a:gd name="connsiteX3-17" fmla="*/ 8567 w 10000"/>
              <a:gd name="connsiteY3-18" fmla="*/ 10000 h 10000"/>
              <a:gd name="connsiteX4-19" fmla="*/ 0 w 10000"/>
              <a:gd name="connsiteY4-20" fmla="*/ 10000 h 10000"/>
              <a:gd name="connsiteX0-21" fmla="*/ 0 w 8030"/>
              <a:gd name="connsiteY0-22" fmla="*/ 10155 h 10155"/>
              <a:gd name="connsiteX1-23" fmla="*/ 30 w 8030"/>
              <a:gd name="connsiteY1-24" fmla="*/ 0 h 10155"/>
              <a:gd name="connsiteX2-25" fmla="*/ 8030 w 8030"/>
              <a:gd name="connsiteY2-26" fmla="*/ 0 h 10155"/>
              <a:gd name="connsiteX3-27" fmla="*/ 6597 w 8030"/>
              <a:gd name="connsiteY3-28" fmla="*/ 10000 h 10155"/>
              <a:gd name="connsiteX4-29" fmla="*/ 0 w 8030"/>
              <a:gd name="connsiteY4-30" fmla="*/ 10155 h 1015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8030" h="10155">
                <a:moveTo>
                  <a:pt x="0" y="10155"/>
                </a:moveTo>
                <a:lnTo>
                  <a:pt x="30" y="0"/>
                </a:lnTo>
                <a:lnTo>
                  <a:pt x="8030" y="0"/>
                </a:lnTo>
                <a:lnTo>
                  <a:pt x="6597" y="10000"/>
                </a:lnTo>
                <a:lnTo>
                  <a:pt x="0" y="10155"/>
                </a:lnTo>
                <a:close/>
              </a:path>
            </a:pathLst>
          </a:custGeom>
          <a:solidFill>
            <a:srgbClr val="009D8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流程图: 数据 2"/>
          <p:cNvSpPr/>
          <p:nvPr/>
        </p:nvSpPr>
        <p:spPr>
          <a:xfrm rot="10800000">
            <a:off x="-73107" y="3828122"/>
            <a:ext cx="6251864" cy="1545333"/>
          </a:xfrm>
          <a:custGeom>
            <a:avLst/>
            <a:gdLst>
              <a:gd name="connsiteX0" fmla="*/ 0 w 10000"/>
              <a:gd name="connsiteY0" fmla="*/ 10000 h 10000"/>
              <a:gd name="connsiteX1" fmla="*/ 2000 w 10000"/>
              <a:gd name="connsiteY1" fmla="*/ 0 h 10000"/>
              <a:gd name="connsiteX2" fmla="*/ 10000 w 10000"/>
              <a:gd name="connsiteY2" fmla="*/ 0 h 10000"/>
              <a:gd name="connsiteX3" fmla="*/ 8000 w 10000"/>
              <a:gd name="connsiteY3" fmla="*/ 10000 h 10000"/>
              <a:gd name="connsiteX4" fmla="*/ 0 w 10000"/>
              <a:gd name="connsiteY4" fmla="*/ 10000 h 10000"/>
              <a:gd name="connsiteX0-1" fmla="*/ 0 w 10000"/>
              <a:gd name="connsiteY0-2" fmla="*/ 10000 h 10000"/>
              <a:gd name="connsiteX1-3" fmla="*/ 2000 w 10000"/>
              <a:gd name="connsiteY1-4" fmla="*/ 0 h 10000"/>
              <a:gd name="connsiteX2-5" fmla="*/ 10000 w 10000"/>
              <a:gd name="connsiteY2-6" fmla="*/ 0 h 10000"/>
              <a:gd name="connsiteX3-7" fmla="*/ 8480 w 10000"/>
              <a:gd name="connsiteY3-8" fmla="*/ 10000 h 10000"/>
              <a:gd name="connsiteX4-9" fmla="*/ 0 w 10000"/>
              <a:gd name="connsiteY4-10" fmla="*/ 10000 h 10000"/>
              <a:gd name="connsiteX0-11" fmla="*/ 0 w 10000"/>
              <a:gd name="connsiteY0-12" fmla="*/ 10000 h 10000"/>
              <a:gd name="connsiteX1-13" fmla="*/ 2000 w 10000"/>
              <a:gd name="connsiteY1-14" fmla="*/ 0 h 10000"/>
              <a:gd name="connsiteX2-15" fmla="*/ 10000 w 10000"/>
              <a:gd name="connsiteY2-16" fmla="*/ 0 h 10000"/>
              <a:gd name="connsiteX3-17" fmla="*/ 8567 w 10000"/>
              <a:gd name="connsiteY3-18" fmla="*/ 10000 h 10000"/>
              <a:gd name="connsiteX4-19" fmla="*/ 0 w 10000"/>
              <a:gd name="connsiteY4-20" fmla="*/ 10000 h 10000"/>
              <a:gd name="connsiteX0-21" fmla="*/ 0 w 8567"/>
              <a:gd name="connsiteY0-22" fmla="*/ 10077 h 10077"/>
              <a:gd name="connsiteX1-23" fmla="*/ 2000 w 8567"/>
              <a:gd name="connsiteY1-24" fmla="*/ 77 h 10077"/>
              <a:gd name="connsiteX2-25" fmla="*/ 7158 w 8567"/>
              <a:gd name="connsiteY2-26" fmla="*/ 0 h 10077"/>
              <a:gd name="connsiteX3-27" fmla="*/ 8567 w 8567"/>
              <a:gd name="connsiteY3-28" fmla="*/ 10077 h 10077"/>
              <a:gd name="connsiteX4-29" fmla="*/ 0 w 8567"/>
              <a:gd name="connsiteY4-30" fmla="*/ 10077 h 10077"/>
              <a:gd name="connsiteX0-31" fmla="*/ 0 w 8355"/>
              <a:gd name="connsiteY0-32" fmla="*/ 10000 h 10000"/>
              <a:gd name="connsiteX1-33" fmla="*/ 2335 w 8355"/>
              <a:gd name="connsiteY1-34" fmla="*/ 76 h 10000"/>
              <a:gd name="connsiteX2-35" fmla="*/ 8355 w 8355"/>
              <a:gd name="connsiteY2-36" fmla="*/ 0 h 10000"/>
              <a:gd name="connsiteX3-37" fmla="*/ 8286 w 8355"/>
              <a:gd name="connsiteY3-38" fmla="*/ 9846 h 10000"/>
              <a:gd name="connsiteX4-39" fmla="*/ 0 w 8355"/>
              <a:gd name="connsiteY4-40" fmla="*/ 10000 h 10000"/>
              <a:gd name="connsiteX0-41" fmla="*/ 0 w 10000"/>
              <a:gd name="connsiteY0-42" fmla="*/ 10000 h 10000"/>
              <a:gd name="connsiteX1-43" fmla="*/ 2795 w 10000"/>
              <a:gd name="connsiteY1-44" fmla="*/ 76 h 10000"/>
              <a:gd name="connsiteX2-45" fmla="*/ 10000 w 10000"/>
              <a:gd name="connsiteY2-46" fmla="*/ 0 h 10000"/>
              <a:gd name="connsiteX3-47" fmla="*/ 9993 w 10000"/>
              <a:gd name="connsiteY3-48" fmla="*/ 9846 h 10000"/>
              <a:gd name="connsiteX4-49" fmla="*/ 0 w 10000"/>
              <a:gd name="connsiteY4-50" fmla="*/ 10000 h 10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000" h="10000">
                <a:moveTo>
                  <a:pt x="0" y="10000"/>
                </a:moveTo>
                <a:lnTo>
                  <a:pt x="2795" y="76"/>
                </a:lnTo>
                <a:lnTo>
                  <a:pt x="10000" y="0"/>
                </a:lnTo>
                <a:cubicBezTo>
                  <a:pt x="9998" y="3282"/>
                  <a:pt x="9995" y="6564"/>
                  <a:pt x="9993" y="9846"/>
                </a:cubicBezTo>
                <a:lnTo>
                  <a:pt x="0" y="10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流程图: 数据 2"/>
          <p:cNvSpPr/>
          <p:nvPr/>
        </p:nvSpPr>
        <p:spPr>
          <a:xfrm rot="10800000">
            <a:off x="-107154" y="2353968"/>
            <a:ext cx="10747444" cy="2146519"/>
          </a:xfrm>
          <a:custGeom>
            <a:avLst/>
            <a:gdLst>
              <a:gd name="connsiteX0" fmla="*/ 0 w 10000"/>
              <a:gd name="connsiteY0" fmla="*/ 10000 h 10000"/>
              <a:gd name="connsiteX1" fmla="*/ 2000 w 10000"/>
              <a:gd name="connsiteY1" fmla="*/ 0 h 10000"/>
              <a:gd name="connsiteX2" fmla="*/ 10000 w 10000"/>
              <a:gd name="connsiteY2" fmla="*/ 0 h 10000"/>
              <a:gd name="connsiteX3" fmla="*/ 8000 w 10000"/>
              <a:gd name="connsiteY3" fmla="*/ 10000 h 10000"/>
              <a:gd name="connsiteX4" fmla="*/ 0 w 10000"/>
              <a:gd name="connsiteY4" fmla="*/ 10000 h 10000"/>
              <a:gd name="connsiteX0-1" fmla="*/ 0 w 10000"/>
              <a:gd name="connsiteY0-2" fmla="*/ 10000 h 10000"/>
              <a:gd name="connsiteX1-3" fmla="*/ 2000 w 10000"/>
              <a:gd name="connsiteY1-4" fmla="*/ 0 h 10000"/>
              <a:gd name="connsiteX2-5" fmla="*/ 10000 w 10000"/>
              <a:gd name="connsiteY2-6" fmla="*/ 0 h 10000"/>
              <a:gd name="connsiteX3-7" fmla="*/ 8480 w 10000"/>
              <a:gd name="connsiteY3-8" fmla="*/ 10000 h 10000"/>
              <a:gd name="connsiteX4-9" fmla="*/ 0 w 10000"/>
              <a:gd name="connsiteY4-10" fmla="*/ 10000 h 10000"/>
              <a:gd name="connsiteX0-11" fmla="*/ 0 w 10000"/>
              <a:gd name="connsiteY0-12" fmla="*/ 10000 h 10000"/>
              <a:gd name="connsiteX1-13" fmla="*/ 2000 w 10000"/>
              <a:gd name="connsiteY1-14" fmla="*/ 0 h 10000"/>
              <a:gd name="connsiteX2-15" fmla="*/ 10000 w 10000"/>
              <a:gd name="connsiteY2-16" fmla="*/ 0 h 10000"/>
              <a:gd name="connsiteX3-17" fmla="*/ 8567 w 10000"/>
              <a:gd name="connsiteY3-18" fmla="*/ 10000 h 10000"/>
              <a:gd name="connsiteX4-19" fmla="*/ 0 w 10000"/>
              <a:gd name="connsiteY4-20" fmla="*/ 10000 h 10000"/>
              <a:gd name="connsiteX0-21" fmla="*/ 0 w 9178"/>
              <a:gd name="connsiteY0-22" fmla="*/ 10000 h 10000"/>
              <a:gd name="connsiteX1-23" fmla="*/ 1178 w 9178"/>
              <a:gd name="connsiteY1-24" fmla="*/ 0 h 10000"/>
              <a:gd name="connsiteX2-25" fmla="*/ 9178 w 9178"/>
              <a:gd name="connsiteY2-26" fmla="*/ 0 h 10000"/>
              <a:gd name="connsiteX3-27" fmla="*/ 7745 w 9178"/>
              <a:gd name="connsiteY3-28" fmla="*/ 10000 h 10000"/>
              <a:gd name="connsiteX4-29" fmla="*/ 0 w 9178"/>
              <a:gd name="connsiteY4-30" fmla="*/ 10000 h 10000"/>
              <a:gd name="connsiteX0-31" fmla="*/ 0 w 8474"/>
              <a:gd name="connsiteY0-32" fmla="*/ 10000 h 10000"/>
              <a:gd name="connsiteX1-33" fmla="*/ 1284 w 8474"/>
              <a:gd name="connsiteY1-34" fmla="*/ 0 h 10000"/>
              <a:gd name="connsiteX2-35" fmla="*/ 8474 w 8474"/>
              <a:gd name="connsiteY2-36" fmla="*/ 0 h 10000"/>
              <a:gd name="connsiteX3-37" fmla="*/ 8439 w 8474"/>
              <a:gd name="connsiteY3-38" fmla="*/ 10000 h 10000"/>
              <a:gd name="connsiteX4-39" fmla="*/ 0 w 8474"/>
              <a:gd name="connsiteY4-40" fmla="*/ 10000 h 10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8474" h="10000">
                <a:moveTo>
                  <a:pt x="0" y="10000"/>
                </a:moveTo>
                <a:lnTo>
                  <a:pt x="1284" y="0"/>
                </a:lnTo>
                <a:lnTo>
                  <a:pt x="8474" y="0"/>
                </a:lnTo>
                <a:cubicBezTo>
                  <a:pt x="8462" y="3333"/>
                  <a:pt x="8451" y="6667"/>
                  <a:pt x="8439" y="10000"/>
                </a:cubicBezTo>
                <a:lnTo>
                  <a:pt x="0" y="10000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TextBox 4"/>
          <p:cNvSpPr txBox="1"/>
          <p:nvPr/>
        </p:nvSpPr>
        <p:spPr>
          <a:xfrm>
            <a:off x="520020" y="3717975"/>
            <a:ext cx="13789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 smtClean="0">
                <a:solidFill>
                  <a:schemeClr val="bg1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PART</a:t>
            </a:r>
            <a:endParaRPr lang="zh-CN" altLang="en-US" sz="2800" dirty="0">
              <a:solidFill>
                <a:schemeClr val="bg1"/>
              </a:solidFill>
              <a:latin typeface="方正正大黑简体" panose="02000000000000000000" pitchFamily="2" charset="-122"/>
              <a:ea typeface="方正正大黑简体" panose="02000000000000000000" pitchFamily="2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815799" y="2882970"/>
            <a:ext cx="817853" cy="16004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9800" b="1" dirty="0">
                <a:solidFill>
                  <a:schemeClr val="bg1"/>
                </a:solidFill>
                <a:latin typeface="+mj-ea"/>
                <a:ea typeface="+mj-ea"/>
              </a:rPr>
              <a:t>4</a:t>
            </a:r>
            <a:endParaRPr lang="zh-CN" altLang="en-US" sz="98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92390" y="2686652"/>
            <a:ext cx="3775374" cy="630932"/>
          </a:xfrm>
          <a:prstGeom prst="rect">
            <a:avLst/>
          </a:prstGeom>
          <a:noFill/>
        </p:spPr>
        <p:txBody>
          <a:bodyPr wrap="none" lIns="91431" tIns="45715" rIns="91431" bIns="45715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35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</a:t>
            </a:r>
            <a:r>
              <a:rPr lang="zh-CN" altLang="en-US" sz="35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输入章节大标题</a:t>
            </a:r>
            <a:endParaRPr lang="zh-CN" altLang="en-US" sz="35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954490" y="3405114"/>
            <a:ext cx="6343889" cy="735965"/>
          </a:xfrm>
          <a:prstGeom prst="rect">
            <a:avLst/>
          </a:prstGeom>
          <a:noFill/>
        </p:spPr>
        <p:txBody>
          <a:bodyPr wrap="square" lIns="91431" tIns="45715" rIns="91431" bIns="45715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/>
              </a:rPr>
              <a:t>此处添加详细文本描述，建议与标题相关并符合整体语言风格，语言描述尽量简洁生动。 </a:t>
            </a:r>
          </a:p>
        </p:txBody>
      </p:sp>
      <p:sp>
        <p:nvSpPr>
          <p:cNvPr id="9" name="Freeform 7"/>
          <p:cNvSpPr/>
          <p:nvPr/>
        </p:nvSpPr>
        <p:spPr bwMode="auto">
          <a:xfrm>
            <a:off x="11364200" y="2353968"/>
            <a:ext cx="646572" cy="647279"/>
          </a:xfrm>
          <a:custGeom>
            <a:avLst/>
            <a:gdLst>
              <a:gd name="T0" fmla="*/ 2199 w 2504"/>
              <a:gd name="T1" fmla="*/ 0 h 2504"/>
              <a:gd name="T2" fmla="*/ 2504 w 2504"/>
              <a:gd name="T3" fmla="*/ 0 h 2504"/>
              <a:gd name="T4" fmla="*/ 2504 w 2504"/>
              <a:gd name="T5" fmla="*/ 2504 h 2504"/>
              <a:gd name="T6" fmla="*/ 0 w 2504"/>
              <a:gd name="T7" fmla="*/ 2504 h 2504"/>
              <a:gd name="T8" fmla="*/ 0 w 2504"/>
              <a:gd name="T9" fmla="*/ 2199 h 2504"/>
              <a:gd name="T10" fmla="*/ 1970 w 2504"/>
              <a:gd name="T11" fmla="*/ 2199 h 2504"/>
              <a:gd name="T12" fmla="*/ 87 w 2504"/>
              <a:gd name="T13" fmla="*/ 315 h 2504"/>
              <a:gd name="T14" fmla="*/ 303 w 2504"/>
              <a:gd name="T15" fmla="*/ 99 h 2504"/>
              <a:gd name="T16" fmla="*/ 2199 w 2504"/>
              <a:gd name="T17" fmla="*/ 1996 h 2504"/>
              <a:gd name="T18" fmla="*/ 2199 w 2504"/>
              <a:gd name="T19" fmla="*/ 0 h 25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504" h="2504">
                <a:moveTo>
                  <a:pt x="2199" y="0"/>
                </a:moveTo>
                <a:lnTo>
                  <a:pt x="2504" y="0"/>
                </a:lnTo>
                <a:lnTo>
                  <a:pt x="2504" y="2504"/>
                </a:lnTo>
                <a:lnTo>
                  <a:pt x="0" y="2504"/>
                </a:lnTo>
                <a:lnTo>
                  <a:pt x="0" y="2199"/>
                </a:lnTo>
                <a:lnTo>
                  <a:pt x="1970" y="2199"/>
                </a:lnTo>
                <a:lnTo>
                  <a:pt x="87" y="315"/>
                </a:lnTo>
                <a:lnTo>
                  <a:pt x="303" y="99"/>
                </a:lnTo>
                <a:lnTo>
                  <a:pt x="2199" y="1996"/>
                </a:lnTo>
                <a:lnTo>
                  <a:pt x="2199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701">
        <p14:vortex dir="r"/>
      </p:transition>
    </mc:Choice>
    <mc:Fallback xmlns="">
      <p:transition spd="slow" advTm="4701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1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5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7" presetID="2" presetClass="entr" presetSubtype="9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9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0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2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24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6" presetID="49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5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7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9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3" grpId="0" animBg="1"/>
          <p:bldP spid="4" grpId="0" animBg="1"/>
          <p:bldP spid="5" grpId="0"/>
          <p:bldP spid="6" grpId="0"/>
          <p:bldP spid="7" grpId="0"/>
          <p:bldP spid="8" grpId="0"/>
          <p:bldP spid="9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1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5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7" presetID="2" presetClass="entr" presetSubtype="9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2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24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6" presetID="49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5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7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9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3" grpId="0" animBg="1"/>
          <p:bldP spid="4" grpId="0" animBg="1"/>
          <p:bldP spid="5" grpId="0"/>
          <p:bldP spid="6" grpId="0"/>
          <p:bldP spid="7" grpId="0"/>
          <p:bldP spid="8" grpId="0"/>
          <p:bldP spid="9" grpId="0" animBg="1"/>
        </p:bldLst>
      </p:timing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4314" y="274229"/>
            <a:ext cx="3016204" cy="538605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/>
          <a:p>
            <a:r>
              <a:rPr lang="zh-CN" altLang="en-US" sz="27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点击添加标题文本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241359" y="260110"/>
            <a:ext cx="1517740" cy="615696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/>
          <a:p>
            <a:r>
              <a:rPr lang="en-US" altLang="zh-CN" sz="3200" dirty="0">
                <a:solidFill>
                  <a:schemeClr val="accent2"/>
                </a:solidFill>
                <a:latin typeface="Eras Bold ITC" panose="020B0907030504020204" pitchFamily="34" charset="0"/>
                <a:ea typeface="微软雅黑" panose="020B0503020204020204" pitchFamily="34" charset="-122"/>
              </a:rPr>
              <a:t>LOGO</a:t>
            </a:r>
            <a:endParaRPr lang="zh-CN" altLang="en-US" sz="3200" dirty="0">
              <a:solidFill>
                <a:schemeClr val="accent2"/>
              </a:solidFill>
              <a:latin typeface="Eras Bold ITC" panose="020B0907030504020204" pitchFamily="34" charset="0"/>
              <a:ea typeface="微软雅黑" panose="020B0503020204020204" pitchFamily="34" charset="-122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579144" y="889925"/>
            <a:ext cx="11039789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Group 29"/>
          <p:cNvGrpSpPr/>
          <p:nvPr/>
        </p:nvGrpSpPr>
        <p:grpSpPr>
          <a:xfrm>
            <a:off x="1481521" y="1894652"/>
            <a:ext cx="1845377" cy="1846045"/>
            <a:chOff x="896990" y="1360358"/>
            <a:chExt cx="1384213" cy="1384213"/>
          </a:xfrm>
        </p:grpSpPr>
        <p:sp>
          <p:nvSpPr>
            <p:cNvPr id="6" name="Oval 28"/>
            <p:cNvSpPr>
              <a:spLocks noChangeAspect="1"/>
            </p:cNvSpPr>
            <p:nvPr/>
          </p:nvSpPr>
          <p:spPr>
            <a:xfrm>
              <a:off x="896990" y="1360358"/>
              <a:ext cx="1384213" cy="1384213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" panose="020B0604020202020204"/>
                <a:ea typeface="微软雅黑" panose="020B0503020204020204" pitchFamily="34" charset="-122"/>
                <a:sym typeface="Arial" panose="020B0604020202020204"/>
              </a:endParaRPr>
            </a:p>
          </p:txBody>
        </p:sp>
        <p:sp>
          <p:nvSpPr>
            <p:cNvPr id="7" name="Oval 32"/>
            <p:cNvSpPr/>
            <p:nvPr/>
          </p:nvSpPr>
          <p:spPr>
            <a:xfrm>
              <a:off x="984223" y="1447591"/>
              <a:ext cx="1209747" cy="1209747"/>
            </a:xfrm>
            <a:prstGeom prst="ellipse">
              <a:avLst/>
            </a:prstGeom>
            <a:solidFill>
              <a:srgbClr val="009D8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900" b="1" dirty="0">
                  <a:solidFill>
                    <a:schemeClr val="bg1"/>
                  </a:solidFill>
                  <a:latin typeface="Arial" panose="020B0604020202020204"/>
                  <a:ea typeface="微软雅黑" panose="020B0503020204020204" pitchFamily="34" charset="-122"/>
                  <a:sym typeface="Arial" panose="020B0604020202020204"/>
                </a:rPr>
                <a:t>标题</a:t>
              </a:r>
              <a:endParaRPr lang="en-US" sz="1900" b="1" dirty="0">
                <a:solidFill>
                  <a:schemeClr val="bg1"/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endParaRPr>
            </a:p>
            <a:p>
              <a:pPr algn="ctr"/>
              <a:r>
                <a:rPr lang="en-US" sz="1900" b="1" dirty="0">
                  <a:solidFill>
                    <a:schemeClr val="bg1"/>
                  </a:solidFill>
                  <a:latin typeface="Arial" panose="020B0604020202020204"/>
                  <a:ea typeface="微软雅黑" panose="020B0503020204020204" pitchFamily="34" charset="-122"/>
                  <a:sym typeface="Arial" panose="020B0604020202020204"/>
                </a:rPr>
                <a:t>252,545</a:t>
              </a:r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1034646" y="5606525"/>
            <a:ext cx="10121124" cy="9731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>
            <a:defPPr>
              <a:defRPr lang="en-US"/>
            </a:defPPr>
            <a:lvl1pPr defTabSz="914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defTabSz="914400">
              <a:defRPr sz="1800"/>
            </a:lvl2pPr>
            <a:lvl3pPr marL="914400" defTabSz="914400">
              <a:defRPr sz="1800"/>
            </a:lvl3pPr>
            <a:lvl4pPr marL="1371600" defTabSz="914400">
              <a:defRPr sz="1800"/>
            </a:lvl4pPr>
            <a:lvl5pPr marL="1828800" defTabSz="914400">
              <a:defRPr sz="1800"/>
            </a:lvl5pPr>
            <a:lvl6pPr marL="2286000" defTabSz="914400">
              <a:defRPr sz="1800"/>
            </a:lvl6pPr>
            <a:lvl7pPr marL="2743200" defTabSz="914400">
              <a:defRPr sz="1800"/>
            </a:lvl7pPr>
            <a:lvl8pPr marL="3200400" defTabSz="914400">
              <a:defRPr sz="1800"/>
            </a:lvl8pPr>
            <a:lvl9pPr marL="3657600" defTabSz="914400">
              <a:defRPr sz="1800"/>
            </a:lvl9pPr>
          </a:lstStyle>
          <a:p>
            <a:pPr algn="ctr"/>
            <a:r>
              <a:rPr lang="zh-CN" altLang="en-US" dirty="0">
                <a:sym typeface="Arial" panose="020B0604020202020204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dirty="0">
                <a:sym typeface="Arial" panose="020B0604020202020204"/>
              </a:rPr>
              <a:t>200</a:t>
            </a:r>
            <a:r>
              <a:rPr lang="zh-CN" altLang="en-US" dirty="0">
                <a:sym typeface="Arial" panose="020B0604020202020204"/>
              </a:rPr>
              <a:t>字以内，据统计每页幻灯片的最好控制在</a:t>
            </a:r>
            <a:r>
              <a:rPr lang="en-US" altLang="zh-CN" dirty="0">
                <a:sym typeface="Arial" panose="020B0604020202020204"/>
              </a:rPr>
              <a:t>5</a:t>
            </a:r>
            <a:r>
              <a:rPr lang="zh-CN" altLang="en-US" dirty="0">
                <a:sym typeface="Arial" panose="020B0604020202020204"/>
              </a:rPr>
              <a:t>分钟之内</a:t>
            </a:r>
            <a:r>
              <a:rPr lang="zh-CN" altLang="en-US" dirty="0" smtClean="0">
                <a:sym typeface="Arial" panose="020B0604020202020204"/>
              </a:rPr>
              <a:t>。</a:t>
            </a:r>
            <a:endParaRPr lang="zh-CN" altLang="en-US" dirty="0">
              <a:sym typeface="Arial" panose="020B0604020202020204"/>
            </a:endParaRPr>
          </a:p>
        </p:txBody>
      </p:sp>
      <p:cxnSp>
        <p:nvCxnSpPr>
          <p:cNvPr id="9" name="Straight Connector 23"/>
          <p:cNvCxnSpPr/>
          <p:nvPr/>
        </p:nvCxnSpPr>
        <p:spPr>
          <a:xfrm>
            <a:off x="1042839" y="5427299"/>
            <a:ext cx="10104735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prstDash val="sysDot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Group 30"/>
          <p:cNvGrpSpPr/>
          <p:nvPr/>
        </p:nvGrpSpPr>
        <p:grpSpPr>
          <a:xfrm>
            <a:off x="1333648" y="3815330"/>
            <a:ext cx="2150380" cy="1690197"/>
            <a:chOff x="856349" y="2742926"/>
            <a:chExt cx="1612995" cy="1267354"/>
          </a:xfrm>
        </p:grpSpPr>
        <p:sp>
          <p:nvSpPr>
            <p:cNvPr id="11" name="TextBox 10"/>
            <p:cNvSpPr txBox="1"/>
            <p:nvPr/>
          </p:nvSpPr>
          <p:spPr>
            <a:xfrm>
              <a:off x="856349" y="3119908"/>
              <a:ext cx="1612995" cy="8903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>
              <a:defPPr>
                <a:defRPr lang="en-US"/>
              </a:defPPr>
              <a:lvl1pPr defTabSz="91440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  <a:lvl2pPr marL="457200" defTabSz="914400">
                <a:defRPr sz="1800"/>
              </a:lvl2pPr>
              <a:lvl3pPr marL="914400" defTabSz="914400">
                <a:defRPr sz="1800"/>
              </a:lvl3pPr>
              <a:lvl4pPr marL="1371600" defTabSz="914400">
                <a:defRPr sz="1800"/>
              </a:lvl4pPr>
              <a:lvl5pPr marL="1828800" defTabSz="914400">
                <a:defRPr sz="1800"/>
              </a:lvl5pPr>
              <a:lvl6pPr marL="2286000" defTabSz="914400">
                <a:defRPr sz="1800"/>
              </a:lvl6pPr>
              <a:lvl7pPr marL="2743200" defTabSz="914400">
                <a:defRPr sz="1800"/>
              </a:lvl7pPr>
              <a:lvl8pPr marL="3200400" defTabSz="914400">
                <a:defRPr sz="1800"/>
              </a:lvl8pPr>
              <a:lvl9pPr marL="3657600" defTabSz="914400">
                <a:defRPr sz="1800"/>
              </a:lvl9pPr>
            </a:lstStyle>
            <a:p>
              <a:r>
                <a:rPr lang="zh-CN" altLang="en-US" dirty="0">
                  <a:sym typeface="Arial" panose="020B0604020202020204"/>
                </a:rPr>
                <a:t>此处添加详细文本描述，建议与标题</a:t>
              </a:r>
              <a:r>
                <a:rPr lang="zh-CN" altLang="en-US" dirty="0" smtClean="0">
                  <a:sym typeface="Arial" panose="020B0604020202020204"/>
                </a:rPr>
                <a:t>相关。</a:t>
              </a:r>
              <a:endParaRPr lang="en-US" dirty="0">
                <a:sym typeface="Arial" panose="020B0604020202020204"/>
              </a:endParaRPr>
            </a:p>
          </p:txBody>
        </p:sp>
        <p:sp>
          <p:nvSpPr>
            <p:cNvPr id="12" name="Rectangle 26"/>
            <p:cNvSpPr/>
            <p:nvPr/>
          </p:nvSpPr>
          <p:spPr>
            <a:xfrm>
              <a:off x="1090249" y="2742926"/>
              <a:ext cx="1338828" cy="4584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defTabSz="1218565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/>
                </a:rPr>
                <a:t>添加标题</a:t>
              </a:r>
              <a:endPara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/>
              </a:endParaRPr>
            </a:p>
          </p:txBody>
        </p:sp>
      </p:grpSp>
      <p:grpSp>
        <p:nvGrpSpPr>
          <p:cNvPr id="13" name="Group 69"/>
          <p:cNvGrpSpPr/>
          <p:nvPr/>
        </p:nvGrpSpPr>
        <p:grpSpPr>
          <a:xfrm>
            <a:off x="3940196" y="1894652"/>
            <a:ext cx="1845377" cy="1846045"/>
            <a:chOff x="896990" y="1360358"/>
            <a:chExt cx="1384213" cy="1384213"/>
          </a:xfrm>
        </p:grpSpPr>
        <p:sp>
          <p:nvSpPr>
            <p:cNvPr id="14" name="Oval 70"/>
            <p:cNvSpPr>
              <a:spLocks noChangeAspect="1"/>
            </p:cNvSpPr>
            <p:nvPr/>
          </p:nvSpPr>
          <p:spPr>
            <a:xfrm>
              <a:off x="896990" y="1360358"/>
              <a:ext cx="1384213" cy="1384213"/>
            </a:xfrm>
            <a:prstGeom prst="ellipse">
              <a:avLst/>
            </a:prstGeom>
            <a:noFill/>
            <a:ln w="19050">
              <a:solidFill>
                <a:schemeClr val="bg2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" panose="020B0604020202020204"/>
                <a:ea typeface="微软雅黑" panose="020B0503020204020204" pitchFamily="34" charset="-122"/>
                <a:sym typeface="Arial" panose="020B0604020202020204"/>
              </a:endParaRPr>
            </a:p>
          </p:txBody>
        </p:sp>
        <p:sp>
          <p:nvSpPr>
            <p:cNvPr id="15" name="Oval 71"/>
            <p:cNvSpPr/>
            <p:nvPr/>
          </p:nvSpPr>
          <p:spPr>
            <a:xfrm>
              <a:off x="984223" y="1447591"/>
              <a:ext cx="1209747" cy="1209747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900" b="1" dirty="0">
                  <a:solidFill>
                    <a:schemeClr val="bg1"/>
                  </a:solidFill>
                  <a:latin typeface="Arial" panose="020B0604020202020204"/>
                  <a:ea typeface="微软雅黑" panose="020B0503020204020204" pitchFamily="34" charset="-122"/>
                  <a:sym typeface="Arial" panose="020B0604020202020204"/>
                </a:rPr>
                <a:t>标题</a:t>
              </a:r>
              <a:endParaRPr lang="en-US" sz="1900" b="1" dirty="0">
                <a:solidFill>
                  <a:schemeClr val="bg1"/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endParaRPr>
            </a:p>
            <a:p>
              <a:pPr algn="ctr"/>
              <a:r>
                <a:rPr lang="en-US" sz="1900" b="1" dirty="0">
                  <a:solidFill>
                    <a:schemeClr val="bg1"/>
                  </a:solidFill>
                  <a:latin typeface="Arial" panose="020B0604020202020204"/>
                  <a:ea typeface="微软雅黑" panose="020B0503020204020204" pitchFamily="34" charset="-122"/>
                  <a:sym typeface="Arial" panose="020B0604020202020204"/>
                </a:rPr>
                <a:t>452,545</a:t>
              </a:r>
            </a:p>
          </p:txBody>
        </p:sp>
      </p:grpSp>
      <p:grpSp>
        <p:nvGrpSpPr>
          <p:cNvPr id="16" name="Group 72"/>
          <p:cNvGrpSpPr/>
          <p:nvPr/>
        </p:nvGrpSpPr>
        <p:grpSpPr>
          <a:xfrm>
            <a:off x="3792323" y="3815330"/>
            <a:ext cx="2150380" cy="1690197"/>
            <a:chOff x="856349" y="2742926"/>
            <a:chExt cx="1612995" cy="1267354"/>
          </a:xfrm>
        </p:grpSpPr>
        <p:sp>
          <p:nvSpPr>
            <p:cNvPr id="17" name="TextBox 16"/>
            <p:cNvSpPr txBox="1"/>
            <p:nvPr/>
          </p:nvSpPr>
          <p:spPr>
            <a:xfrm>
              <a:off x="856349" y="3119908"/>
              <a:ext cx="1612995" cy="8903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>
              <a:defPPr>
                <a:defRPr lang="en-US"/>
              </a:defPPr>
              <a:lvl1pPr defTabSz="91440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  <a:lvl2pPr marL="457200" defTabSz="914400">
                <a:defRPr sz="1800"/>
              </a:lvl2pPr>
              <a:lvl3pPr marL="914400" defTabSz="914400">
                <a:defRPr sz="1800"/>
              </a:lvl3pPr>
              <a:lvl4pPr marL="1371600" defTabSz="914400">
                <a:defRPr sz="1800"/>
              </a:lvl4pPr>
              <a:lvl5pPr marL="1828800" defTabSz="914400">
                <a:defRPr sz="1800"/>
              </a:lvl5pPr>
              <a:lvl6pPr marL="2286000" defTabSz="914400">
                <a:defRPr sz="1800"/>
              </a:lvl6pPr>
              <a:lvl7pPr marL="2743200" defTabSz="914400">
                <a:defRPr sz="1800"/>
              </a:lvl7pPr>
              <a:lvl8pPr marL="3200400" defTabSz="914400">
                <a:defRPr sz="1800"/>
              </a:lvl8pPr>
              <a:lvl9pPr marL="3657600" defTabSz="914400">
                <a:defRPr sz="1800"/>
              </a:lvl9pPr>
            </a:lstStyle>
            <a:p>
              <a:r>
                <a:rPr lang="zh-CN" altLang="en-US" dirty="0">
                  <a:sym typeface="Arial" panose="020B0604020202020204"/>
                </a:rPr>
                <a:t>此处添加详细文本描述，建议与标题相关。</a:t>
              </a:r>
              <a:endParaRPr lang="en-US" altLang="zh-CN" dirty="0">
                <a:sym typeface="Arial" panose="020B0604020202020204"/>
              </a:endParaRPr>
            </a:p>
          </p:txBody>
        </p:sp>
        <p:sp>
          <p:nvSpPr>
            <p:cNvPr id="18" name="Rectangle 76"/>
            <p:cNvSpPr/>
            <p:nvPr/>
          </p:nvSpPr>
          <p:spPr>
            <a:xfrm>
              <a:off x="1147034" y="2742926"/>
              <a:ext cx="1036926" cy="4584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defTabSz="1218565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/>
                </a:rPr>
                <a:t>添加标题</a:t>
              </a:r>
              <a:endPara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/>
              </a:endParaRPr>
            </a:p>
          </p:txBody>
        </p:sp>
      </p:grpSp>
      <p:grpSp>
        <p:nvGrpSpPr>
          <p:cNvPr id="19" name="Group 77"/>
          <p:cNvGrpSpPr/>
          <p:nvPr/>
        </p:nvGrpSpPr>
        <p:grpSpPr>
          <a:xfrm>
            <a:off x="6397774" y="1894652"/>
            <a:ext cx="1845377" cy="1846045"/>
            <a:chOff x="896990" y="1360358"/>
            <a:chExt cx="1384213" cy="1384213"/>
          </a:xfrm>
        </p:grpSpPr>
        <p:sp>
          <p:nvSpPr>
            <p:cNvPr id="20" name="Oval 78"/>
            <p:cNvSpPr>
              <a:spLocks noChangeAspect="1"/>
            </p:cNvSpPr>
            <p:nvPr/>
          </p:nvSpPr>
          <p:spPr>
            <a:xfrm>
              <a:off x="896990" y="1360358"/>
              <a:ext cx="1384213" cy="1384213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" panose="020B0604020202020204"/>
                <a:ea typeface="微软雅黑" panose="020B0503020204020204" pitchFamily="34" charset="-122"/>
                <a:sym typeface="Arial" panose="020B0604020202020204"/>
              </a:endParaRPr>
            </a:p>
          </p:txBody>
        </p:sp>
        <p:sp>
          <p:nvSpPr>
            <p:cNvPr id="21" name="Oval 79"/>
            <p:cNvSpPr/>
            <p:nvPr/>
          </p:nvSpPr>
          <p:spPr>
            <a:xfrm>
              <a:off x="984223" y="1447591"/>
              <a:ext cx="1209747" cy="1209747"/>
            </a:xfrm>
            <a:prstGeom prst="ellipse">
              <a:avLst/>
            </a:prstGeom>
            <a:solidFill>
              <a:srgbClr val="009D8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900" b="1" dirty="0">
                  <a:solidFill>
                    <a:schemeClr val="bg1"/>
                  </a:solidFill>
                  <a:latin typeface="Arial" panose="020B0604020202020204"/>
                  <a:ea typeface="微软雅黑" panose="020B0503020204020204" pitchFamily="34" charset="-122"/>
                  <a:sym typeface="Arial" panose="020B0604020202020204"/>
                </a:rPr>
                <a:t>标题</a:t>
              </a:r>
              <a:endParaRPr lang="en-US" sz="1900" b="1" dirty="0">
                <a:solidFill>
                  <a:schemeClr val="bg1"/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endParaRPr>
            </a:p>
            <a:p>
              <a:pPr algn="ctr"/>
              <a:r>
                <a:rPr lang="en-US" sz="1900" b="1" dirty="0">
                  <a:solidFill>
                    <a:schemeClr val="bg1"/>
                  </a:solidFill>
                  <a:latin typeface="Arial" panose="020B0604020202020204"/>
                  <a:ea typeface="微软雅黑" panose="020B0503020204020204" pitchFamily="34" charset="-122"/>
                  <a:sym typeface="Arial" panose="020B0604020202020204"/>
                </a:rPr>
                <a:t>652,545</a:t>
              </a:r>
            </a:p>
          </p:txBody>
        </p:sp>
      </p:grpSp>
      <p:grpSp>
        <p:nvGrpSpPr>
          <p:cNvPr id="22" name="Group 80"/>
          <p:cNvGrpSpPr/>
          <p:nvPr/>
        </p:nvGrpSpPr>
        <p:grpSpPr>
          <a:xfrm>
            <a:off x="6325607" y="3818527"/>
            <a:ext cx="2150380" cy="1687000"/>
            <a:chOff x="913135" y="2745323"/>
            <a:chExt cx="1612995" cy="1264957"/>
          </a:xfrm>
        </p:grpSpPr>
        <p:sp>
          <p:nvSpPr>
            <p:cNvPr id="23" name="TextBox 22"/>
            <p:cNvSpPr txBox="1"/>
            <p:nvPr/>
          </p:nvSpPr>
          <p:spPr>
            <a:xfrm>
              <a:off x="913135" y="3119908"/>
              <a:ext cx="1612995" cy="8903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>
              <a:defPPr>
                <a:defRPr lang="en-US"/>
              </a:defPPr>
              <a:lvl1pPr defTabSz="91440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  <a:lvl2pPr marL="457200" defTabSz="914400">
                <a:defRPr sz="1800"/>
              </a:lvl2pPr>
              <a:lvl3pPr marL="914400" defTabSz="914400">
                <a:defRPr sz="1800"/>
              </a:lvl3pPr>
              <a:lvl4pPr marL="1371600" defTabSz="914400">
                <a:defRPr sz="1800"/>
              </a:lvl4pPr>
              <a:lvl5pPr marL="1828800" defTabSz="914400">
                <a:defRPr sz="1800"/>
              </a:lvl5pPr>
              <a:lvl6pPr marL="2286000" defTabSz="914400">
                <a:defRPr sz="1800"/>
              </a:lvl6pPr>
              <a:lvl7pPr marL="2743200" defTabSz="914400">
                <a:defRPr sz="1800"/>
              </a:lvl7pPr>
              <a:lvl8pPr marL="3200400" defTabSz="914400">
                <a:defRPr sz="1800"/>
              </a:lvl8pPr>
              <a:lvl9pPr marL="3657600" defTabSz="914400">
                <a:defRPr sz="1800"/>
              </a:lvl9pPr>
            </a:lstStyle>
            <a:p>
              <a:r>
                <a:rPr lang="zh-CN" altLang="en-US" dirty="0">
                  <a:sym typeface="Arial" panose="020B0604020202020204"/>
                </a:rPr>
                <a:t>此处添加详细文本描述，建议与标题相关。</a:t>
              </a:r>
              <a:endParaRPr lang="en-US" altLang="zh-CN" dirty="0">
                <a:sym typeface="Arial" panose="020B0604020202020204"/>
              </a:endParaRPr>
            </a:p>
          </p:txBody>
        </p:sp>
        <p:sp>
          <p:nvSpPr>
            <p:cNvPr id="24" name="Rectangle 84"/>
            <p:cNvSpPr/>
            <p:nvPr/>
          </p:nvSpPr>
          <p:spPr>
            <a:xfrm>
              <a:off x="1187302" y="2745323"/>
              <a:ext cx="1050793" cy="4584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defTabSz="1218565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/>
                </a:rPr>
                <a:t>添加标题</a:t>
              </a:r>
              <a:endPara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/>
              </a:endParaRPr>
            </a:p>
          </p:txBody>
        </p:sp>
      </p:grpSp>
      <p:grpSp>
        <p:nvGrpSpPr>
          <p:cNvPr id="25" name="Group 85"/>
          <p:cNvGrpSpPr/>
          <p:nvPr/>
        </p:nvGrpSpPr>
        <p:grpSpPr>
          <a:xfrm>
            <a:off x="8845343" y="1894652"/>
            <a:ext cx="1845377" cy="1846045"/>
            <a:chOff x="896990" y="1360358"/>
            <a:chExt cx="1384213" cy="1384213"/>
          </a:xfrm>
        </p:grpSpPr>
        <p:sp>
          <p:nvSpPr>
            <p:cNvPr id="26" name="Oval 86"/>
            <p:cNvSpPr>
              <a:spLocks noChangeAspect="1"/>
            </p:cNvSpPr>
            <p:nvPr/>
          </p:nvSpPr>
          <p:spPr>
            <a:xfrm>
              <a:off x="896990" y="1360358"/>
              <a:ext cx="1384213" cy="1384213"/>
            </a:xfrm>
            <a:prstGeom prst="ellipse">
              <a:avLst/>
            </a:prstGeom>
            <a:noFill/>
            <a:ln w="19050">
              <a:solidFill>
                <a:schemeClr val="accent3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" panose="020B0604020202020204"/>
                <a:ea typeface="微软雅黑" panose="020B0503020204020204" pitchFamily="34" charset="-122"/>
                <a:sym typeface="Arial" panose="020B0604020202020204"/>
              </a:endParaRPr>
            </a:p>
          </p:txBody>
        </p:sp>
        <p:sp>
          <p:nvSpPr>
            <p:cNvPr id="27" name="Oval 87"/>
            <p:cNvSpPr/>
            <p:nvPr/>
          </p:nvSpPr>
          <p:spPr>
            <a:xfrm>
              <a:off x="984223" y="1447591"/>
              <a:ext cx="1209747" cy="1209747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900" b="1" dirty="0">
                  <a:solidFill>
                    <a:schemeClr val="bg1"/>
                  </a:solidFill>
                  <a:latin typeface="Arial" panose="020B0604020202020204"/>
                  <a:ea typeface="微软雅黑" panose="020B0503020204020204" pitchFamily="34" charset="-122"/>
                  <a:sym typeface="Arial" panose="020B0604020202020204"/>
                </a:rPr>
                <a:t>标题</a:t>
              </a:r>
              <a:endParaRPr lang="en-US" sz="1900" b="1" dirty="0">
                <a:solidFill>
                  <a:schemeClr val="bg1"/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endParaRPr>
            </a:p>
            <a:p>
              <a:pPr algn="ctr"/>
              <a:r>
                <a:rPr lang="en-US" sz="1900" b="1" dirty="0">
                  <a:solidFill>
                    <a:schemeClr val="bg1"/>
                  </a:solidFill>
                  <a:latin typeface="Arial" panose="020B0604020202020204"/>
                  <a:ea typeface="微软雅黑" panose="020B0503020204020204" pitchFamily="34" charset="-122"/>
                  <a:sym typeface="Arial" panose="020B0604020202020204"/>
                </a:rPr>
                <a:t>752,545</a:t>
              </a:r>
            </a:p>
          </p:txBody>
        </p:sp>
      </p:grpSp>
      <p:grpSp>
        <p:nvGrpSpPr>
          <p:cNvPr id="28" name="Group 88"/>
          <p:cNvGrpSpPr/>
          <p:nvPr/>
        </p:nvGrpSpPr>
        <p:grpSpPr>
          <a:xfrm>
            <a:off x="8859985" y="3789001"/>
            <a:ext cx="2150380" cy="1716525"/>
            <a:chOff x="978251" y="2723184"/>
            <a:chExt cx="1612995" cy="1287096"/>
          </a:xfrm>
        </p:grpSpPr>
        <p:sp>
          <p:nvSpPr>
            <p:cNvPr id="29" name="TextBox 28"/>
            <p:cNvSpPr txBox="1"/>
            <p:nvPr/>
          </p:nvSpPr>
          <p:spPr>
            <a:xfrm>
              <a:off x="978251" y="3119908"/>
              <a:ext cx="1612995" cy="8903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>
              <a:defPPr>
                <a:defRPr lang="en-US"/>
              </a:defPPr>
              <a:lvl1pPr defTabSz="91440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  <a:lvl2pPr marL="457200" defTabSz="914400">
                <a:defRPr sz="1800"/>
              </a:lvl2pPr>
              <a:lvl3pPr marL="914400" defTabSz="914400">
                <a:defRPr sz="1800"/>
              </a:lvl3pPr>
              <a:lvl4pPr marL="1371600" defTabSz="914400">
                <a:defRPr sz="1800"/>
              </a:lvl4pPr>
              <a:lvl5pPr marL="1828800" defTabSz="914400">
                <a:defRPr sz="1800"/>
              </a:lvl5pPr>
              <a:lvl6pPr marL="2286000" defTabSz="914400">
                <a:defRPr sz="1800"/>
              </a:lvl6pPr>
              <a:lvl7pPr marL="2743200" defTabSz="914400">
                <a:defRPr sz="1800"/>
              </a:lvl7pPr>
              <a:lvl8pPr marL="3200400" defTabSz="914400">
                <a:defRPr sz="1800"/>
              </a:lvl8pPr>
              <a:lvl9pPr marL="3657600" defTabSz="914400">
                <a:defRPr sz="1800"/>
              </a:lvl9pPr>
            </a:lstStyle>
            <a:p>
              <a:r>
                <a:rPr lang="zh-CN" altLang="en-US" dirty="0">
                  <a:sym typeface="Arial" panose="020B0604020202020204"/>
                </a:rPr>
                <a:t>此处添加详细文本描述，建议与标题相关。</a:t>
              </a:r>
              <a:endParaRPr lang="en-US" altLang="zh-CN" dirty="0">
                <a:sym typeface="Arial" panose="020B0604020202020204"/>
              </a:endParaRPr>
            </a:p>
          </p:txBody>
        </p:sp>
        <p:sp>
          <p:nvSpPr>
            <p:cNvPr id="30" name="Rectangle 92"/>
            <p:cNvSpPr/>
            <p:nvPr/>
          </p:nvSpPr>
          <p:spPr>
            <a:xfrm>
              <a:off x="1201813" y="2723184"/>
              <a:ext cx="1082348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defTabSz="1218565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/>
                </a:rPr>
                <a:t>添加标题</a:t>
              </a:r>
              <a:endPara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0106025" cy="400050"/>
          </a:xfrm>
          <a:prstGeom prst="rect">
            <a:avLst/>
          </a:prstGeom>
          <a:solidFill>
            <a:srgbClr val="009D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0506075" y="0"/>
            <a:ext cx="1685925" cy="40005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58"/>
          <p:cNvSpPr txBox="1"/>
          <p:nvPr/>
        </p:nvSpPr>
        <p:spPr>
          <a:xfrm>
            <a:off x="891566" y="5895"/>
            <a:ext cx="4083169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9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输入您的章节</a:t>
            </a:r>
            <a:r>
              <a:rPr lang="zh-CN" altLang="en-US" sz="19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</a:t>
            </a:r>
            <a:r>
              <a:rPr lang="zh-CN" altLang="en-US" sz="19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标题（文字可修改）</a:t>
            </a:r>
            <a:endParaRPr lang="zh-CN" altLang="en-US" sz="19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58"/>
          <p:cNvSpPr txBox="1"/>
          <p:nvPr/>
        </p:nvSpPr>
        <p:spPr>
          <a:xfrm>
            <a:off x="46717" y="-3630"/>
            <a:ext cx="9341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LOGO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0824492" y="24945"/>
            <a:ext cx="1198662" cy="377464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algn="ctr">
              <a:defRPr/>
            </a:pPr>
            <a:r>
              <a:rPr lang="zh-CN" altLang="en-US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第 </a:t>
            </a:r>
            <a:fld id="{2EEF1883-7A0E-4F66-9932-E581691AD397}" type="slidenum">
              <a:rPr lang="zh-CN" altLang="en-US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27</a:t>
            </a:fld>
            <a:r>
              <a:rPr lang="zh-CN" altLang="en-US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 页  </a:t>
            </a:r>
            <a:endParaRPr lang="zh-CN" altLang="en-US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099504" y="4056292"/>
            <a:ext cx="2234993" cy="15261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/>
              </a:rPr>
              <a:t>此处添加详细文本描述，建议与标题相关并符合整体语言风格，语言描述尽量简洁生动。</a:t>
            </a:r>
            <a:endParaRPr lang="en-US" altLang="zh-CN" sz="1600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Arial" panose="020B0604020202020204"/>
            </a:endParaRPr>
          </a:p>
        </p:txBody>
      </p:sp>
      <p:sp>
        <p:nvSpPr>
          <p:cNvPr id="8" name="等腰三角形 7"/>
          <p:cNvSpPr/>
          <p:nvPr/>
        </p:nvSpPr>
        <p:spPr>
          <a:xfrm>
            <a:off x="2346463" y="1801365"/>
            <a:ext cx="1604433" cy="1383132"/>
          </a:xfrm>
          <a:prstGeom prst="triangle">
            <a:avLst/>
          </a:prstGeom>
          <a:noFill/>
          <a:ln w="12700" cap="flat" cmpd="sng" algn="ctr">
            <a:solidFill>
              <a:schemeClr val="accent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等腰三角形 8"/>
          <p:cNvSpPr/>
          <p:nvPr/>
        </p:nvSpPr>
        <p:spPr>
          <a:xfrm flipV="1">
            <a:off x="2346463" y="2134181"/>
            <a:ext cx="1604433" cy="1383132"/>
          </a:xfrm>
          <a:prstGeom prst="triangle">
            <a:avLst/>
          </a:prstGeom>
          <a:blipFill dpi="0" rotWithShape="0">
            <a:blip r:embed="rId3"/>
            <a:srcRect/>
            <a:stretch>
              <a:fillRect/>
            </a:stretch>
          </a:blipFill>
          <a:ln w="19050" cap="flat" cmpd="sng" algn="ctr">
            <a:solidFill>
              <a:srgbClr val="2B6B6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等腰三角形 9"/>
          <p:cNvSpPr/>
          <p:nvPr/>
        </p:nvSpPr>
        <p:spPr>
          <a:xfrm>
            <a:off x="5208932" y="1801365"/>
            <a:ext cx="1604433" cy="1383132"/>
          </a:xfrm>
          <a:prstGeom prst="triangle">
            <a:avLst/>
          </a:prstGeom>
          <a:noFill/>
          <a:ln w="12700" cap="flat" cmpd="sng" algn="ctr">
            <a:solidFill>
              <a:schemeClr val="accent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等腰三角形 10"/>
          <p:cNvSpPr/>
          <p:nvPr/>
        </p:nvSpPr>
        <p:spPr>
          <a:xfrm flipV="1">
            <a:off x="5208932" y="2134181"/>
            <a:ext cx="1604433" cy="1383132"/>
          </a:xfrm>
          <a:prstGeom prst="triangle">
            <a:avLst/>
          </a:prstGeom>
          <a:blipFill dpi="0" rotWithShape="0">
            <a:blip r:embed="rId4"/>
            <a:srcRect/>
            <a:stretch>
              <a:fillRect/>
            </a:stretch>
          </a:blipFill>
          <a:ln w="19050" cap="flat" cmpd="sng" algn="ctr">
            <a:solidFill>
              <a:srgbClr val="2B6B6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等腰三角形 11"/>
          <p:cNvSpPr/>
          <p:nvPr/>
        </p:nvSpPr>
        <p:spPr>
          <a:xfrm>
            <a:off x="8160854" y="1801365"/>
            <a:ext cx="1604433" cy="1383132"/>
          </a:xfrm>
          <a:prstGeom prst="triangle">
            <a:avLst/>
          </a:prstGeom>
          <a:noFill/>
          <a:ln w="12700" cap="flat" cmpd="sng" algn="ctr">
            <a:solidFill>
              <a:schemeClr val="accent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等腰三角形 12"/>
          <p:cNvSpPr/>
          <p:nvPr/>
        </p:nvSpPr>
        <p:spPr>
          <a:xfrm flipV="1">
            <a:off x="8160854" y="2134181"/>
            <a:ext cx="1604433" cy="1383132"/>
          </a:xfrm>
          <a:prstGeom prst="triangle">
            <a:avLst/>
          </a:prstGeom>
          <a:blipFill dpi="0" rotWithShape="0">
            <a:blip r:embed="rId5"/>
            <a:srcRect/>
            <a:stretch>
              <a:fillRect/>
            </a:stretch>
          </a:blipFill>
          <a:ln w="19050" cap="flat" cmpd="sng" algn="ctr">
            <a:solidFill>
              <a:srgbClr val="2B6B6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2335420" y="3605626"/>
            <a:ext cx="45719" cy="272971"/>
          </a:xfrm>
          <a:prstGeom prst="rect">
            <a:avLst/>
          </a:prstGeom>
          <a:solidFill>
            <a:srgbClr val="FFFFFF">
              <a:lumMod val="50000"/>
              <a:alpha val="8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2388955" y="3478147"/>
            <a:ext cx="1731644" cy="497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2400" spc="600" dirty="0" smtClean="0">
                <a:solidFill>
                  <a:srgbClr val="FFFFFF">
                    <a:lumMod val="5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添加标题</a:t>
            </a:r>
            <a:endParaRPr lang="zh-CN" altLang="en-US" sz="2400" spc="600" dirty="0">
              <a:solidFill>
                <a:srgbClr val="FFFFFF">
                  <a:lumMod val="50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4988560" y="4044950"/>
            <a:ext cx="2600325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/>
              </a:rPr>
              <a:t>此处添加详细文本描述，建议与标题相关并符合整体语言风格，语言描述尽量简洁生动。 </a:t>
            </a:r>
          </a:p>
        </p:txBody>
      </p:sp>
      <p:sp>
        <p:nvSpPr>
          <p:cNvPr id="17" name="矩形 16"/>
          <p:cNvSpPr/>
          <p:nvPr/>
        </p:nvSpPr>
        <p:spPr>
          <a:xfrm>
            <a:off x="7940776" y="4056292"/>
            <a:ext cx="2234993" cy="15261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/>
              </a:rPr>
              <a:t>此处添加详细文本描述，建议与标题相关并符合整体语言风格，语言描述尽量简洁生动。</a:t>
            </a:r>
            <a:endParaRPr lang="en-US" altLang="zh-CN" sz="1600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Arial" panose="020B0604020202020204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8176692" y="3605626"/>
            <a:ext cx="45719" cy="272971"/>
          </a:xfrm>
          <a:prstGeom prst="rect">
            <a:avLst/>
          </a:prstGeom>
          <a:solidFill>
            <a:srgbClr val="FFFFFF">
              <a:lumMod val="50000"/>
              <a:alpha val="8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8230227" y="3478147"/>
            <a:ext cx="1731644" cy="497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2400" spc="600" dirty="0" smtClean="0">
                <a:solidFill>
                  <a:srgbClr val="FFFFFF">
                    <a:lumMod val="5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添加标题</a:t>
            </a:r>
            <a:endParaRPr lang="zh-CN" altLang="en-US" sz="2400" spc="600" dirty="0">
              <a:solidFill>
                <a:srgbClr val="FFFFFF">
                  <a:lumMod val="50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5218318" y="3605626"/>
            <a:ext cx="45719" cy="272971"/>
          </a:xfrm>
          <a:prstGeom prst="rect">
            <a:avLst/>
          </a:prstGeom>
          <a:solidFill>
            <a:srgbClr val="FFFFFF">
              <a:lumMod val="50000"/>
              <a:alpha val="8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5271853" y="3478147"/>
            <a:ext cx="1731644" cy="497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2400" spc="600" dirty="0" smtClean="0">
                <a:solidFill>
                  <a:srgbClr val="FFFFFF">
                    <a:lumMod val="5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添加标题</a:t>
            </a:r>
            <a:endParaRPr lang="zh-CN" altLang="en-US" sz="2400" spc="600" dirty="0">
              <a:solidFill>
                <a:srgbClr val="FFFFFF">
                  <a:lumMod val="50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20">
        <p14:vortex dir="r"/>
      </p:transition>
    </mc:Choice>
    <mc:Fallback xmlns="">
      <p:transition spd="slow" advTm="692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8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2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3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5" presetID="2" presetClass="entr" presetSubtype="8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7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8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0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2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8" presetID="2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3" presetID="17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" presetID="17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17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52" presetID="17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4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8" presetID="17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3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4" presetID="17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9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0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71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3" dur="1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4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6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77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9" dur="10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0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1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2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83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5" dur="10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6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7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/>
          <p:bldP spid="8" grpId="0" animBg="1"/>
          <p:bldP spid="9" grpId="0" animBg="1"/>
          <p:bldP spid="10" grpId="0" animBg="1"/>
          <p:bldP spid="11" grpId="0" animBg="1"/>
          <p:bldP spid="12" grpId="0" animBg="1"/>
          <p:bldP spid="13" grpId="0" animBg="1"/>
          <p:bldP spid="14" grpId="0" animBg="1"/>
          <p:bldP spid="15" grpId="0"/>
          <p:bldP spid="16" grpId="0"/>
          <p:bldP spid="17" grpId="0"/>
          <p:bldP spid="18" grpId="0" animBg="1"/>
          <p:bldP spid="19" grpId="0"/>
          <p:bldP spid="20" grpId="0" animBg="1"/>
          <p:bldP spid="21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5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0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2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8" presetID="2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3" presetID="17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" presetID="17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17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52" presetID="17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4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8" presetID="17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3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4" presetID="17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9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0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71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3" dur="1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4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6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77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9" dur="10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0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1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2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83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5" dur="10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6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7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/>
          <p:bldP spid="8" grpId="0" animBg="1"/>
          <p:bldP spid="9" grpId="0" animBg="1"/>
          <p:bldP spid="10" grpId="0" animBg="1"/>
          <p:bldP spid="11" grpId="0" animBg="1"/>
          <p:bldP spid="12" grpId="0" animBg="1"/>
          <p:bldP spid="13" grpId="0" animBg="1"/>
          <p:bldP spid="14" grpId="0" animBg="1"/>
          <p:bldP spid="15" grpId="0"/>
          <p:bldP spid="16" grpId="0"/>
          <p:bldP spid="17" grpId="0"/>
          <p:bldP spid="18" grpId="0" animBg="1"/>
          <p:bldP spid="19" grpId="0"/>
          <p:bldP spid="20" grpId="0" animBg="1"/>
          <p:bldP spid="21" grpId="0"/>
        </p:bldLst>
      </p:timing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3358902" y="4110430"/>
            <a:ext cx="6264696" cy="134096"/>
          </a:xfrm>
          <a:prstGeom prst="rect">
            <a:avLst/>
          </a:prstGeom>
          <a:pattFill prst="ltUpDiag">
            <a:fgClr>
              <a:srgbClr val="414455"/>
            </a:fgClr>
            <a:bgClr>
              <a:srgbClr val="E8E8E6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72" tIns="45736" rIns="91472" bIns="45736"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2782839" y="1743569"/>
            <a:ext cx="6264696" cy="134096"/>
          </a:xfrm>
          <a:prstGeom prst="rect">
            <a:avLst/>
          </a:prstGeom>
          <a:pattFill prst="ltUpDiag">
            <a:fgClr>
              <a:srgbClr val="414455"/>
            </a:fgClr>
            <a:bgClr>
              <a:srgbClr val="E8E8E6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72" tIns="45736" rIns="91472" bIns="45736" rtlCol="0" anchor="ctr"/>
          <a:lstStyle/>
          <a:p>
            <a:pPr algn="ctr"/>
            <a:endParaRPr lang="zh-CN" altLang="en-US"/>
          </a:p>
        </p:txBody>
      </p:sp>
      <p:sp>
        <p:nvSpPr>
          <p:cNvPr id="7" name="椭圆 64"/>
          <p:cNvSpPr>
            <a:spLocks noChangeArrowheads="1"/>
          </p:cNvSpPr>
          <p:nvPr/>
        </p:nvSpPr>
        <p:spPr bwMode="auto">
          <a:xfrm>
            <a:off x="1270672" y="1413570"/>
            <a:ext cx="1658729" cy="1658432"/>
          </a:xfrm>
          <a:prstGeom prst="ellipse">
            <a:avLst/>
          </a:prstGeom>
          <a:solidFill>
            <a:srgbClr val="009D85"/>
          </a:solidFill>
          <a:ln w="190500" cap="sq" cmpd="sng">
            <a:solidFill>
              <a:srgbClr val="969696"/>
            </a:solidFill>
            <a:round/>
          </a:ln>
        </p:spPr>
        <p:txBody>
          <a:bodyPr lIns="91472" tIns="45736" rIns="91472" bIns="45736" anchor="ctr"/>
          <a:lstStyle/>
          <a:p>
            <a:pPr algn="ctr"/>
            <a:r>
              <a:rPr lang="zh-CN" altLang="en-US" sz="2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添加文字</a:t>
            </a:r>
            <a:endParaRPr lang="zh-CN" altLang="zh-CN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247629" y="1910049"/>
            <a:ext cx="5904657" cy="2013325"/>
          </a:xfrm>
          <a:prstGeom prst="rect">
            <a:avLst/>
          </a:prstGeom>
          <a:noFill/>
        </p:spPr>
        <p:txBody>
          <a:bodyPr wrap="square" lIns="91472" tIns="45736" rIns="91472" bIns="45736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  <a:endParaRPr lang="en-US" altLang="zh-CN" sz="1600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您的内容打在这里，或者通过复制您的文本后，在此框中选择粘贴，并选择只保留文字。您的内容打在这里，或者通过复制您的文本后。</a:t>
            </a:r>
          </a:p>
        </p:txBody>
      </p:sp>
      <p:sp>
        <p:nvSpPr>
          <p:cNvPr id="9" name="椭圆 64"/>
          <p:cNvSpPr>
            <a:spLocks noChangeArrowheads="1"/>
          </p:cNvSpPr>
          <p:nvPr/>
        </p:nvSpPr>
        <p:spPr bwMode="auto">
          <a:xfrm>
            <a:off x="9407575" y="3497287"/>
            <a:ext cx="1658729" cy="1658432"/>
          </a:xfrm>
          <a:prstGeom prst="ellipse">
            <a:avLst/>
          </a:prstGeom>
          <a:solidFill>
            <a:schemeClr val="accent2"/>
          </a:solidFill>
          <a:ln w="190500" cap="sq" cmpd="sng">
            <a:solidFill>
              <a:srgbClr val="969696"/>
            </a:solidFill>
            <a:round/>
          </a:ln>
        </p:spPr>
        <p:txBody>
          <a:bodyPr lIns="91472" tIns="45736" rIns="91472" bIns="45736" anchor="ctr"/>
          <a:lstStyle/>
          <a:p>
            <a:pPr algn="ctr"/>
            <a:r>
              <a:rPr lang="zh-CN" altLang="en-US" sz="2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添加文字</a:t>
            </a:r>
            <a:endParaRPr lang="zh-CN" altLang="zh-CN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247629" y="4326505"/>
            <a:ext cx="5904657" cy="2013325"/>
          </a:xfrm>
          <a:prstGeom prst="rect">
            <a:avLst/>
          </a:prstGeom>
          <a:noFill/>
        </p:spPr>
        <p:txBody>
          <a:bodyPr wrap="square" lIns="91472" tIns="45736" rIns="91472" bIns="45736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  <a:endParaRPr lang="en-US" altLang="zh-CN" sz="1600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您的内容打在这里，或者通过复制您的文本后，在此框中选择粘贴，并选择只保留文字。您的内容打在这里，或者通过复制您的文本后。</a:t>
            </a:r>
          </a:p>
        </p:txBody>
      </p:sp>
      <p:sp>
        <p:nvSpPr>
          <p:cNvPr id="11" name="矩形 10"/>
          <p:cNvSpPr/>
          <p:nvPr/>
        </p:nvSpPr>
        <p:spPr>
          <a:xfrm>
            <a:off x="0" y="0"/>
            <a:ext cx="10106025" cy="400050"/>
          </a:xfrm>
          <a:prstGeom prst="rect">
            <a:avLst/>
          </a:prstGeom>
          <a:solidFill>
            <a:srgbClr val="009D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10506075" y="0"/>
            <a:ext cx="1685925" cy="40005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58"/>
          <p:cNvSpPr txBox="1"/>
          <p:nvPr/>
        </p:nvSpPr>
        <p:spPr>
          <a:xfrm>
            <a:off x="891566" y="5895"/>
            <a:ext cx="4083169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9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输入您的章节</a:t>
            </a:r>
            <a:r>
              <a:rPr lang="zh-CN" altLang="en-US" sz="19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</a:t>
            </a:r>
            <a:r>
              <a:rPr lang="zh-CN" altLang="en-US" sz="19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标题（文字可修改）</a:t>
            </a:r>
            <a:endParaRPr lang="zh-CN" altLang="en-US" sz="19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58"/>
          <p:cNvSpPr txBox="1"/>
          <p:nvPr/>
        </p:nvSpPr>
        <p:spPr>
          <a:xfrm>
            <a:off x="46717" y="-3630"/>
            <a:ext cx="9341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LOGO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0824492" y="24945"/>
            <a:ext cx="1198662" cy="377464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algn="ctr">
              <a:defRPr/>
            </a:pPr>
            <a:r>
              <a:rPr lang="zh-CN" altLang="en-US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第 </a:t>
            </a:r>
            <a:fld id="{2EEF1883-7A0E-4F66-9932-E581691AD397}" type="slidenum">
              <a:rPr lang="zh-CN" altLang="en-US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28</a:t>
            </a:fld>
            <a:r>
              <a:rPr lang="zh-CN" altLang="en-US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 页  </a:t>
            </a:r>
            <a:endParaRPr lang="zh-CN" altLang="en-US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1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20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21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22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23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210"/>
                            </p:stCondLst>
                            <p:childTnLst>
                              <p:par>
                                <p:cTn id="2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710"/>
                            </p:stCondLst>
                            <p:childTnLst>
                              <p:par>
                                <p:cTn id="3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621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1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40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41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42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43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7" grpId="1" animBg="1"/>
      <p:bldP spid="8" grpId="0"/>
      <p:bldP spid="8" grpId="1"/>
      <p:bldP spid="9" grpId="0" animBg="1"/>
      <p:bldP spid="9" grpId="1" animBg="1"/>
      <p:bldP spid="10" grpId="0"/>
      <p:bldP spid="10" grpId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30"/>
          <p:cNvSpPr>
            <a:spLocks noChangeArrowheads="1"/>
          </p:cNvSpPr>
          <p:nvPr/>
        </p:nvSpPr>
        <p:spPr bwMode="auto">
          <a:xfrm>
            <a:off x="3892992" y="3789835"/>
            <a:ext cx="335220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latinLnBrk="1">
              <a:buClr>
                <a:srgbClr val="FF0000"/>
              </a:buClr>
              <a:buSzPct val="70000"/>
            </a:pPr>
            <a:r>
              <a:rPr lang="en-US" altLang="zh-CN" sz="20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10</a:t>
            </a:r>
            <a:r>
              <a:rPr lang="en-US" altLang="zh-CN" sz="24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 </a:t>
            </a:r>
            <a:r>
              <a:rPr lang="zh-CN" altLang="en-US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条成绩，点击添加文本</a:t>
            </a:r>
            <a:endParaRPr lang="zh-CN" altLang="en-US" dirty="0"/>
          </a:p>
        </p:txBody>
      </p:sp>
      <p:sp>
        <p:nvSpPr>
          <p:cNvPr id="6" name="Freeform 7"/>
          <p:cNvSpPr>
            <a:spLocks noChangeArrowheads="1"/>
          </p:cNvSpPr>
          <p:nvPr/>
        </p:nvSpPr>
        <p:spPr bwMode="auto">
          <a:xfrm>
            <a:off x="1201849" y="1557586"/>
            <a:ext cx="5903360" cy="4115966"/>
          </a:xfrm>
          <a:custGeom>
            <a:avLst/>
            <a:gdLst>
              <a:gd name="T0" fmla="*/ 0 w 625"/>
              <a:gd name="T1" fmla="*/ 2147483647 h 495"/>
              <a:gd name="T2" fmla="*/ 2147483647 w 625"/>
              <a:gd name="T3" fmla="*/ 2147483647 h 495"/>
              <a:gd name="T4" fmla="*/ 2147483647 w 625"/>
              <a:gd name="T5" fmla="*/ 2147483647 h 495"/>
              <a:gd name="T6" fmla="*/ 2147483647 w 625"/>
              <a:gd name="T7" fmla="*/ 2147483647 h 495"/>
              <a:gd name="T8" fmla="*/ 2147483647 w 625"/>
              <a:gd name="T9" fmla="*/ 2147483647 h 495"/>
              <a:gd name="T10" fmla="*/ 2147483647 w 625"/>
              <a:gd name="T11" fmla="*/ 2147483647 h 495"/>
              <a:gd name="T12" fmla="*/ 2147483647 w 625"/>
              <a:gd name="T13" fmla="*/ 2147483647 h 495"/>
              <a:gd name="T14" fmla="*/ 2147483647 w 625"/>
              <a:gd name="T15" fmla="*/ 2147483647 h 495"/>
              <a:gd name="T16" fmla="*/ 2147483647 w 625"/>
              <a:gd name="T17" fmla="*/ 2147483647 h 495"/>
              <a:gd name="T18" fmla="*/ 2147483647 w 625"/>
              <a:gd name="T19" fmla="*/ 2147483647 h 495"/>
              <a:gd name="T20" fmla="*/ 2147483647 w 625"/>
              <a:gd name="T21" fmla="*/ 2147483647 h 495"/>
              <a:gd name="T22" fmla="*/ 2147483647 w 625"/>
              <a:gd name="T23" fmla="*/ 2147483647 h 495"/>
              <a:gd name="T24" fmla="*/ 2147483647 w 625"/>
              <a:gd name="T25" fmla="*/ 2147483647 h 495"/>
              <a:gd name="T26" fmla="*/ 2147483647 w 625"/>
              <a:gd name="T27" fmla="*/ 2147483647 h 495"/>
              <a:gd name="T28" fmla="*/ 2147483647 w 625"/>
              <a:gd name="T29" fmla="*/ 1772890328 h 495"/>
              <a:gd name="T30" fmla="*/ 2147483647 w 625"/>
              <a:gd name="T31" fmla="*/ 1283821987 h 495"/>
              <a:gd name="T32" fmla="*/ 2147483647 w 625"/>
              <a:gd name="T33" fmla="*/ 611339336 h 495"/>
              <a:gd name="T34" fmla="*/ 2147483647 w 625"/>
              <a:gd name="T35" fmla="*/ 0 h 495"/>
              <a:gd name="T36" fmla="*/ 2147483647 w 625"/>
              <a:gd name="T37" fmla="*/ 1956296820 h 495"/>
              <a:gd name="T38" fmla="*/ 2147483647 w 625"/>
              <a:gd name="T39" fmla="*/ 2147483647 h 495"/>
              <a:gd name="T40" fmla="*/ 2147483647 w 625"/>
              <a:gd name="T41" fmla="*/ 2147483647 h 495"/>
              <a:gd name="T42" fmla="*/ 2147483647 w 625"/>
              <a:gd name="T43" fmla="*/ 2147483647 h 495"/>
              <a:gd name="T44" fmla="*/ 2147483647 w 625"/>
              <a:gd name="T45" fmla="*/ 2147483647 h 495"/>
              <a:gd name="T46" fmla="*/ 2147483647 w 625"/>
              <a:gd name="T47" fmla="*/ 2147483647 h 495"/>
              <a:gd name="T48" fmla="*/ 2147483647 w 625"/>
              <a:gd name="T49" fmla="*/ 2147483647 h 495"/>
              <a:gd name="T50" fmla="*/ 2147483647 w 625"/>
              <a:gd name="T51" fmla="*/ 2147483647 h 495"/>
              <a:gd name="T52" fmla="*/ 2147483647 w 625"/>
              <a:gd name="T53" fmla="*/ 2147483647 h 495"/>
              <a:gd name="T54" fmla="*/ 2147483647 w 625"/>
              <a:gd name="T55" fmla="*/ 2147483647 h 495"/>
              <a:gd name="T56" fmla="*/ 2147483647 w 625"/>
              <a:gd name="T57" fmla="*/ 2147483647 h 495"/>
              <a:gd name="T58" fmla="*/ 2147483647 w 625"/>
              <a:gd name="T59" fmla="*/ 2147483647 h 495"/>
              <a:gd name="T60" fmla="*/ 2147483647 w 625"/>
              <a:gd name="T61" fmla="*/ 2147483647 h 495"/>
              <a:gd name="T62" fmla="*/ 2147483647 w 625"/>
              <a:gd name="T63" fmla="*/ 2147483647 h 495"/>
              <a:gd name="T64" fmla="*/ 2147483647 w 625"/>
              <a:gd name="T65" fmla="*/ 2147483647 h 495"/>
              <a:gd name="T66" fmla="*/ 2147483647 w 625"/>
              <a:gd name="T67" fmla="*/ 2147483647 h 495"/>
              <a:gd name="T68" fmla="*/ 2147483647 w 625"/>
              <a:gd name="T69" fmla="*/ 2147483647 h 495"/>
              <a:gd name="T70" fmla="*/ 0 w 625"/>
              <a:gd name="T71" fmla="*/ 2147483647 h 495"/>
              <a:gd name="T72" fmla="*/ 0 w 625"/>
              <a:gd name="T73" fmla="*/ 2147483647 h 495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w 625"/>
              <a:gd name="T112" fmla="*/ 0 h 495"/>
              <a:gd name="T113" fmla="*/ 625 w 625"/>
              <a:gd name="T114" fmla="*/ 495 h 495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T111" t="T112" r="T113" b="T114"/>
            <a:pathLst>
              <a:path w="625" h="495">
                <a:moveTo>
                  <a:pt x="0" y="455"/>
                </a:moveTo>
                <a:lnTo>
                  <a:pt x="117" y="455"/>
                </a:lnTo>
                <a:lnTo>
                  <a:pt x="117" y="378"/>
                </a:lnTo>
                <a:lnTo>
                  <a:pt x="117" y="337"/>
                </a:lnTo>
                <a:lnTo>
                  <a:pt x="158" y="337"/>
                </a:lnTo>
                <a:lnTo>
                  <a:pt x="235" y="337"/>
                </a:lnTo>
                <a:lnTo>
                  <a:pt x="235" y="260"/>
                </a:lnTo>
                <a:lnTo>
                  <a:pt x="235" y="219"/>
                </a:lnTo>
                <a:lnTo>
                  <a:pt x="276" y="219"/>
                </a:lnTo>
                <a:lnTo>
                  <a:pt x="353" y="219"/>
                </a:lnTo>
                <a:lnTo>
                  <a:pt x="353" y="142"/>
                </a:lnTo>
                <a:lnTo>
                  <a:pt x="353" y="101"/>
                </a:lnTo>
                <a:lnTo>
                  <a:pt x="394" y="101"/>
                </a:lnTo>
                <a:lnTo>
                  <a:pt x="495" y="101"/>
                </a:lnTo>
                <a:lnTo>
                  <a:pt x="568" y="29"/>
                </a:lnTo>
                <a:lnTo>
                  <a:pt x="560" y="21"/>
                </a:lnTo>
                <a:lnTo>
                  <a:pt x="593" y="10"/>
                </a:lnTo>
                <a:lnTo>
                  <a:pt x="625" y="0"/>
                </a:lnTo>
                <a:lnTo>
                  <a:pt x="615" y="32"/>
                </a:lnTo>
                <a:lnTo>
                  <a:pt x="604" y="65"/>
                </a:lnTo>
                <a:lnTo>
                  <a:pt x="596" y="57"/>
                </a:lnTo>
                <a:lnTo>
                  <a:pt x="512" y="142"/>
                </a:lnTo>
                <a:lnTo>
                  <a:pt x="394" y="142"/>
                </a:lnTo>
                <a:lnTo>
                  <a:pt x="394" y="219"/>
                </a:lnTo>
                <a:lnTo>
                  <a:pt x="394" y="260"/>
                </a:lnTo>
                <a:lnTo>
                  <a:pt x="353" y="260"/>
                </a:lnTo>
                <a:lnTo>
                  <a:pt x="276" y="260"/>
                </a:lnTo>
                <a:lnTo>
                  <a:pt x="276" y="337"/>
                </a:lnTo>
                <a:lnTo>
                  <a:pt x="276" y="378"/>
                </a:lnTo>
                <a:lnTo>
                  <a:pt x="235" y="378"/>
                </a:lnTo>
                <a:lnTo>
                  <a:pt x="158" y="378"/>
                </a:lnTo>
                <a:lnTo>
                  <a:pt x="158" y="455"/>
                </a:lnTo>
                <a:lnTo>
                  <a:pt x="158" y="495"/>
                </a:lnTo>
                <a:lnTo>
                  <a:pt x="117" y="495"/>
                </a:lnTo>
                <a:lnTo>
                  <a:pt x="0" y="495"/>
                </a:lnTo>
                <a:lnTo>
                  <a:pt x="0" y="455"/>
                </a:lnTo>
              </a:path>
            </a:pathLst>
          </a:custGeom>
          <a:solidFill>
            <a:srgbClr val="009D85"/>
          </a:solidFill>
          <a:ln>
            <a:noFill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7" name="矩形 8"/>
          <p:cNvSpPr>
            <a:spLocks noChangeArrowheads="1"/>
          </p:cNvSpPr>
          <p:nvPr/>
        </p:nvSpPr>
        <p:spPr bwMode="auto">
          <a:xfrm>
            <a:off x="1201867" y="4899571"/>
            <a:ext cx="975360" cy="3848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CN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2014</a:t>
            </a:r>
            <a:r>
              <a:rPr lang="zh-CN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年</a:t>
            </a:r>
            <a:endParaRPr lang="zh-CN" altLang="en-US" sz="1800" b="1" dirty="0">
              <a:solidFill>
                <a:schemeClr val="tx1">
                  <a:lumMod val="85000"/>
                  <a:lumOff val="15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8" name="矩形 9"/>
          <p:cNvSpPr>
            <a:spLocks noChangeArrowheads="1"/>
          </p:cNvSpPr>
          <p:nvPr/>
        </p:nvSpPr>
        <p:spPr bwMode="auto">
          <a:xfrm>
            <a:off x="2333188" y="3891459"/>
            <a:ext cx="975360" cy="3848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 latinLnBrk="1">
              <a:buClr>
                <a:srgbClr val="FF0000"/>
              </a:buClr>
              <a:buSzPct val="70000"/>
            </a:pPr>
            <a:r>
              <a:rPr lang="en-US" altLang="zh-CN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2015</a:t>
            </a:r>
            <a:r>
              <a:rPr lang="zh-CN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年</a:t>
            </a:r>
          </a:p>
        </p:txBody>
      </p:sp>
      <p:sp>
        <p:nvSpPr>
          <p:cNvPr id="9" name="矩形 10"/>
          <p:cNvSpPr>
            <a:spLocks noChangeArrowheads="1"/>
          </p:cNvSpPr>
          <p:nvPr/>
        </p:nvSpPr>
        <p:spPr bwMode="auto">
          <a:xfrm>
            <a:off x="3459658" y="2946063"/>
            <a:ext cx="975360" cy="3848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 latinLnBrk="1">
              <a:buClr>
                <a:srgbClr val="FF0000"/>
              </a:buClr>
              <a:buSzPct val="70000"/>
            </a:pPr>
            <a:r>
              <a:rPr lang="en-US" altLang="zh-CN" sz="1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2016</a:t>
            </a:r>
            <a:r>
              <a:rPr lang="zh-CN" altLang="en-US" sz="1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年</a:t>
            </a:r>
            <a:endParaRPr lang="zh-CN" altLang="en-US" sz="18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0" name="矩形 11"/>
          <p:cNvSpPr>
            <a:spLocks noChangeArrowheads="1"/>
          </p:cNvSpPr>
          <p:nvPr/>
        </p:nvSpPr>
        <p:spPr bwMode="auto">
          <a:xfrm>
            <a:off x="4611037" y="1937951"/>
            <a:ext cx="975360" cy="3848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 latinLnBrk="1">
              <a:buClr>
                <a:srgbClr val="FF0000"/>
              </a:buClr>
              <a:buSzPct val="70000"/>
              <a:buFont typeface="Wingdings" panose="05000000000000000000" pitchFamily="2" charset="2"/>
              <a:buNone/>
            </a:pPr>
            <a:r>
              <a:rPr lang="en-US" altLang="zh-CN" sz="1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2017</a:t>
            </a:r>
            <a:r>
              <a:rPr lang="zh-CN" altLang="en-US" sz="1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年</a:t>
            </a:r>
            <a:endParaRPr lang="zh-CN" altLang="en-US" sz="18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1" name="Text Box 30"/>
          <p:cNvSpPr>
            <a:spLocks noChangeArrowheads="1"/>
          </p:cNvSpPr>
          <p:nvPr/>
        </p:nvSpPr>
        <p:spPr bwMode="auto">
          <a:xfrm>
            <a:off x="5116332" y="2811340"/>
            <a:ext cx="277790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latinLnBrk="1">
              <a:buClr>
                <a:srgbClr val="FF0000"/>
              </a:buClr>
              <a:buSzPct val="70000"/>
            </a:pPr>
            <a:r>
              <a:rPr lang="en-US" altLang="zh-CN" sz="20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10</a:t>
            </a:r>
            <a:r>
              <a:rPr lang="en-US" altLang="zh-CN" sz="24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 </a:t>
            </a:r>
            <a:r>
              <a:rPr lang="zh-CN" altLang="en-US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条成绩，点击添加文本</a:t>
            </a:r>
            <a:endParaRPr lang="zh-CN" altLang="en-US" dirty="0"/>
          </a:p>
        </p:txBody>
      </p:sp>
      <p:sp>
        <p:nvSpPr>
          <p:cNvPr id="12" name="Text Box 30"/>
          <p:cNvSpPr>
            <a:spLocks noChangeArrowheads="1"/>
          </p:cNvSpPr>
          <p:nvPr/>
        </p:nvSpPr>
        <p:spPr bwMode="auto">
          <a:xfrm>
            <a:off x="2816549" y="4755556"/>
            <a:ext cx="335061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latinLnBrk="1">
              <a:buClr>
                <a:srgbClr val="FF0000"/>
              </a:buClr>
              <a:buSzPct val="70000"/>
            </a:pPr>
            <a:r>
              <a:rPr lang="en-US" altLang="zh-CN" sz="20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10</a:t>
            </a:r>
            <a:r>
              <a:rPr lang="en-US" altLang="zh-CN" sz="24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 </a:t>
            </a:r>
            <a:r>
              <a:rPr lang="zh-CN" altLang="en-US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条成绩，点击添加文本</a:t>
            </a:r>
            <a:endParaRPr lang="zh-CN" altLang="en-US" dirty="0"/>
          </a:p>
        </p:txBody>
      </p:sp>
      <p:sp>
        <p:nvSpPr>
          <p:cNvPr id="13" name="Text Box 30"/>
          <p:cNvSpPr>
            <a:spLocks noChangeArrowheads="1"/>
          </p:cNvSpPr>
          <p:nvPr/>
        </p:nvSpPr>
        <p:spPr bwMode="auto">
          <a:xfrm>
            <a:off x="1201849" y="5734051"/>
            <a:ext cx="335061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latinLnBrk="1">
              <a:buClr>
                <a:srgbClr val="FF0000"/>
              </a:buClr>
              <a:buSzPct val="70000"/>
            </a:pPr>
            <a:r>
              <a:rPr lang="en-US" altLang="zh-CN" sz="20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10</a:t>
            </a:r>
            <a:r>
              <a:rPr lang="en-US" altLang="zh-CN" sz="24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 </a:t>
            </a:r>
            <a:r>
              <a:rPr lang="zh-CN" altLang="en-US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条成绩，点击添加文本</a:t>
            </a:r>
            <a:endParaRPr lang="zh-CN" altLang="en-US" dirty="0"/>
          </a:p>
        </p:txBody>
      </p:sp>
      <p:sp>
        <p:nvSpPr>
          <p:cNvPr id="14" name="矩形 13"/>
          <p:cNvSpPr/>
          <p:nvPr/>
        </p:nvSpPr>
        <p:spPr>
          <a:xfrm>
            <a:off x="8038158" y="2163199"/>
            <a:ext cx="3022368" cy="37846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的内容打在这里，或者通过复制您的文本后，在此框中选择粘贴，并选择只保留文字</a:t>
            </a:r>
            <a:r>
              <a:rPr lang="zh-CN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600" dirty="0" smtClean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</a:t>
            </a:r>
            <a:r>
              <a:rPr lang="zh-CN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在此框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中选择粘贴，并选择只保留文字</a:t>
            </a:r>
            <a:r>
              <a:rPr lang="zh-CN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600" dirty="0" smtClean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的内容打在这里，或者通过复制您的文本后，在此框中选择粘贴，并选择只保留文字。 </a:t>
            </a:r>
          </a:p>
          <a:p>
            <a:pPr>
              <a:lnSpc>
                <a:spcPct val="150000"/>
              </a:lnSpc>
            </a:pPr>
            <a:endParaRPr lang="en-US" altLang="zh-CN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华文黑体" pitchFamily="2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0" y="0"/>
            <a:ext cx="10106025" cy="400050"/>
          </a:xfrm>
          <a:prstGeom prst="rect">
            <a:avLst/>
          </a:prstGeom>
          <a:solidFill>
            <a:srgbClr val="009D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10506075" y="0"/>
            <a:ext cx="1685925" cy="40005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文本框 58"/>
          <p:cNvSpPr txBox="1"/>
          <p:nvPr/>
        </p:nvSpPr>
        <p:spPr>
          <a:xfrm>
            <a:off x="891566" y="5895"/>
            <a:ext cx="4083169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9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输入您的章节</a:t>
            </a:r>
            <a:r>
              <a:rPr lang="zh-CN" altLang="en-US" sz="19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</a:t>
            </a:r>
            <a:r>
              <a:rPr lang="zh-CN" altLang="en-US" sz="19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标题（文字可修改）</a:t>
            </a:r>
            <a:endParaRPr lang="zh-CN" altLang="en-US" sz="19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58"/>
          <p:cNvSpPr txBox="1"/>
          <p:nvPr/>
        </p:nvSpPr>
        <p:spPr>
          <a:xfrm>
            <a:off x="46717" y="-3630"/>
            <a:ext cx="9341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LOGO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10824492" y="24945"/>
            <a:ext cx="1198662" cy="377464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algn="ctr">
              <a:defRPr/>
            </a:pPr>
            <a:r>
              <a:rPr lang="zh-CN" altLang="en-US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第 </a:t>
            </a:r>
            <a:fld id="{2EEF1883-7A0E-4F66-9932-E581691AD397}" type="slidenum">
              <a:rPr lang="zh-CN" altLang="en-US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29</a:t>
            </a:fld>
            <a:r>
              <a:rPr lang="zh-CN" altLang="en-US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 页  </a:t>
            </a:r>
            <a:endParaRPr lang="zh-CN" altLang="en-US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utoUpdateAnimBg="0"/>
      <p:bldP spid="6" grpId="0" animBg="1"/>
      <p:bldP spid="11" grpId="0" bldLvl="0" autoUpdateAnimBg="0"/>
      <p:bldP spid="12" grpId="0" bldLvl="0" autoUpdateAnimBg="0"/>
      <p:bldP spid="13" grpId="0" bldLvl="0" autoUpdateAnimBg="0"/>
      <p:bldP spid="14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767309" y="2470415"/>
            <a:ext cx="5595814" cy="3731892"/>
            <a:chOff x="454844" y="1212274"/>
            <a:chExt cx="4599756" cy="3066504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4844" y="1212274"/>
              <a:ext cx="4599756" cy="3066504"/>
            </a:xfrm>
            <a:prstGeom prst="rect">
              <a:avLst/>
            </a:prstGeom>
          </p:spPr>
        </p:pic>
        <p:pic>
          <p:nvPicPr>
            <p:cNvPr id="7" name="Picture 3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103996" y="1585600"/>
              <a:ext cx="3342169" cy="223969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8" name="组合 7"/>
          <p:cNvGrpSpPr/>
          <p:nvPr/>
        </p:nvGrpSpPr>
        <p:grpSpPr>
          <a:xfrm>
            <a:off x="6738588" y="2631521"/>
            <a:ext cx="4522646" cy="1356043"/>
            <a:chOff x="5054599" y="1342008"/>
            <a:chExt cx="3392426" cy="1016797"/>
          </a:xfrm>
        </p:grpSpPr>
        <p:sp>
          <p:nvSpPr>
            <p:cNvPr id="9" name="TextBox 8"/>
            <p:cNvSpPr txBox="1"/>
            <p:nvPr/>
          </p:nvSpPr>
          <p:spPr>
            <a:xfrm>
              <a:off x="5054600" y="1342008"/>
              <a:ext cx="1061967" cy="25385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140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>
                <a:defRPr/>
              </a:pPr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点击添加标题</a:t>
              </a:r>
              <a:endPara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054599" y="1650919"/>
              <a:ext cx="3392426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点击此处添加文本内容，如关键词、部分简单介绍等。点击此处添加文本内容，如关键词、部分简单介绍等。</a:t>
              </a: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6816979" y="4373408"/>
            <a:ext cx="4522646" cy="1356043"/>
            <a:chOff x="5054599" y="1342008"/>
            <a:chExt cx="3392426" cy="1016797"/>
          </a:xfrm>
        </p:grpSpPr>
        <p:sp>
          <p:nvSpPr>
            <p:cNvPr id="12" name="TextBox 11"/>
            <p:cNvSpPr txBox="1"/>
            <p:nvPr/>
          </p:nvSpPr>
          <p:spPr>
            <a:xfrm>
              <a:off x="5054600" y="1342008"/>
              <a:ext cx="1061967" cy="25385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140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>
                <a:defRPr/>
              </a:pPr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点击添加标题</a:t>
              </a:r>
              <a:endPara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5054599" y="1650919"/>
              <a:ext cx="3392426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点击此处添加文本内容，如关键词、部分简单介绍等。点击此处添加文本内容，如关键词、部分简单介绍等。</a:t>
              </a:r>
            </a:p>
          </p:txBody>
        </p:sp>
      </p:grpSp>
      <p:sp>
        <p:nvSpPr>
          <p:cNvPr id="14" name="矩形 13"/>
          <p:cNvSpPr/>
          <p:nvPr/>
        </p:nvSpPr>
        <p:spPr>
          <a:xfrm>
            <a:off x="876185" y="1318401"/>
            <a:ext cx="10438044" cy="403824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点击此处添加文本内容，如关键词、部分简单介绍等。点击此处添加文本内容，如关键词、部分简单介绍等。</a:t>
            </a:r>
          </a:p>
        </p:txBody>
      </p:sp>
      <p:sp>
        <p:nvSpPr>
          <p:cNvPr id="15" name="矩形 14"/>
          <p:cNvSpPr/>
          <p:nvPr/>
        </p:nvSpPr>
        <p:spPr>
          <a:xfrm>
            <a:off x="0" y="0"/>
            <a:ext cx="10106025" cy="400050"/>
          </a:xfrm>
          <a:prstGeom prst="rect">
            <a:avLst/>
          </a:prstGeom>
          <a:solidFill>
            <a:srgbClr val="009D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10506075" y="0"/>
            <a:ext cx="1685925" cy="40005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文本框 58"/>
          <p:cNvSpPr txBox="1"/>
          <p:nvPr/>
        </p:nvSpPr>
        <p:spPr>
          <a:xfrm>
            <a:off x="891566" y="5895"/>
            <a:ext cx="4083169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9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输入您的章节</a:t>
            </a:r>
            <a:r>
              <a:rPr lang="zh-CN" altLang="en-US" sz="19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</a:t>
            </a:r>
            <a:r>
              <a:rPr lang="zh-CN" altLang="en-US" sz="19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标题（文字可修改）</a:t>
            </a:r>
            <a:endParaRPr lang="zh-CN" altLang="en-US" sz="19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58"/>
          <p:cNvSpPr txBox="1"/>
          <p:nvPr/>
        </p:nvSpPr>
        <p:spPr>
          <a:xfrm>
            <a:off x="46717" y="-3630"/>
            <a:ext cx="9341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LOGO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10824492" y="24945"/>
            <a:ext cx="1198662" cy="377464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algn="ctr">
              <a:defRPr/>
            </a:pPr>
            <a:r>
              <a:rPr lang="zh-CN" altLang="en-US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第 </a:t>
            </a:r>
            <a:fld id="{2EEF1883-7A0E-4F66-9932-E581691AD397}" type="slidenum">
              <a:rPr lang="zh-CN" altLang="en-US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30</a:t>
            </a:fld>
            <a:r>
              <a:rPr lang="zh-CN" altLang="en-US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 页  </a:t>
            </a:r>
            <a:endParaRPr lang="zh-CN" altLang="en-US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6" presetClass="emph" presetSubtype="0" autoRev="1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14" dur="200" fill="hold"/>
                                        <p:tgtEl>
                                          <p:spTgt spid="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36"/>
          <p:cNvGrpSpPr/>
          <p:nvPr/>
        </p:nvGrpSpPr>
        <p:grpSpPr>
          <a:xfrm>
            <a:off x="4289926" y="2172042"/>
            <a:ext cx="1807398" cy="1844044"/>
            <a:chOff x="3214688" y="955675"/>
            <a:chExt cx="1355725" cy="1382713"/>
          </a:xfrm>
          <a:solidFill>
            <a:schemeClr val="accent2"/>
          </a:solidFill>
        </p:grpSpPr>
        <p:sp>
          <p:nvSpPr>
            <p:cNvPr id="6" name="Freeform 5"/>
            <p:cNvSpPr/>
            <p:nvPr/>
          </p:nvSpPr>
          <p:spPr bwMode="auto">
            <a:xfrm>
              <a:off x="3214688" y="955675"/>
              <a:ext cx="1355725" cy="1382713"/>
            </a:xfrm>
            <a:custGeom>
              <a:avLst/>
              <a:gdLst/>
              <a:ahLst/>
              <a:cxnLst>
                <a:cxn ang="0">
                  <a:pos x="361" y="458"/>
                </a:cxn>
                <a:cxn ang="0">
                  <a:pos x="455" y="364"/>
                </a:cxn>
                <a:cxn ang="0">
                  <a:pos x="455" y="0"/>
                </a:cxn>
                <a:cxn ang="0">
                  <a:pos x="394" y="0"/>
                </a:cxn>
                <a:cxn ang="0">
                  <a:pos x="374" y="92"/>
                </a:cxn>
                <a:cxn ang="0">
                  <a:pos x="303" y="115"/>
                </a:cxn>
                <a:cxn ang="0">
                  <a:pos x="233" y="53"/>
                </a:cxn>
                <a:cxn ang="0">
                  <a:pos x="136" y="123"/>
                </a:cxn>
                <a:cxn ang="0">
                  <a:pos x="175" y="209"/>
                </a:cxn>
                <a:cxn ang="0">
                  <a:pos x="131" y="270"/>
                </a:cxn>
                <a:cxn ang="0">
                  <a:pos x="37" y="260"/>
                </a:cxn>
                <a:cxn ang="0">
                  <a:pos x="0" y="374"/>
                </a:cxn>
                <a:cxn ang="0">
                  <a:pos x="82" y="421"/>
                </a:cxn>
                <a:cxn ang="0">
                  <a:pos x="80" y="464"/>
                </a:cxn>
                <a:cxn ang="0">
                  <a:pos x="361" y="464"/>
                </a:cxn>
                <a:cxn ang="0">
                  <a:pos x="361" y="458"/>
                </a:cxn>
              </a:cxnLst>
              <a:rect l="0" t="0" r="r" b="b"/>
              <a:pathLst>
                <a:path w="455" h="464">
                  <a:moveTo>
                    <a:pt x="361" y="458"/>
                  </a:moveTo>
                  <a:cubicBezTo>
                    <a:pt x="361" y="406"/>
                    <a:pt x="403" y="364"/>
                    <a:pt x="455" y="364"/>
                  </a:cubicBezTo>
                  <a:cubicBezTo>
                    <a:pt x="455" y="0"/>
                    <a:pt x="455" y="0"/>
                    <a:pt x="455" y="0"/>
                  </a:cubicBezTo>
                  <a:cubicBezTo>
                    <a:pt x="394" y="0"/>
                    <a:pt x="394" y="0"/>
                    <a:pt x="394" y="0"/>
                  </a:cubicBezTo>
                  <a:cubicBezTo>
                    <a:pt x="374" y="92"/>
                    <a:pt x="374" y="92"/>
                    <a:pt x="374" y="92"/>
                  </a:cubicBezTo>
                  <a:cubicBezTo>
                    <a:pt x="350" y="98"/>
                    <a:pt x="326" y="105"/>
                    <a:pt x="303" y="115"/>
                  </a:cubicBezTo>
                  <a:cubicBezTo>
                    <a:pt x="233" y="53"/>
                    <a:pt x="233" y="53"/>
                    <a:pt x="233" y="53"/>
                  </a:cubicBezTo>
                  <a:cubicBezTo>
                    <a:pt x="136" y="123"/>
                    <a:pt x="136" y="123"/>
                    <a:pt x="136" y="123"/>
                  </a:cubicBezTo>
                  <a:cubicBezTo>
                    <a:pt x="175" y="209"/>
                    <a:pt x="175" y="209"/>
                    <a:pt x="175" y="209"/>
                  </a:cubicBezTo>
                  <a:cubicBezTo>
                    <a:pt x="158" y="228"/>
                    <a:pt x="144" y="248"/>
                    <a:pt x="131" y="270"/>
                  </a:cubicBezTo>
                  <a:cubicBezTo>
                    <a:pt x="37" y="260"/>
                    <a:pt x="37" y="260"/>
                    <a:pt x="37" y="260"/>
                  </a:cubicBezTo>
                  <a:cubicBezTo>
                    <a:pt x="0" y="374"/>
                    <a:pt x="0" y="374"/>
                    <a:pt x="0" y="374"/>
                  </a:cubicBezTo>
                  <a:cubicBezTo>
                    <a:pt x="82" y="421"/>
                    <a:pt x="82" y="421"/>
                    <a:pt x="82" y="421"/>
                  </a:cubicBezTo>
                  <a:cubicBezTo>
                    <a:pt x="80" y="436"/>
                    <a:pt x="80" y="450"/>
                    <a:pt x="80" y="464"/>
                  </a:cubicBezTo>
                  <a:cubicBezTo>
                    <a:pt x="361" y="464"/>
                    <a:pt x="361" y="464"/>
                    <a:pt x="361" y="464"/>
                  </a:cubicBezTo>
                  <a:cubicBezTo>
                    <a:pt x="361" y="462"/>
                    <a:pt x="361" y="460"/>
                    <a:pt x="361" y="458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Arial" panose="020B0604020202020204"/>
                <a:ea typeface="微软雅黑" panose="020B0503020204020204" pitchFamily="34" charset="-122"/>
                <a:sym typeface="Arial" panose="020B0604020202020204"/>
              </a:endParaRPr>
            </a:p>
          </p:txBody>
        </p:sp>
        <p:sp>
          <p:nvSpPr>
            <p:cNvPr id="7" name="Rectangle 28"/>
            <p:cNvSpPr/>
            <p:nvPr/>
          </p:nvSpPr>
          <p:spPr>
            <a:xfrm>
              <a:off x="3847246" y="1417776"/>
              <a:ext cx="535312" cy="496175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pPr algn="ctr"/>
              <a:r>
                <a:rPr lang="en-US" sz="3700" dirty="0">
                  <a:solidFill>
                    <a:schemeClr val="bg1"/>
                  </a:solidFill>
                  <a:latin typeface="Arial" panose="020B0604020202020204"/>
                  <a:ea typeface="微软雅黑" panose="020B0503020204020204" pitchFamily="34" charset="-122"/>
                  <a:sym typeface="Arial" panose="020B0604020202020204"/>
                </a:rPr>
                <a:t>01</a:t>
              </a:r>
            </a:p>
          </p:txBody>
        </p:sp>
        <p:sp>
          <p:nvSpPr>
            <p:cNvPr id="8" name="Text Placeholder 3"/>
            <p:cNvSpPr txBox="1"/>
            <p:nvPr/>
          </p:nvSpPr>
          <p:spPr>
            <a:xfrm>
              <a:off x="3687345" y="1880466"/>
              <a:ext cx="769441" cy="184666"/>
            </a:xfrm>
            <a:prstGeom prst="rect">
              <a:avLst/>
            </a:prstGeom>
            <a:grpFill/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r" defTabSz="1218565">
                <a:spcBef>
                  <a:spcPct val="20000"/>
                </a:spcBef>
                <a:defRPr/>
              </a:pPr>
              <a:r>
                <a:rPr lang="zh-CN" altLang="en-US" sz="1600" b="1" dirty="0">
                  <a:solidFill>
                    <a:schemeClr val="bg1"/>
                  </a:solidFill>
                  <a:latin typeface="Arial" panose="020B0604020202020204"/>
                  <a:ea typeface="微软雅黑" panose="020B0503020204020204" pitchFamily="34" charset="-122"/>
                  <a:sym typeface="Arial" panose="020B0604020202020204"/>
                </a:rPr>
                <a:t>添加副标题</a:t>
              </a:r>
              <a:endParaRPr lang="en-US" sz="1600" b="1" dirty="0">
                <a:solidFill>
                  <a:schemeClr val="bg1"/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endParaRPr>
            </a:p>
          </p:txBody>
        </p:sp>
      </p:grpSp>
      <p:grpSp>
        <p:nvGrpSpPr>
          <p:cNvPr id="9" name="Group 39"/>
          <p:cNvGrpSpPr/>
          <p:nvPr/>
        </p:nvGrpSpPr>
        <p:grpSpPr>
          <a:xfrm>
            <a:off x="4294158" y="4016086"/>
            <a:ext cx="1803165" cy="1795349"/>
            <a:chOff x="3217863" y="2338388"/>
            <a:chExt cx="1352550" cy="1346200"/>
          </a:xfrm>
          <a:solidFill>
            <a:srgbClr val="009D85"/>
          </a:solidFill>
        </p:grpSpPr>
        <p:sp>
          <p:nvSpPr>
            <p:cNvPr id="10" name="Freeform 8"/>
            <p:cNvSpPr/>
            <p:nvPr/>
          </p:nvSpPr>
          <p:spPr bwMode="auto">
            <a:xfrm>
              <a:off x="3217863" y="2338388"/>
              <a:ext cx="1352550" cy="1346200"/>
            </a:xfrm>
            <a:custGeom>
              <a:avLst/>
              <a:gdLst/>
              <a:ahLst/>
              <a:cxnLst>
                <a:cxn ang="0">
                  <a:pos x="360" y="0"/>
                </a:cxn>
                <a:cxn ang="0">
                  <a:pos x="79" y="0"/>
                </a:cxn>
                <a:cxn ang="0">
                  <a:pos x="81" y="32"/>
                </a:cxn>
                <a:cxn ang="0">
                  <a:pos x="0" y="79"/>
                </a:cxn>
                <a:cxn ang="0">
                  <a:pos x="37" y="193"/>
                </a:cxn>
                <a:cxn ang="0">
                  <a:pos x="131" y="183"/>
                </a:cxn>
                <a:cxn ang="0">
                  <a:pos x="174" y="243"/>
                </a:cxn>
                <a:cxn ang="0">
                  <a:pos x="136" y="330"/>
                </a:cxn>
                <a:cxn ang="0">
                  <a:pos x="234" y="400"/>
                </a:cxn>
                <a:cxn ang="0">
                  <a:pos x="304" y="337"/>
                </a:cxn>
                <a:cxn ang="0">
                  <a:pos x="338" y="350"/>
                </a:cxn>
                <a:cxn ang="0">
                  <a:pos x="374" y="360"/>
                </a:cxn>
                <a:cxn ang="0">
                  <a:pos x="394" y="452"/>
                </a:cxn>
                <a:cxn ang="0">
                  <a:pos x="454" y="452"/>
                </a:cxn>
                <a:cxn ang="0">
                  <a:pos x="454" y="87"/>
                </a:cxn>
                <a:cxn ang="0">
                  <a:pos x="360" y="0"/>
                </a:cxn>
              </a:cxnLst>
              <a:rect l="0" t="0" r="r" b="b"/>
              <a:pathLst>
                <a:path w="454" h="452">
                  <a:moveTo>
                    <a:pt x="360" y="0"/>
                  </a:moveTo>
                  <a:cubicBezTo>
                    <a:pt x="79" y="0"/>
                    <a:pt x="79" y="0"/>
                    <a:pt x="79" y="0"/>
                  </a:cubicBezTo>
                  <a:cubicBezTo>
                    <a:pt x="79" y="11"/>
                    <a:pt x="80" y="21"/>
                    <a:pt x="81" y="32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37" y="193"/>
                    <a:pt x="37" y="193"/>
                    <a:pt x="37" y="193"/>
                  </a:cubicBezTo>
                  <a:cubicBezTo>
                    <a:pt x="131" y="183"/>
                    <a:pt x="131" y="183"/>
                    <a:pt x="131" y="183"/>
                  </a:cubicBezTo>
                  <a:cubicBezTo>
                    <a:pt x="143" y="205"/>
                    <a:pt x="158" y="225"/>
                    <a:pt x="174" y="243"/>
                  </a:cubicBezTo>
                  <a:cubicBezTo>
                    <a:pt x="136" y="330"/>
                    <a:pt x="136" y="330"/>
                    <a:pt x="136" y="330"/>
                  </a:cubicBezTo>
                  <a:cubicBezTo>
                    <a:pt x="234" y="400"/>
                    <a:pt x="234" y="400"/>
                    <a:pt x="234" y="400"/>
                  </a:cubicBezTo>
                  <a:cubicBezTo>
                    <a:pt x="304" y="337"/>
                    <a:pt x="304" y="337"/>
                    <a:pt x="304" y="337"/>
                  </a:cubicBezTo>
                  <a:cubicBezTo>
                    <a:pt x="315" y="342"/>
                    <a:pt x="327" y="346"/>
                    <a:pt x="338" y="350"/>
                  </a:cubicBezTo>
                  <a:cubicBezTo>
                    <a:pt x="350" y="354"/>
                    <a:pt x="362" y="357"/>
                    <a:pt x="374" y="360"/>
                  </a:cubicBezTo>
                  <a:cubicBezTo>
                    <a:pt x="394" y="452"/>
                    <a:pt x="394" y="452"/>
                    <a:pt x="394" y="452"/>
                  </a:cubicBezTo>
                  <a:cubicBezTo>
                    <a:pt x="454" y="452"/>
                    <a:pt x="454" y="452"/>
                    <a:pt x="454" y="452"/>
                  </a:cubicBezTo>
                  <a:cubicBezTo>
                    <a:pt x="454" y="87"/>
                    <a:pt x="454" y="87"/>
                    <a:pt x="454" y="87"/>
                  </a:cubicBezTo>
                  <a:cubicBezTo>
                    <a:pt x="404" y="87"/>
                    <a:pt x="364" y="49"/>
                    <a:pt x="360" y="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Arial" panose="020B0604020202020204"/>
                <a:ea typeface="微软雅黑" panose="020B0503020204020204" pitchFamily="34" charset="-122"/>
                <a:sym typeface="Arial" panose="020B0604020202020204"/>
              </a:endParaRPr>
            </a:p>
          </p:txBody>
        </p:sp>
        <p:sp>
          <p:nvSpPr>
            <p:cNvPr id="11" name="Rectangle 30"/>
            <p:cNvSpPr/>
            <p:nvPr/>
          </p:nvSpPr>
          <p:spPr>
            <a:xfrm>
              <a:off x="3840802" y="2393880"/>
              <a:ext cx="535313" cy="496175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pPr algn="ctr"/>
              <a:r>
                <a:rPr lang="en-US" sz="3700" dirty="0">
                  <a:solidFill>
                    <a:schemeClr val="bg1"/>
                  </a:solidFill>
                  <a:latin typeface="Arial" panose="020B0604020202020204"/>
                  <a:ea typeface="微软雅黑" panose="020B0503020204020204" pitchFamily="34" charset="-122"/>
                  <a:sym typeface="Arial" panose="020B0604020202020204"/>
                </a:rPr>
                <a:t>03</a:t>
              </a:r>
            </a:p>
          </p:txBody>
        </p:sp>
        <p:sp>
          <p:nvSpPr>
            <p:cNvPr id="12" name="Text Placeholder 3"/>
            <p:cNvSpPr txBox="1"/>
            <p:nvPr/>
          </p:nvSpPr>
          <p:spPr>
            <a:xfrm>
              <a:off x="3687345" y="2859785"/>
              <a:ext cx="769441" cy="184666"/>
            </a:xfrm>
            <a:prstGeom prst="rect">
              <a:avLst/>
            </a:prstGeom>
            <a:grpFill/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r" defTabSz="1218565">
                <a:spcBef>
                  <a:spcPct val="20000"/>
                </a:spcBef>
                <a:defRPr/>
              </a:pPr>
              <a:r>
                <a:rPr lang="zh-CN" altLang="en-US" sz="1600" b="1" dirty="0">
                  <a:solidFill>
                    <a:schemeClr val="bg1"/>
                  </a:solidFill>
                  <a:latin typeface="Arial" panose="020B0604020202020204"/>
                  <a:ea typeface="微软雅黑" panose="020B0503020204020204" pitchFamily="34" charset="-122"/>
                  <a:sym typeface="Arial" panose="020B0604020202020204"/>
                </a:rPr>
                <a:t>添加副标题</a:t>
              </a:r>
              <a:endParaRPr lang="en-US" sz="1600" b="1" dirty="0">
                <a:solidFill>
                  <a:schemeClr val="bg1"/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endParaRPr>
            </a:p>
          </p:txBody>
        </p:sp>
      </p:grpSp>
      <p:grpSp>
        <p:nvGrpSpPr>
          <p:cNvPr id="13" name="Group 38"/>
          <p:cNvGrpSpPr/>
          <p:nvPr/>
        </p:nvGrpSpPr>
        <p:grpSpPr>
          <a:xfrm>
            <a:off x="6097324" y="4016086"/>
            <a:ext cx="1803165" cy="1795349"/>
            <a:chOff x="4570413" y="2338388"/>
            <a:chExt cx="1352550" cy="1346200"/>
          </a:xfrm>
          <a:solidFill>
            <a:schemeClr val="accent2"/>
          </a:solidFill>
        </p:grpSpPr>
        <p:sp>
          <p:nvSpPr>
            <p:cNvPr id="14" name="Freeform 7"/>
            <p:cNvSpPr/>
            <p:nvPr/>
          </p:nvSpPr>
          <p:spPr bwMode="auto">
            <a:xfrm>
              <a:off x="4570413" y="2338388"/>
              <a:ext cx="1352550" cy="1346200"/>
            </a:xfrm>
            <a:custGeom>
              <a:avLst/>
              <a:gdLst/>
              <a:ahLst/>
              <a:cxnLst>
                <a:cxn ang="0">
                  <a:pos x="374" y="0"/>
                </a:cxn>
                <a:cxn ang="0">
                  <a:pos x="93" y="0"/>
                </a:cxn>
                <a:cxn ang="0">
                  <a:pos x="0" y="87"/>
                </a:cxn>
                <a:cxn ang="0">
                  <a:pos x="0" y="452"/>
                </a:cxn>
                <a:cxn ang="0">
                  <a:pos x="60" y="452"/>
                </a:cxn>
                <a:cxn ang="0">
                  <a:pos x="80" y="359"/>
                </a:cxn>
                <a:cxn ang="0">
                  <a:pos x="151" y="336"/>
                </a:cxn>
                <a:cxn ang="0">
                  <a:pos x="221" y="399"/>
                </a:cxn>
                <a:cxn ang="0">
                  <a:pos x="318" y="328"/>
                </a:cxn>
                <a:cxn ang="0">
                  <a:pos x="279" y="242"/>
                </a:cxn>
                <a:cxn ang="0">
                  <a:pos x="323" y="182"/>
                </a:cxn>
                <a:cxn ang="0">
                  <a:pos x="417" y="192"/>
                </a:cxn>
                <a:cxn ang="0">
                  <a:pos x="454" y="77"/>
                </a:cxn>
                <a:cxn ang="0">
                  <a:pos x="372" y="30"/>
                </a:cxn>
                <a:cxn ang="0">
                  <a:pos x="374" y="0"/>
                </a:cxn>
              </a:cxnLst>
              <a:rect l="0" t="0" r="r" b="b"/>
              <a:pathLst>
                <a:path w="454" h="452">
                  <a:moveTo>
                    <a:pt x="374" y="0"/>
                  </a:moveTo>
                  <a:cubicBezTo>
                    <a:pt x="93" y="0"/>
                    <a:pt x="93" y="0"/>
                    <a:pt x="93" y="0"/>
                  </a:cubicBezTo>
                  <a:cubicBezTo>
                    <a:pt x="89" y="49"/>
                    <a:pt x="49" y="87"/>
                    <a:pt x="0" y="87"/>
                  </a:cubicBezTo>
                  <a:cubicBezTo>
                    <a:pt x="0" y="452"/>
                    <a:pt x="0" y="452"/>
                    <a:pt x="0" y="452"/>
                  </a:cubicBezTo>
                  <a:cubicBezTo>
                    <a:pt x="60" y="452"/>
                    <a:pt x="60" y="452"/>
                    <a:pt x="60" y="452"/>
                  </a:cubicBezTo>
                  <a:cubicBezTo>
                    <a:pt x="80" y="359"/>
                    <a:pt x="80" y="359"/>
                    <a:pt x="80" y="359"/>
                  </a:cubicBezTo>
                  <a:cubicBezTo>
                    <a:pt x="104" y="354"/>
                    <a:pt x="128" y="346"/>
                    <a:pt x="151" y="336"/>
                  </a:cubicBezTo>
                  <a:cubicBezTo>
                    <a:pt x="221" y="399"/>
                    <a:pt x="221" y="399"/>
                    <a:pt x="221" y="399"/>
                  </a:cubicBezTo>
                  <a:cubicBezTo>
                    <a:pt x="318" y="328"/>
                    <a:pt x="318" y="328"/>
                    <a:pt x="318" y="328"/>
                  </a:cubicBezTo>
                  <a:cubicBezTo>
                    <a:pt x="279" y="242"/>
                    <a:pt x="279" y="242"/>
                    <a:pt x="279" y="242"/>
                  </a:cubicBezTo>
                  <a:cubicBezTo>
                    <a:pt x="296" y="224"/>
                    <a:pt x="310" y="204"/>
                    <a:pt x="323" y="182"/>
                  </a:cubicBezTo>
                  <a:cubicBezTo>
                    <a:pt x="417" y="192"/>
                    <a:pt x="417" y="192"/>
                    <a:pt x="417" y="192"/>
                  </a:cubicBezTo>
                  <a:cubicBezTo>
                    <a:pt x="454" y="77"/>
                    <a:pt x="454" y="77"/>
                    <a:pt x="454" y="77"/>
                  </a:cubicBezTo>
                  <a:cubicBezTo>
                    <a:pt x="372" y="30"/>
                    <a:pt x="372" y="30"/>
                    <a:pt x="372" y="30"/>
                  </a:cubicBezTo>
                  <a:cubicBezTo>
                    <a:pt x="373" y="20"/>
                    <a:pt x="374" y="10"/>
                    <a:pt x="374" y="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Arial" panose="020B0604020202020204"/>
                <a:ea typeface="微软雅黑" panose="020B0503020204020204" pitchFamily="34" charset="-122"/>
                <a:sym typeface="Arial" panose="020B0604020202020204"/>
              </a:endParaRPr>
            </a:p>
          </p:txBody>
        </p:sp>
        <p:sp>
          <p:nvSpPr>
            <p:cNvPr id="15" name="Rectangle 32"/>
            <p:cNvSpPr/>
            <p:nvPr/>
          </p:nvSpPr>
          <p:spPr>
            <a:xfrm>
              <a:off x="4761326" y="2393880"/>
              <a:ext cx="535313" cy="496175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pPr algn="ctr"/>
              <a:r>
                <a:rPr lang="en-US" sz="3700" dirty="0">
                  <a:solidFill>
                    <a:schemeClr val="bg1"/>
                  </a:solidFill>
                  <a:latin typeface="Arial" panose="020B0604020202020204"/>
                  <a:ea typeface="微软雅黑" panose="020B0503020204020204" pitchFamily="34" charset="-122"/>
                  <a:sym typeface="Arial" panose="020B0604020202020204"/>
                </a:rPr>
                <a:t>04</a:t>
              </a:r>
            </a:p>
          </p:txBody>
        </p:sp>
        <p:sp>
          <p:nvSpPr>
            <p:cNvPr id="16" name="Text Placeholder 3"/>
            <p:cNvSpPr txBox="1"/>
            <p:nvPr/>
          </p:nvSpPr>
          <p:spPr>
            <a:xfrm>
              <a:off x="4609057" y="2859785"/>
              <a:ext cx="769441" cy="184666"/>
            </a:xfrm>
            <a:prstGeom prst="rect">
              <a:avLst/>
            </a:prstGeom>
            <a:grpFill/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r" defTabSz="1218565">
                <a:spcBef>
                  <a:spcPct val="20000"/>
                </a:spcBef>
                <a:defRPr/>
              </a:pPr>
              <a:r>
                <a:rPr lang="zh-CN" altLang="en-US" sz="1600" b="1" dirty="0">
                  <a:solidFill>
                    <a:schemeClr val="bg1"/>
                  </a:solidFill>
                  <a:latin typeface="Arial" panose="020B0604020202020204"/>
                  <a:ea typeface="微软雅黑" panose="020B0503020204020204" pitchFamily="34" charset="-122"/>
                  <a:sym typeface="Arial" panose="020B0604020202020204"/>
                </a:rPr>
                <a:t>添加副标题</a:t>
              </a:r>
              <a:endParaRPr lang="en-US" sz="1600" b="1" dirty="0">
                <a:solidFill>
                  <a:schemeClr val="bg1"/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endParaRPr>
            </a:p>
          </p:txBody>
        </p:sp>
      </p:grpSp>
      <p:grpSp>
        <p:nvGrpSpPr>
          <p:cNvPr id="17" name="Group 37"/>
          <p:cNvGrpSpPr/>
          <p:nvPr/>
        </p:nvGrpSpPr>
        <p:grpSpPr>
          <a:xfrm>
            <a:off x="6097324" y="2172042"/>
            <a:ext cx="1798932" cy="1844044"/>
            <a:chOff x="4570413" y="955675"/>
            <a:chExt cx="1349375" cy="1382713"/>
          </a:xfrm>
          <a:solidFill>
            <a:srgbClr val="009D85"/>
          </a:solidFill>
        </p:grpSpPr>
        <p:sp>
          <p:nvSpPr>
            <p:cNvPr id="18" name="Freeform 6"/>
            <p:cNvSpPr/>
            <p:nvPr/>
          </p:nvSpPr>
          <p:spPr bwMode="auto">
            <a:xfrm>
              <a:off x="4570413" y="955675"/>
              <a:ext cx="1349375" cy="1382713"/>
            </a:xfrm>
            <a:custGeom>
              <a:avLst/>
              <a:gdLst/>
              <a:ahLst/>
              <a:cxnLst>
                <a:cxn ang="0">
                  <a:pos x="93" y="458"/>
                </a:cxn>
                <a:cxn ang="0">
                  <a:pos x="93" y="464"/>
                </a:cxn>
                <a:cxn ang="0">
                  <a:pos x="374" y="464"/>
                </a:cxn>
                <a:cxn ang="0">
                  <a:pos x="372" y="420"/>
                </a:cxn>
                <a:cxn ang="0">
                  <a:pos x="453" y="373"/>
                </a:cxn>
                <a:cxn ang="0">
                  <a:pos x="416" y="259"/>
                </a:cxn>
                <a:cxn ang="0">
                  <a:pos x="322" y="268"/>
                </a:cxn>
                <a:cxn ang="0">
                  <a:pos x="279" y="208"/>
                </a:cxn>
                <a:cxn ang="0">
                  <a:pos x="317" y="122"/>
                </a:cxn>
                <a:cxn ang="0">
                  <a:pos x="219" y="52"/>
                </a:cxn>
                <a:cxn ang="0">
                  <a:pos x="149" y="115"/>
                </a:cxn>
                <a:cxn ang="0">
                  <a:pos x="114" y="102"/>
                </a:cxn>
                <a:cxn ang="0">
                  <a:pos x="79" y="92"/>
                </a:cxn>
                <a:cxn ang="0">
                  <a:pos x="59" y="0"/>
                </a:cxn>
                <a:cxn ang="0">
                  <a:pos x="0" y="0"/>
                </a:cxn>
                <a:cxn ang="0">
                  <a:pos x="0" y="364"/>
                </a:cxn>
                <a:cxn ang="0">
                  <a:pos x="93" y="458"/>
                </a:cxn>
              </a:cxnLst>
              <a:rect l="0" t="0" r="r" b="b"/>
              <a:pathLst>
                <a:path w="453" h="464">
                  <a:moveTo>
                    <a:pt x="93" y="458"/>
                  </a:moveTo>
                  <a:cubicBezTo>
                    <a:pt x="93" y="460"/>
                    <a:pt x="93" y="462"/>
                    <a:pt x="93" y="464"/>
                  </a:cubicBezTo>
                  <a:cubicBezTo>
                    <a:pt x="374" y="464"/>
                    <a:pt x="374" y="464"/>
                    <a:pt x="374" y="464"/>
                  </a:cubicBezTo>
                  <a:cubicBezTo>
                    <a:pt x="374" y="450"/>
                    <a:pt x="374" y="435"/>
                    <a:pt x="372" y="420"/>
                  </a:cubicBezTo>
                  <a:cubicBezTo>
                    <a:pt x="453" y="373"/>
                    <a:pt x="453" y="373"/>
                    <a:pt x="453" y="373"/>
                  </a:cubicBezTo>
                  <a:cubicBezTo>
                    <a:pt x="416" y="259"/>
                    <a:pt x="416" y="259"/>
                    <a:pt x="416" y="259"/>
                  </a:cubicBezTo>
                  <a:cubicBezTo>
                    <a:pt x="322" y="268"/>
                    <a:pt x="322" y="268"/>
                    <a:pt x="322" y="268"/>
                  </a:cubicBezTo>
                  <a:cubicBezTo>
                    <a:pt x="310" y="247"/>
                    <a:pt x="295" y="227"/>
                    <a:pt x="279" y="208"/>
                  </a:cubicBezTo>
                  <a:cubicBezTo>
                    <a:pt x="317" y="122"/>
                    <a:pt x="317" y="122"/>
                    <a:pt x="317" y="122"/>
                  </a:cubicBezTo>
                  <a:cubicBezTo>
                    <a:pt x="219" y="52"/>
                    <a:pt x="219" y="52"/>
                    <a:pt x="219" y="52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38" y="110"/>
                    <a:pt x="126" y="106"/>
                    <a:pt x="114" y="102"/>
                  </a:cubicBezTo>
                  <a:cubicBezTo>
                    <a:pt x="103" y="98"/>
                    <a:pt x="91" y="95"/>
                    <a:pt x="79" y="92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64"/>
                    <a:pt x="0" y="364"/>
                    <a:pt x="0" y="364"/>
                  </a:cubicBezTo>
                  <a:cubicBezTo>
                    <a:pt x="51" y="364"/>
                    <a:pt x="93" y="406"/>
                    <a:pt x="93" y="458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Arial" panose="020B0604020202020204"/>
                <a:ea typeface="微软雅黑" panose="020B0503020204020204" pitchFamily="34" charset="-122"/>
                <a:sym typeface="Arial" panose="020B0604020202020204"/>
              </a:endParaRPr>
            </a:p>
          </p:txBody>
        </p:sp>
        <p:sp>
          <p:nvSpPr>
            <p:cNvPr id="19" name="Rectangle 34"/>
            <p:cNvSpPr/>
            <p:nvPr/>
          </p:nvSpPr>
          <p:spPr>
            <a:xfrm>
              <a:off x="4767505" y="1415134"/>
              <a:ext cx="535313" cy="496175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pPr algn="ctr"/>
              <a:r>
                <a:rPr lang="en-US" sz="3700" dirty="0">
                  <a:solidFill>
                    <a:schemeClr val="bg1"/>
                  </a:solidFill>
                  <a:latin typeface="Arial" panose="020B0604020202020204"/>
                  <a:ea typeface="微软雅黑" panose="020B0503020204020204" pitchFamily="34" charset="-122"/>
                  <a:sym typeface="Arial" panose="020B0604020202020204"/>
                </a:rPr>
                <a:t>02</a:t>
              </a:r>
            </a:p>
          </p:txBody>
        </p:sp>
        <p:sp>
          <p:nvSpPr>
            <p:cNvPr id="20" name="Text Placeholder 3"/>
            <p:cNvSpPr txBox="1"/>
            <p:nvPr/>
          </p:nvSpPr>
          <p:spPr>
            <a:xfrm>
              <a:off x="4667323" y="1880035"/>
              <a:ext cx="769441" cy="184666"/>
            </a:xfrm>
            <a:prstGeom prst="rect">
              <a:avLst/>
            </a:prstGeom>
            <a:grpFill/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r" defTabSz="1218565">
                <a:spcBef>
                  <a:spcPct val="20000"/>
                </a:spcBef>
                <a:defRPr/>
              </a:pPr>
              <a:r>
                <a:rPr lang="zh-CN" altLang="en-US" sz="1600" b="1" dirty="0">
                  <a:solidFill>
                    <a:schemeClr val="bg1"/>
                  </a:solidFill>
                  <a:latin typeface="Arial" panose="020B0604020202020204"/>
                  <a:ea typeface="微软雅黑" panose="020B0503020204020204" pitchFamily="34" charset="-122"/>
                  <a:sym typeface="Arial" panose="020B0604020202020204"/>
                </a:rPr>
                <a:t>添加副标题</a:t>
              </a:r>
              <a:endParaRPr lang="en-US" sz="1600" b="1" dirty="0">
                <a:solidFill>
                  <a:schemeClr val="bg1"/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endParaRPr>
            </a:p>
          </p:txBody>
        </p:sp>
      </p:grpSp>
      <p:sp>
        <p:nvSpPr>
          <p:cNvPr id="21" name="Text Placeholder 3"/>
          <p:cNvSpPr txBox="1"/>
          <p:nvPr/>
        </p:nvSpPr>
        <p:spPr>
          <a:xfrm>
            <a:off x="8322387" y="4019999"/>
            <a:ext cx="2596630" cy="14337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>
            <a:defPPr>
              <a:defRPr lang="en-US"/>
            </a:defPPr>
            <a:lvl1pPr defTabSz="914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defTabSz="914400">
              <a:defRPr sz="1800"/>
            </a:lvl2pPr>
            <a:lvl3pPr marL="914400" defTabSz="914400">
              <a:defRPr sz="1800"/>
            </a:lvl3pPr>
            <a:lvl4pPr marL="1371600" defTabSz="914400">
              <a:defRPr sz="1800"/>
            </a:lvl4pPr>
            <a:lvl5pPr marL="1828800" defTabSz="914400">
              <a:defRPr sz="1800"/>
            </a:lvl5pPr>
            <a:lvl6pPr marL="2286000" defTabSz="914400">
              <a:defRPr sz="1800"/>
            </a:lvl6pPr>
            <a:lvl7pPr marL="2743200" defTabSz="914400">
              <a:defRPr sz="1800"/>
            </a:lvl7pPr>
            <a:lvl8pPr marL="3200400" defTabSz="914400">
              <a:defRPr sz="1800"/>
            </a:lvl8pPr>
            <a:lvl9pPr marL="3657600" defTabSz="914400">
              <a:defRPr sz="1800"/>
            </a:lvl9pPr>
          </a:lstStyle>
          <a:p>
            <a:r>
              <a:rPr lang="zh-CN" altLang="en-US" dirty="0">
                <a:sym typeface="Arial" panose="020B0604020202020204"/>
              </a:rPr>
              <a:t>此处添加详细文本描述，建议与标题相关并符合整体语言</a:t>
            </a:r>
            <a:r>
              <a:rPr lang="zh-CN" altLang="en-US" dirty="0" smtClean="0">
                <a:sym typeface="Arial" panose="020B0604020202020204"/>
              </a:rPr>
              <a:t>风格</a:t>
            </a:r>
            <a:r>
              <a:rPr lang="zh-CN" altLang="en-US" dirty="0">
                <a:sym typeface="Arial" panose="020B0604020202020204"/>
              </a:rPr>
              <a:t>。</a:t>
            </a:r>
            <a:endParaRPr lang="en-US" dirty="0">
              <a:sym typeface="Arial" panose="020B0604020202020204"/>
            </a:endParaRPr>
          </a:p>
        </p:txBody>
      </p:sp>
      <p:sp>
        <p:nvSpPr>
          <p:cNvPr id="22" name="Text Placeholder 3"/>
          <p:cNvSpPr txBox="1"/>
          <p:nvPr/>
        </p:nvSpPr>
        <p:spPr>
          <a:xfrm>
            <a:off x="8322387" y="2252975"/>
            <a:ext cx="2596630" cy="14337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>
            <a:defPPr>
              <a:defRPr lang="en-US"/>
            </a:defPPr>
            <a:lvl1pPr defTabSz="914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defTabSz="914400">
              <a:defRPr sz="1800"/>
            </a:lvl2pPr>
            <a:lvl3pPr marL="914400" defTabSz="914400">
              <a:defRPr sz="1800"/>
            </a:lvl3pPr>
            <a:lvl4pPr marL="1371600" defTabSz="914400">
              <a:defRPr sz="1800"/>
            </a:lvl4pPr>
            <a:lvl5pPr marL="1828800" defTabSz="914400">
              <a:defRPr sz="1800"/>
            </a:lvl5pPr>
            <a:lvl6pPr marL="2286000" defTabSz="914400">
              <a:defRPr sz="1800"/>
            </a:lvl6pPr>
            <a:lvl7pPr marL="2743200" defTabSz="914400">
              <a:defRPr sz="1800"/>
            </a:lvl7pPr>
            <a:lvl8pPr marL="3200400" defTabSz="914400">
              <a:defRPr sz="1800"/>
            </a:lvl8pPr>
            <a:lvl9pPr marL="3657600" defTabSz="914400">
              <a:defRPr sz="1800"/>
            </a:lvl9pPr>
          </a:lstStyle>
          <a:p>
            <a:r>
              <a:rPr lang="zh-CN" altLang="en-US" dirty="0">
                <a:sym typeface="Arial" panose="020B0604020202020204"/>
              </a:rPr>
              <a:t>此处添加详细文本描述，建议与标题相关并符合整体语言风格。</a:t>
            </a:r>
            <a:endParaRPr lang="en-US" altLang="zh-CN" dirty="0">
              <a:sym typeface="Arial" panose="020B0604020202020204"/>
            </a:endParaRPr>
          </a:p>
        </p:txBody>
      </p:sp>
      <p:sp>
        <p:nvSpPr>
          <p:cNvPr id="23" name="Text Placeholder 3"/>
          <p:cNvSpPr txBox="1"/>
          <p:nvPr/>
        </p:nvSpPr>
        <p:spPr>
          <a:xfrm>
            <a:off x="1348195" y="4173653"/>
            <a:ext cx="2596630" cy="14337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>
            <a:defPPr>
              <a:defRPr lang="en-US"/>
            </a:defPPr>
            <a:lvl1pPr defTabSz="914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defTabSz="914400">
              <a:defRPr sz="1800"/>
            </a:lvl2pPr>
            <a:lvl3pPr marL="914400" defTabSz="914400">
              <a:defRPr sz="1800"/>
            </a:lvl3pPr>
            <a:lvl4pPr marL="1371600" defTabSz="914400">
              <a:defRPr sz="1800"/>
            </a:lvl4pPr>
            <a:lvl5pPr marL="1828800" defTabSz="914400">
              <a:defRPr sz="1800"/>
            </a:lvl5pPr>
            <a:lvl6pPr marL="2286000" defTabSz="914400">
              <a:defRPr sz="1800"/>
            </a:lvl6pPr>
            <a:lvl7pPr marL="2743200" defTabSz="914400">
              <a:defRPr sz="1800"/>
            </a:lvl7pPr>
            <a:lvl8pPr marL="3200400" defTabSz="914400">
              <a:defRPr sz="1800"/>
            </a:lvl8pPr>
            <a:lvl9pPr marL="3657600" defTabSz="914400">
              <a:defRPr sz="1800"/>
            </a:lvl9pPr>
          </a:lstStyle>
          <a:p>
            <a:r>
              <a:rPr lang="zh-CN" altLang="en-US" dirty="0">
                <a:sym typeface="Arial" panose="020B0604020202020204"/>
              </a:rPr>
              <a:t>此处添加详细文本描述，建议与标题相关并符合整体语言风格。 </a:t>
            </a:r>
          </a:p>
        </p:txBody>
      </p:sp>
      <p:sp>
        <p:nvSpPr>
          <p:cNvPr id="24" name="Text Placeholder 3"/>
          <p:cNvSpPr txBox="1"/>
          <p:nvPr/>
        </p:nvSpPr>
        <p:spPr>
          <a:xfrm>
            <a:off x="1410447" y="2432628"/>
            <a:ext cx="2596630" cy="14337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>
            <a:defPPr>
              <a:defRPr lang="en-US"/>
            </a:defPPr>
            <a:lvl1pPr defTabSz="914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defTabSz="914400">
              <a:defRPr sz="1800"/>
            </a:lvl2pPr>
            <a:lvl3pPr marL="914400" defTabSz="914400">
              <a:defRPr sz="1800"/>
            </a:lvl3pPr>
            <a:lvl4pPr marL="1371600" defTabSz="914400">
              <a:defRPr sz="1800"/>
            </a:lvl4pPr>
            <a:lvl5pPr marL="1828800" defTabSz="914400">
              <a:defRPr sz="1800"/>
            </a:lvl5pPr>
            <a:lvl6pPr marL="2286000" defTabSz="914400">
              <a:defRPr sz="1800"/>
            </a:lvl6pPr>
            <a:lvl7pPr marL="2743200" defTabSz="914400">
              <a:defRPr sz="1800"/>
            </a:lvl7pPr>
            <a:lvl8pPr marL="3200400" defTabSz="914400">
              <a:defRPr sz="1800"/>
            </a:lvl8pPr>
            <a:lvl9pPr marL="3657600" defTabSz="914400">
              <a:defRPr sz="1800"/>
            </a:lvl9pPr>
          </a:lstStyle>
          <a:p>
            <a:r>
              <a:rPr lang="zh-CN" altLang="en-US" dirty="0">
                <a:sym typeface="Arial" panose="020B0604020202020204"/>
              </a:rPr>
              <a:t>此处添加详细文本描述，建议与标题相关并符合整体语言风格。</a:t>
            </a:r>
            <a:endParaRPr lang="en-US" altLang="zh-CN" dirty="0">
              <a:sym typeface="Arial" panose="020B0604020202020204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0" y="0"/>
            <a:ext cx="10106025" cy="400050"/>
          </a:xfrm>
          <a:prstGeom prst="rect">
            <a:avLst/>
          </a:prstGeom>
          <a:solidFill>
            <a:srgbClr val="009D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矩形 26"/>
          <p:cNvSpPr/>
          <p:nvPr/>
        </p:nvSpPr>
        <p:spPr>
          <a:xfrm>
            <a:off x="10506075" y="0"/>
            <a:ext cx="1685925" cy="40005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文本框 58"/>
          <p:cNvSpPr txBox="1"/>
          <p:nvPr/>
        </p:nvSpPr>
        <p:spPr>
          <a:xfrm>
            <a:off x="891566" y="5895"/>
            <a:ext cx="4083169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9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输入您的章节</a:t>
            </a:r>
            <a:r>
              <a:rPr lang="zh-CN" altLang="en-US" sz="19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</a:t>
            </a:r>
            <a:r>
              <a:rPr lang="zh-CN" altLang="en-US" sz="19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标题（文字可修改）</a:t>
            </a:r>
            <a:endParaRPr lang="zh-CN" altLang="en-US" sz="19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文本框 58"/>
          <p:cNvSpPr txBox="1"/>
          <p:nvPr/>
        </p:nvSpPr>
        <p:spPr>
          <a:xfrm>
            <a:off x="46717" y="-3630"/>
            <a:ext cx="9341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LOGO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10824492" y="24945"/>
            <a:ext cx="1198662" cy="377464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algn="ctr">
              <a:defRPr/>
            </a:pPr>
            <a:r>
              <a:rPr lang="zh-CN" altLang="en-US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第 </a:t>
            </a:r>
            <a:fld id="{2EEF1883-7A0E-4F66-9932-E581691AD397}" type="slidenum">
              <a:rPr lang="zh-CN" altLang="en-US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31</a:t>
            </a:fld>
            <a:r>
              <a:rPr lang="zh-CN" altLang="en-US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 页  </a:t>
            </a:r>
            <a:endParaRPr lang="zh-CN" altLang="en-US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3" grpId="0"/>
      <p:bldP spid="24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0106025" cy="400050"/>
          </a:xfrm>
          <a:prstGeom prst="rect">
            <a:avLst/>
          </a:prstGeom>
          <a:solidFill>
            <a:srgbClr val="009D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10506075" y="0"/>
            <a:ext cx="1685925" cy="40005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58"/>
          <p:cNvSpPr txBox="1"/>
          <p:nvPr/>
        </p:nvSpPr>
        <p:spPr>
          <a:xfrm>
            <a:off x="891566" y="5895"/>
            <a:ext cx="4083169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9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输入您的章节</a:t>
            </a:r>
            <a:r>
              <a:rPr lang="zh-CN" altLang="en-US" sz="19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</a:t>
            </a:r>
            <a:r>
              <a:rPr lang="zh-CN" altLang="en-US" sz="19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标题（文字可修改）</a:t>
            </a:r>
            <a:endParaRPr lang="zh-CN" altLang="en-US" sz="19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58"/>
          <p:cNvSpPr txBox="1"/>
          <p:nvPr/>
        </p:nvSpPr>
        <p:spPr>
          <a:xfrm>
            <a:off x="46717" y="-3630"/>
            <a:ext cx="9341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LOGO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0824492" y="24945"/>
            <a:ext cx="1198662" cy="377464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algn="ctr">
              <a:defRPr/>
            </a:pPr>
            <a:r>
              <a:rPr lang="zh-CN" altLang="en-US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第 </a:t>
            </a:r>
            <a:fld id="{2EEF1883-7A0E-4F66-9932-E581691AD397}" type="slidenum">
              <a:rPr lang="zh-CN" altLang="en-US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32</a:t>
            </a:fld>
            <a:r>
              <a:rPr lang="zh-CN" altLang="en-US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 页  </a:t>
            </a:r>
            <a:endParaRPr lang="zh-CN" altLang="en-US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085522" y="2967513"/>
            <a:ext cx="669694" cy="370275"/>
          </a:xfrm>
          <a:prstGeom prst="rect">
            <a:avLst/>
          </a:prstGeom>
          <a:noFill/>
        </p:spPr>
        <p:txBody>
          <a:bodyPr wrap="square" lIns="92376" tIns="46187" rIns="92376" bIns="46187" rtlCol="0">
            <a:spAutoFit/>
          </a:bodyPr>
          <a:lstStyle/>
          <a:p>
            <a:r>
              <a:rPr lang="en-US" altLang="zh-CN" spc="-152" dirty="0">
                <a:solidFill>
                  <a:prstClr val="white">
                    <a:lumMod val="50000"/>
                  </a:prstClr>
                </a:solidFill>
                <a:latin typeface="Arial Unicode MS" panose="020B0604020202020204" pitchFamily="34" charset="-122"/>
                <a:ea typeface="微软雅黑" panose="020B0503020204020204" pitchFamily="34" charset="-122"/>
              </a:rPr>
              <a:t>82%</a:t>
            </a:r>
            <a:endParaRPr lang="zh-CN" altLang="en-US" spc="-152" dirty="0">
              <a:solidFill>
                <a:prstClr val="white">
                  <a:lumMod val="50000"/>
                </a:prstClr>
              </a:solidFill>
              <a:latin typeface="Arial Unicode MS" panose="020B0604020202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164683" y="3121530"/>
            <a:ext cx="669694" cy="370275"/>
          </a:xfrm>
          <a:prstGeom prst="rect">
            <a:avLst/>
          </a:prstGeom>
          <a:noFill/>
        </p:spPr>
        <p:txBody>
          <a:bodyPr wrap="square" lIns="92376" tIns="46187" rIns="92376" bIns="46187" rtlCol="0">
            <a:spAutoFit/>
          </a:bodyPr>
          <a:lstStyle/>
          <a:p>
            <a:r>
              <a:rPr lang="en-US" altLang="zh-CN" spc="-152" dirty="0">
                <a:solidFill>
                  <a:prstClr val="white">
                    <a:lumMod val="50000"/>
                  </a:prstClr>
                </a:solidFill>
                <a:latin typeface="Arial Unicode MS" panose="020B0604020202020204" pitchFamily="34" charset="-122"/>
                <a:ea typeface="微软雅黑" panose="020B0503020204020204" pitchFamily="34" charset="-122"/>
              </a:rPr>
              <a:t>73%</a:t>
            </a:r>
            <a:endParaRPr lang="zh-CN" altLang="en-US" spc="-152" dirty="0">
              <a:solidFill>
                <a:prstClr val="white">
                  <a:lumMod val="50000"/>
                </a:prstClr>
              </a:solidFill>
              <a:latin typeface="Arial Unicode MS" panose="020B0604020202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328321" y="3543913"/>
            <a:ext cx="669694" cy="370275"/>
          </a:xfrm>
          <a:prstGeom prst="rect">
            <a:avLst/>
          </a:prstGeom>
          <a:noFill/>
        </p:spPr>
        <p:txBody>
          <a:bodyPr wrap="square" lIns="92376" tIns="46187" rIns="92376" bIns="46187" rtlCol="0">
            <a:spAutoFit/>
          </a:bodyPr>
          <a:lstStyle/>
          <a:p>
            <a:r>
              <a:rPr lang="en-US" altLang="zh-CN" spc="-152" dirty="0">
                <a:solidFill>
                  <a:prstClr val="white">
                    <a:lumMod val="50000"/>
                  </a:prstClr>
                </a:solidFill>
                <a:latin typeface="Arial Unicode MS" panose="020B0604020202020204" pitchFamily="34" charset="-122"/>
                <a:ea typeface="微软雅黑" panose="020B0503020204020204" pitchFamily="34" charset="-122"/>
              </a:rPr>
              <a:t>56%</a:t>
            </a:r>
            <a:endParaRPr lang="zh-CN" altLang="en-US" spc="-152" dirty="0">
              <a:solidFill>
                <a:prstClr val="white">
                  <a:lumMod val="50000"/>
                </a:prstClr>
              </a:solidFill>
              <a:latin typeface="Arial Unicode MS" panose="020B0604020202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585358" y="4031616"/>
            <a:ext cx="669694" cy="370275"/>
          </a:xfrm>
          <a:prstGeom prst="rect">
            <a:avLst/>
          </a:prstGeom>
          <a:noFill/>
        </p:spPr>
        <p:txBody>
          <a:bodyPr wrap="square" lIns="92376" tIns="46187" rIns="92376" bIns="46187" rtlCol="0">
            <a:spAutoFit/>
          </a:bodyPr>
          <a:lstStyle/>
          <a:p>
            <a:r>
              <a:rPr lang="en-US" altLang="zh-CN" spc="-152" dirty="0">
                <a:solidFill>
                  <a:prstClr val="white">
                    <a:lumMod val="50000"/>
                  </a:prstClr>
                </a:solidFill>
                <a:latin typeface="Arial Unicode MS" panose="020B0604020202020204" pitchFamily="34" charset="-122"/>
                <a:ea typeface="微软雅黑" panose="020B0503020204020204" pitchFamily="34" charset="-122"/>
              </a:rPr>
              <a:t>32%</a:t>
            </a:r>
            <a:endParaRPr lang="zh-CN" altLang="en-US" spc="-152" dirty="0">
              <a:solidFill>
                <a:prstClr val="white">
                  <a:lumMod val="50000"/>
                </a:prstClr>
              </a:solidFill>
              <a:latin typeface="Arial Unicode MS" panose="020B0604020202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 rot="5400000" flipH="1">
            <a:off x="8062054" y="3143490"/>
            <a:ext cx="2233776" cy="2879318"/>
            <a:chOff x="8155995" y="3063800"/>
            <a:chExt cx="4110065" cy="2647126"/>
          </a:xfrm>
          <a:effectLst>
            <a:outerShdw blurRad="114300" dist="88900" algn="l" rotWithShape="0">
              <a:prstClr val="black">
                <a:alpha val="22000"/>
              </a:prstClr>
            </a:outerShdw>
          </a:effectLst>
        </p:grpSpPr>
        <p:sp>
          <p:nvSpPr>
            <p:cNvPr id="12" name="矩形 11"/>
            <p:cNvSpPr/>
            <p:nvPr/>
          </p:nvSpPr>
          <p:spPr>
            <a:xfrm>
              <a:off x="8156003" y="3063800"/>
              <a:ext cx="1680799" cy="332667"/>
            </a:xfrm>
            <a:prstGeom prst="rect">
              <a:avLst/>
            </a:prstGeom>
            <a:solidFill>
              <a:schemeClr val="accent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103683" tIns="51841" rIns="103683" bIns="51841" spcCol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Unicode MS" panose="020B0604020202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9889504" y="3063800"/>
              <a:ext cx="2376556" cy="332667"/>
            </a:xfrm>
            <a:prstGeom prst="rect">
              <a:avLst/>
            </a:prstGeom>
            <a:solidFill>
              <a:srgbClr val="2B6B6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103683" tIns="51841" rIns="103683" bIns="51841" spcCol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Unicode MS" panose="020B0604020202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8156001" y="3899089"/>
              <a:ext cx="1555419" cy="332667"/>
            </a:xfrm>
            <a:prstGeom prst="rect">
              <a:avLst/>
            </a:prstGeom>
            <a:solidFill>
              <a:schemeClr val="accent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103683" tIns="51841" rIns="103683" bIns="51841" spcCol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Unicode MS" panose="020B0604020202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9763824" y="3899089"/>
              <a:ext cx="2199274" cy="332667"/>
            </a:xfrm>
            <a:prstGeom prst="rect">
              <a:avLst/>
            </a:prstGeom>
            <a:solidFill>
              <a:srgbClr val="2B6B6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103683" tIns="51841" rIns="103683" bIns="51841" spcCol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Unicode MS" panose="020B0604020202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8155998" y="4671503"/>
              <a:ext cx="1174131" cy="332667"/>
            </a:xfrm>
            <a:prstGeom prst="rect">
              <a:avLst/>
            </a:prstGeom>
            <a:solidFill>
              <a:schemeClr val="accent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103683" tIns="51841" rIns="103683" bIns="51841" spcCol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Unicode MS" panose="020B0604020202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9381625" y="4671501"/>
              <a:ext cx="1660158" cy="332667"/>
            </a:xfrm>
            <a:prstGeom prst="rect">
              <a:avLst/>
            </a:prstGeom>
            <a:solidFill>
              <a:srgbClr val="2B6B6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103683" tIns="51841" rIns="103683" bIns="51841" spcCol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Unicode MS" panose="020B0604020202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8155995" y="5378253"/>
              <a:ext cx="810249" cy="332667"/>
            </a:xfrm>
            <a:prstGeom prst="rect">
              <a:avLst/>
            </a:prstGeom>
            <a:solidFill>
              <a:schemeClr val="accent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103683" tIns="51841" rIns="103683" bIns="51841" spcCol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Unicode MS" panose="020B0604020202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9018774" y="5378259"/>
              <a:ext cx="1145643" cy="332667"/>
            </a:xfrm>
            <a:prstGeom prst="rect">
              <a:avLst/>
            </a:prstGeom>
            <a:solidFill>
              <a:srgbClr val="2B6B6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103683" tIns="51841" rIns="103683" bIns="51841" spcCol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Unicode MS" panose="020B0604020202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1245263" y="2878511"/>
            <a:ext cx="1736785" cy="1516598"/>
            <a:chOff x="1397291" y="3132277"/>
            <a:chExt cx="1948823" cy="1702026"/>
          </a:xfrm>
        </p:grpSpPr>
        <p:grpSp>
          <p:nvGrpSpPr>
            <p:cNvPr id="21" name="组合 20"/>
            <p:cNvGrpSpPr/>
            <p:nvPr/>
          </p:nvGrpSpPr>
          <p:grpSpPr>
            <a:xfrm>
              <a:off x="1397291" y="3132277"/>
              <a:ext cx="1948823" cy="1702026"/>
              <a:chOff x="1511944" y="2420246"/>
              <a:chExt cx="2627152" cy="2294453"/>
            </a:xfrm>
            <a:effectLst>
              <a:outerShdw blurRad="203200" dist="38100" dir="3780000" sx="103000" sy="103000" algn="t" rotWithShape="0">
                <a:prstClr val="black">
                  <a:alpha val="25000"/>
                </a:prstClr>
              </a:outerShdw>
            </a:effectLst>
          </p:grpSpPr>
          <p:sp>
            <p:nvSpPr>
              <p:cNvPr id="24" name="Freeform 6"/>
              <p:cNvSpPr/>
              <p:nvPr/>
            </p:nvSpPr>
            <p:spPr bwMode="auto">
              <a:xfrm>
                <a:off x="1511944" y="2420246"/>
                <a:ext cx="2627152" cy="2294453"/>
              </a:xfrm>
              <a:custGeom>
                <a:avLst/>
                <a:gdLst>
                  <a:gd name="T0" fmla="*/ 4479 w 4516"/>
                  <a:gd name="T1" fmla="*/ 2074 h 3947"/>
                  <a:gd name="T2" fmla="*/ 3967 w 4516"/>
                  <a:gd name="T3" fmla="*/ 2960 h 3947"/>
                  <a:gd name="T4" fmla="*/ 3455 w 4516"/>
                  <a:gd name="T5" fmla="*/ 3847 h 3947"/>
                  <a:gd name="T6" fmla="*/ 3282 w 4516"/>
                  <a:gd name="T7" fmla="*/ 3947 h 3947"/>
                  <a:gd name="T8" fmla="*/ 2258 w 4516"/>
                  <a:gd name="T9" fmla="*/ 3947 h 3947"/>
                  <a:gd name="T10" fmla="*/ 1234 w 4516"/>
                  <a:gd name="T11" fmla="*/ 3947 h 3947"/>
                  <a:gd name="T12" fmla="*/ 1061 w 4516"/>
                  <a:gd name="T13" fmla="*/ 3847 h 3947"/>
                  <a:gd name="T14" fmla="*/ 549 w 4516"/>
                  <a:gd name="T15" fmla="*/ 2960 h 3947"/>
                  <a:gd name="T16" fmla="*/ 37 w 4516"/>
                  <a:gd name="T17" fmla="*/ 2074 h 3947"/>
                  <a:gd name="T18" fmla="*/ 37 w 4516"/>
                  <a:gd name="T19" fmla="*/ 1874 h 3947"/>
                  <a:gd name="T20" fmla="*/ 549 w 4516"/>
                  <a:gd name="T21" fmla="*/ 987 h 3947"/>
                  <a:gd name="T22" fmla="*/ 1061 w 4516"/>
                  <a:gd name="T23" fmla="*/ 100 h 3947"/>
                  <a:gd name="T24" fmla="*/ 1234 w 4516"/>
                  <a:gd name="T25" fmla="*/ 0 h 3947"/>
                  <a:gd name="T26" fmla="*/ 2258 w 4516"/>
                  <a:gd name="T27" fmla="*/ 0 h 3947"/>
                  <a:gd name="T28" fmla="*/ 3282 w 4516"/>
                  <a:gd name="T29" fmla="*/ 0 h 3947"/>
                  <a:gd name="T30" fmla="*/ 3455 w 4516"/>
                  <a:gd name="T31" fmla="*/ 100 h 3947"/>
                  <a:gd name="T32" fmla="*/ 3967 w 4516"/>
                  <a:gd name="T33" fmla="*/ 987 h 3947"/>
                  <a:gd name="T34" fmla="*/ 4479 w 4516"/>
                  <a:gd name="T35" fmla="*/ 1874 h 3947"/>
                  <a:gd name="T36" fmla="*/ 4479 w 4516"/>
                  <a:gd name="T37" fmla="*/ 2074 h 39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4516" h="3947">
                    <a:moveTo>
                      <a:pt x="4479" y="2074"/>
                    </a:moveTo>
                    <a:lnTo>
                      <a:pt x="3967" y="2960"/>
                    </a:lnTo>
                    <a:lnTo>
                      <a:pt x="3455" y="3847"/>
                    </a:lnTo>
                    <a:cubicBezTo>
                      <a:pt x="3418" y="3911"/>
                      <a:pt x="3355" y="3947"/>
                      <a:pt x="3282" y="3947"/>
                    </a:cubicBezTo>
                    <a:lnTo>
                      <a:pt x="2258" y="3947"/>
                    </a:lnTo>
                    <a:lnTo>
                      <a:pt x="1234" y="3947"/>
                    </a:lnTo>
                    <a:cubicBezTo>
                      <a:pt x="1160" y="3947"/>
                      <a:pt x="1097" y="3911"/>
                      <a:pt x="1061" y="3847"/>
                    </a:cubicBezTo>
                    <a:lnTo>
                      <a:pt x="549" y="2960"/>
                    </a:lnTo>
                    <a:lnTo>
                      <a:pt x="37" y="2074"/>
                    </a:lnTo>
                    <a:cubicBezTo>
                      <a:pt x="0" y="2010"/>
                      <a:pt x="0" y="1937"/>
                      <a:pt x="37" y="1874"/>
                    </a:cubicBezTo>
                    <a:lnTo>
                      <a:pt x="549" y="987"/>
                    </a:lnTo>
                    <a:lnTo>
                      <a:pt x="1061" y="100"/>
                    </a:lnTo>
                    <a:cubicBezTo>
                      <a:pt x="1097" y="36"/>
                      <a:pt x="1160" y="0"/>
                      <a:pt x="1234" y="0"/>
                    </a:cubicBezTo>
                    <a:lnTo>
                      <a:pt x="2258" y="0"/>
                    </a:lnTo>
                    <a:lnTo>
                      <a:pt x="3282" y="0"/>
                    </a:lnTo>
                    <a:cubicBezTo>
                      <a:pt x="3355" y="0"/>
                      <a:pt x="3418" y="36"/>
                      <a:pt x="3455" y="100"/>
                    </a:cubicBezTo>
                    <a:lnTo>
                      <a:pt x="3967" y="987"/>
                    </a:lnTo>
                    <a:lnTo>
                      <a:pt x="4479" y="1874"/>
                    </a:lnTo>
                    <a:cubicBezTo>
                      <a:pt x="4516" y="1937"/>
                      <a:pt x="4516" y="2010"/>
                      <a:pt x="4479" y="2074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 w="7938" cap="flat">
                <a:noFill/>
                <a:prstDash val="solid"/>
                <a:miter lim="800000"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Unicode MS" panose="020B0604020202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5" name="Freeform 6"/>
              <p:cNvSpPr/>
              <p:nvPr/>
            </p:nvSpPr>
            <p:spPr bwMode="auto">
              <a:xfrm>
                <a:off x="1524106" y="2431739"/>
                <a:ext cx="2602832" cy="2271469"/>
              </a:xfrm>
              <a:custGeom>
                <a:avLst/>
                <a:gdLst>
                  <a:gd name="T0" fmla="*/ 4479 w 4516"/>
                  <a:gd name="T1" fmla="*/ 2074 h 3947"/>
                  <a:gd name="T2" fmla="*/ 3967 w 4516"/>
                  <a:gd name="T3" fmla="*/ 2960 h 3947"/>
                  <a:gd name="T4" fmla="*/ 3455 w 4516"/>
                  <a:gd name="T5" fmla="*/ 3847 h 3947"/>
                  <a:gd name="T6" fmla="*/ 3282 w 4516"/>
                  <a:gd name="T7" fmla="*/ 3947 h 3947"/>
                  <a:gd name="T8" fmla="*/ 2258 w 4516"/>
                  <a:gd name="T9" fmla="*/ 3947 h 3947"/>
                  <a:gd name="T10" fmla="*/ 1234 w 4516"/>
                  <a:gd name="T11" fmla="*/ 3947 h 3947"/>
                  <a:gd name="T12" fmla="*/ 1061 w 4516"/>
                  <a:gd name="T13" fmla="*/ 3847 h 3947"/>
                  <a:gd name="T14" fmla="*/ 549 w 4516"/>
                  <a:gd name="T15" fmla="*/ 2960 h 3947"/>
                  <a:gd name="T16" fmla="*/ 37 w 4516"/>
                  <a:gd name="T17" fmla="*/ 2074 h 3947"/>
                  <a:gd name="T18" fmla="*/ 37 w 4516"/>
                  <a:gd name="T19" fmla="*/ 1874 h 3947"/>
                  <a:gd name="T20" fmla="*/ 549 w 4516"/>
                  <a:gd name="T21" fmla="*/ 987 h 3947"/>
                  <a:gd name="T22" fmla="*/ 1061 w 4516"/>
                  <a:gd name="T23" fmla="*/ 100 h 3947"/>
                  <a:gd name="T24" fmla="*/ 1234 w 4516"/>
                  <a:gd name="T25" fmla="*/ 0 h 3947"/>
                  <a:gd name="T26" fmla="*/ 2258 w 4516"/>
                  <a:gd name="T27" fmla="*/ 0 h 3947"/>
                  <a:gd name="T28" fmla="*/ 3282 w 4516"/>
                  <a:gd name="T29" fmla="*/ 0 h 3947"/>
                  <a:gd name="T30" fmla="*/ 3455 w 4516"/>
                  <a:gd name="T31" fmla="*/ 100 h 3947"/>
                  <a:gd name="T32" fmla="*/ 3967 w 4516"/>
                  <a:gd name="T33" fmla="*/ 987 h 3947"/>
                  <a:gd name="T34" fmla="*/ 4479 w 4516"/>
                  <a:gd name="T35" fmla="*/ 1874 h 3947"/>
                  <a:gd name="T36" fmla="*/ 4479 w 4516"/>
                  <a:gd name="T37" fmla="*/ 2074 h 39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4516" h="3947">
                    <a:moveTo>
                      <a:pt x="4479" y="2074"/>
                    </a:moveTo>
                    <a:lnTo>
                      <a:pt x="3967" y="2960"/>
                    </a:lnTo>
                    <a:lnTo>
                      <a:pt x="3455" y="3847"/>
                    </a:lnTo>
                    <a:cubicBezTo>
                      <a:pt x="3418" y="3911"/>
                      <a:pt x="3355" y="3947"/>
                      <a:pt x="3282" y="3947"/>
                    </a:cubicBezTo>
                    <a:lnTo>
                      <a:pt x="2258" y="3947"/>
                    </a:lnTo>
                    <a:lnTo>
                      <a:pt x="1234" y="3947"/>
                    </a:lnTo>
                    <a:cubicBezTo>
                      <a:pt x="1160" y="3947"/>
                      <a:pt x="1097" y="3911"/>
                      <a:pt x="1061" y="3847"/>
                    </a:cubicBezTo>
                    <a:lnTo>
                      <a:pt x="549" y="2960"/>
                    </a:lnTo>
                    <a:lnTo>
                      <a:pt x="37" y="2074"/>
                    </a:lnTo>
                    <a:cubicBezTo>
                      <a:pt x="0" y="2010"/>
                      <a:pt x="0" y="1937"/>
                      <a:pt x="37" y="1874"/>
                    </a:cubicBezTo>
                    <a:lnTo>
                      <a:pt x="549" y="987"/>
                    </a:lnTo>
                    <a:lnTo>
                      <a:pt x="1061" y="100"/>
                    </a:lnTo>
                    <a:cubicBezTo>
                      <a:pt x="1097" y="36"/>
                      <a:pt x="1160" y="0"/>
                      <a:pt x="1234" y="0"/>
                    </a:cubicBezTo>
                    <a:lnTo>
                      <a:pt x="2258" y="0"/>
                    </a:lnTo>
                    <a:lnTo>
                      <a:pt x="3282" y="0"/>
                    </a:lnTo>
                    <a:cubicBezTo>
                      <a:pt x="3355" y="0"/>
                      <a:pt x="3418" y="36"/>
                      <a:pt x="3455" y="100"/>
                    </a:cubicBezTo>
                    <a:lnTo>
                      <a:pt x="3967" y="987"/>
                    </a:lnTo>
                    <a:lnTo>
                      <a:pt x="4479" y="1874"/>
                    </a:lnTo>
                    <a:cubicBezTo>
                      <a:pt x="4516" y="1937"/>
                      <a:pt x="4516" y="2010"/>
                      <a:pt x="4479" y="2074"/>
                    </a:cubicBezTo>
                    <a:close/>
                  </a:path>
                </a:pathLst>
              </a:custGeom>
              <a:gradFill>
                <a:gsLst>
                  <a:gs pos="0">
                    <a:sysClr val="window" lastClr="FFFFFF">
                      <a:lumMod val="82000"/>
                      <a:lumOff val="18000"/>
                    </a:sysClr>
                  </a:gs>
                  <a:gs pos="47000">
                    <a:srgbClr val="F5F5F5"/>
                  </a:gs>
                  <a:gs pos="100000">
                    <a:sysClr val="window" lastClr="FFFFFF">
                      <a:lumMod val="95000"/>
                      <a:lumOff val="5000"/>
                    </a:sysClr>
                  </a:gs>
                </a:gsLst>
                <a:lin ang="18900000" scaled="0"/>
              </a:gradFill>
              <a:ln w="7938" cap="flat">
                <a:noFill/>
                <a:prstDash val="solid"/>
                <a:miter lim="800000"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Unicode MS" panose="020B0604020202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22" name="Freeform 7"/>
            <p:cNvSpPr/>
            <p:nvPr/>
          </p:nvSpPr>
          <p:spPr bwMode="auto">
            <a:xfrm>
              <a:off x="1650672" y="3357062"/>
              <a:ext cx="1442061" cy="1252455"/>
            </a:xfrm>
            <a:custGeom>
              <a:avLst/>
              <a:gdLst>
                <a:gd name="T0" fmla="*/ 3404 w 3431"/>
                <a:gd name="T1" fmla="*/ 1576 h 2999"/>
                <a:gd name="T2" fmla="*/ 3015 w 3431"/>
                <a:gd name="T3" fmla="*/ 2249 h 2999"/>
                <a:gd name="T4" fmla="*/ 2625 w 3431"/>
                <a:gd name="T5" fmla="*/ 2923 h 2999"/>
                <a:gd name="T6" fmla="*/ 2494 w 3431"/>
                <a:gd name="T7" fmla="*/ 2999 h 2999"/>
                <a:gd name="T8" fmla="*/ 1716 w 3431"/>
                <a:gd name="T9" fmla="*/ 2999 h 2999"/>
                <a:gd name="T10" fmla="*/ 938 w 3431"/>
                <a:gd name="T11" fmla="*/ 2999 h 2999"/>
                <a:gd name="T12" fmla="*/ 806 w 3431"/>
                <a:gd name="T13" fmla="*/ 2923 h 2999"/>
                <a:gd name="T14" fmla="*/ 417 w 3431"/>
                <a:gd name="T15" fmla="*/ 2249 h 2999"/>
                <a:gd name="T16" fmla="*/ 28 w 3431"/>
                <a:gd name="T17" fmla="*/ 1576 h 2999"/>
                <a:gd name="T18" fmla="*/ 28 w 3431"/>
                <a:gd name="T19" fmla="*/ 1424 h 2999"/>
                <a:gd name="T20" fmla="*/ 417 w 3431"/>
                <a:gd name="T21" fmla="*/ 750 h 2999"/>
                <a:gd name="T22" fmla="*/ 806 w 3431"/>
                <a:gd name="T23" fmla="*/ 76 h 2999"/>
                <a:gd name="T24" fmla="*/ 938 w 3431"/>
                <a:gd name="T25" fmla="*/ 0 h 2999"/>
                <a:gd name="T26" fmla="*/ 1716 w 3431"/>
                <a:gd name="T27" fmla="*/ 0 h 2999"/>
                <a:gd name="T28" fmla="*/ 2494 w 3431"/>
                <a:gd name="T29" fmla="*/ 0 h 2999"/>
                <a:gd name="T30" fmla="*/ 2625 w 3431"/>
                <a:gd name="T31" fmla="*/ 76 h 2999"/>
                <a:gd name="T32" fmla="*/ 3015 w 3431"/>
                <a:gd name="T33" fmla="*/ 750 h 2999"/>
                <a:gd name="T34" fmla="*/ 3404 w 3431"/>
                <a:gd name="T35" fmla="*/ 1424 h 2999"/>
                <a:gd name="T36" fmla="*/ 3404 w 3431"/>
                <a:gd name="T37" fmla="*/ 1576 h 29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431" h="2999">
                  <a:moveTo>
                    <a:pt x="3404" y="1576"/>
                  </a:moveTo>
                  <a:lnTo>
                    <a:pt x="3015" y="2249"/>
                  </a:lnTo>
                  <a:lnTo>
                    <a:pt x="2625" y="2923"/>
                  </a:lnTo>
                  <a:cubicBezTo>
                    <a:pt x="2598" y="2972"/>
                    <a:pt x="2550" y="2999"/>
                    <a:pt x="2494" y="2999"/>
                  </a:cubicBezTo>
                  <a:lnTo>
                    <a:pt x="1716" y="2999"/>
                  </a:lnTo>
                  <a:lnTo>
                    <a:pt x="938" y="2999"/>
                  </a:lnTo>
                  <a:cubicBezTo>
                    <a:pt x="882" y="2999"/>
                    <a:pt x="834" y="2972"/>
                    <a:pt x="806" y="2923"/>
                  </a:cubicBezTo>
                  <a:lnTo>
                    <a:pt x="417" y="2249"/>
                  </a:lnTo>
                  <a:lnTo>
                    <a:pt x="28" y="1576"/>
                  </a:lnTo>
                  <a:cubicBezTo>
                    <a:pt x="0" y="1527"/>
                    <a:pt x="0" y="1472"/>
                    <a:pt x="28" y="1424"/>
                  </a:cubicBezTo>
                  <a:lnTo>
                    <a:pt x="417" y="750"/>
                  </a:lnTo>
                  <a:lnTo>
                    <a:pt x="806" y="76"/>
                  </a:lnTo>
                  <a:cubicBezTo>
                    <a:pt x="834" y="28"/>
                    <a:pt x="882" y="0"/>
                    <a:pt x="938" y="0"/>
                  </a:cubicBezTo>
                  <a:lnTo>
                    <a:pt x="1716" y="0"/>
                  </a:lnTo>
                  <a:lnTo>
                    <a:pt x="2494" y="0"/>
                  </a:lnTo>
                  <a:cubicBezTo>
                    <a:pt x="2550" y="0"/>
                    <a:pt x="2598" y="28"/>
                    <a:pt x="2625" y="76"/>
                  </a:cubicBezTo>
                  <a:lnTo>
                    <a:pt x="3015" y="750"/>
                  </a:lnTo>
                  <a:lnTo>
                    <a:pt x="3404" y="1424"/>
                  </a:lnTo>
                  <a:cubicBezTo>
                    <a:pt x="3431" y="1472"/>
                    <a:pt x="3431" y="1527"/>
                    <a:pt x="3404" y="1576"/>
                  </a:cubicBezTo>
                  <a:close/>
                </a:path>
              </a:pathLst>
            </a:custGeom>
            <a:solidFill>
              <a:schemeClr val="accent2"/>
            </a:solidFill>
            <a:ln w="7938" cap="flat">
              <a:noFill/>
              <a:prstDash val="solid"/>
              <a:miter lim="800000"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Unicode MS" panose="020B0604020202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907194" y="3791886"/>
              <a:ext cx="1185538" cy="39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7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第一月</a:t>
              </a: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2578413" y="3636809"/>
            <a:ext cx="1736785" cy="1516598"/>
            <a:chOff x="2893203" y="3983290"/>
            <a:chExt cx="1948823" cy="1702026"/>
          </a:xfrm>
        </p:grpSpPr>
        <p:grpSp>
          <p:nvGrpSpPr>
            <p:cNvPr id="27" name="组合 26"/>
            <p:cNvGrpSpPr/>
            <p:nvPr/>
          </p:nvGrpSpPr>
          <p:grpSpPr>
            <a:xfrm>
              <a:off x="2893203" y="3983290"/>
              <a:ext cx="1948823" cy="1702026"/>
              <a:chOff x="1511944" y="2420246"/>
              <a:chExt cx="2627152" cy="2294453"/>
            </a:xfrm>
            <a:effectLst>
              <a:outerShdw blurRad="203200" dist="38100" dir="3780000" sx="103000" sy="103000" algn="t" rotWithShape="0">
                <a:prstClr val="black">
                  <a:alpha val="25000"/>
                </a:prstClr>
              </a:outerShdw>
            </a:effectLst>
          </p:grpSpPr>
          <p:sp>
            <p:nvSpPr>
              <p:cNvPr id="30" name="Freeform 6"/>
              <p:cNvSpPr/>
              <p:nvPr/>
            </p:nvSpPr>
            <p:spPr bwMode="auto">
              <a:xfrm>
                <a:off x="1511944" y="2420246"/>
                <a:ext cx="2627152" cy="2294453"/>
              </a:xfrm>
              <a:custGeom>
                <a:avLst/>
                <a:gdLst>
                  <a:gd name="T0" fmla="*/ 4479 w 4516"/>
                  <a:gd name="T1" fmla="*/ 2074 h 3947"/>
                  <a:gd name="T2" fmla="*/ 3967 w 4516"/>
                  <a:gd name="T3" fmla="*/ 2960 h 3947"/>
                  <a:gd name="T4" fmla="*/ 3455 w 4516"/>
                  <a:gd name="T5" fmla="*/ 3847 h 3947"/>
                  <a:gd name="T6" fmla="*/ 3282 w 4516"/>
                  <a:gd name="T7" fmla="*/ 3947 h 3947"/>
                  <a:gd name="T8" fmla="*/ 2258 w 4516"/>
                  <a:gd name="T9" fmla="*/ 3947 h 3947"/>
                  <a:gd name="T10" fmla="*/ 1234 w 4516"/>
                  <a:gd name="T11" fmla="*/ 3947 h 3947"/>
                  <a:gd name="T12" fmla="*/ 1061 w 4516"/>
                  <a:gd name="T13" fmla="*/ 3847 h 3947"/>
                  <a:gd name="T14" fmla="*/ 549 w 4516"/>
                  <a:gd name="T15" fmla="*/ 2960 h 3947"/>
                  <a:gd name="T16" fmla="*/ 37 w 4516"/>
                  <a:gd name="T17" fmla="*/ 2074 h 3947"/>
                  <a:gd name="T18" fmla="*/ 37 w 4516"/>
                  <a:gd name="T19" fmla="*/ 1874 h 3947"/>
                  <a:gd name="T20" fmla="*/ 549 w 4516"/>
                  <a:gd name="T21" fmla="*/ 987 h 3947"/>
                  <a:gd name="T22" fmla="*/ 1061 w 4516"/>
                  <a:gd name="T23" fmla="*/ 100 h 3947"/>
                  <a:gd name="T24" fmla="*/ 1234 w 4516"/>
                  <a:gd name="T25" fmla="*/ 0 h 3947"/>
                  <a:gd name="T26" fmla="*/ 2258 w 4516"/>
                  <a:gd name="T27" fmla="*/ 0 h 3947"/>
                  <a:gd name="T28" fmla="*/ 3282 w 4516"/>
                  <a:gd name="T29" fmla="*/ 0 h 3947"/>
                  <a:gd name="T30" fmla="*/ 3455 w 4516"/>
                  <a:gd name="T31" fmla="*/ 100 h 3947"/>
                  <a:gd name="T32" fmla="*/ 3967 w 4516"/>
                  <a:gd name="T33" fmla="*/ 987 h 3947"/>
                  <a:gd name="T34" fmla="*/ 4479 w 4516"/>
                  <a:gd name="T35" fmla="*/ 1874 h 3947"/>
                  <a:gd name="T36" fmla="*/ 4479 w 4516"/>
                  <a:gd name="T37" fmla="*/ 2074 h 39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4516" h="3947">
                    <a:moveTo>
                      <a:pt x="4479" y="2074"/>
                    </a:moveTo>
                    <a:lnTo>
                      <a:pt x="3967" y="2960"/>
                    </a:lnTo>
                    <a:lnTo>
                      <a:pt x="3455" y="3847"/>
                    </a:lnTo>
                    <a:cubicBezTo>
                      <a:pt x="3418" y="3911"/>
                      <a:pt x="3355" y="3947"/>
                      <a:pt x="3282" y="3947"/>
                    </a:cubicBezTo>
                    <a:lnTo>
                      <a:pt x="2258" y="3947"/>
                    </a:lnTo>
                    <a:lnTo>
                      <a:pt x="1234" y="3947"/>
                    </a:lnTo>
                    <a:cubicBezTo>
                      <a:pt x="1160" y="3947"/>
                      <a:pt x="1097" y="3911"/>
                      <a:pt x="1061" y="3847"/>
                    </a:cubicBezTo>
                    <a:lnTo>
                      <a:pt x="549" y="2960"/>
                    </a:lnTo>
                    <a:lnTo>
                      <a:pt x="37" y="2074"/>
                    </a:lnTo>
                    <a:cubicBezTo>
                      <a:pt x="0" y="2010"/>
                      <a:pt x="0" y="1937"/>
                      <a:pt x="37" y="1874"/>
                    </a:cubicBezTo>
                    <a:lnTo>
                      <a:pt x="549" y="987"/>
                    </a:lnTo>
                    <a:lnTo>
                      <a:pt x="1061" y="100"/>
                    </a:lnTo>
                    <a:cubicBezTo>
                      <a:pt x="1097" y="36"/>
                      <a:pt x="1160" y="0"/>
                      <a:pt x="1234" y="0"/>
                    </a:cubicBezTo>
                    <a:lnTo>
                      <a:pt x="2258" y="0"/>
                    </a:lnTo>
                    <a:lnTo>
                      <a:pt x="3282" y="0"/>
                    </a:lnTo>
                    <a:cubicBezTo>
                      <a:pt x="3355" y="0"/>
                      <a:pt x="3418" y="36"/>
                      <a:pt x="3455" y="100"/>
                    </a:cubicBezTo>
                    <a:lnTo>
                      <a:pt x="3967" y="987"/>
                    </a:lnTo>
                    <a:lnTo>
                      <a:pt x="4479" y="1874"/>
                    </a:lnTo>
                    <a:cubicBezTo>
                      <a:pt x="4516" y="1937"/>
                      <a:pt x="4516" y="2010"/>
                      <a:pt x="4479" y="2074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 w="7938" cap="flat">
                <a:noFill/>
                <a:prstDash val="solid"/>
                <a:miter lim="800000"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Unicode MS" panose="020B0604020202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1" name="Freeform 6"/>
              <p:cNvSpPr/>
              <p:nvPr/>
            </p:nvSpPr>
            <p:spPr bwMode="auto">
              <a:xfrm>
                <a:off x="1524106" y="2431739"/>
                <a:ext cx="2602832" cy="2271469"/>
              </a:xfrm>
              <a:custGeom>
                <a:avLst/>
                <a:gdLst>
                  <a:gd name="T0" fmla="*/ 4479 w 4516"/>
                  <a:gd name="T1" fmla="*/ 2074 h 3947"/>
                  <a:gd name="T2" fmla="*/ 3967 w 4516"/>
                  <a:gd name="T3" fmla="*/ 2960 h 3947"/>
                  <a:gd name="T4" fmla="*/ 3455 w 4516"/>
                  <a:gd name="T5" fmla="*/ 3847 h 3947"/>
                  <a:gd name="T6" fmla="*/ 3282 w 4516"/>
                  <a:gd name="T7" fmla="*/ 3947 h 3947"/>
                  <a:gd name="T8" fmla="*/ 2258 w 4516"/>
                  <a:gd name="T9" fmla="*/ 3947 h 3947"/>
                  <a:gd name="T10" fmla="*/ 1234 w 4516"/>
                  <a:gd name="T11" fmla="*/ 3947 h 3947"/>
                  <a:gd name="T12" fmla="*/ 1061 w 4516"/>
                  <a:gd name="T13" fmla="*/ 3847 h 3947"/>
                  <a:gd name="T14" fmla="*/ 549 w 4516"/>
                  <a:gd name="T15" fmla="*/ 2960 h 3947"/>
                  <a:gd name="T16" fmla="*/ 37 w 4516"/>
                  <a:gd name="T17" fmla="*/ 2074 h 3947"/>
                  <a:gd name="T18" fmla="*/ 37 w 4516"/>
                  <a:gd name="T19" fmla="*/ 1874 h 3947"/>
                  <a:gd name="T20" fmla="*/ 549 w 4516"/>
                  <a:gd name="T21" fmla="*/ 987 h 3947"/>
                  <a:gd name="T22" fmla="*/ 1061 w 4516"/>
                  <a:gd name="T23" fmla="*/ 100 h 3947"/>
                  <a:gd name="T24" fmla="*/ 1234 w 4516"/>
                  <a:gd name="T25" fmla="*/ 0 h 3947"/>
                  <a:gd name="T26" fmla="*/ 2258 w 4516"/>
                  <a:gd name="T27" fmla="*/ 0 h 3947"/>
                  <a:gd name="T28" fmla="*/ 3282 w 4516"/>
                  <a:gd name="T29" fmla="*/ 0 h 3947"/>
                  <a:gd name="T30" fmla="*/ 3455 w 4516"/>
                  <a:gd name="T31" fmla="*/ 100 h 3947"/>
                  <a:gd name="T32" fmla="*/ 3967 w 4516"/>
                  <a:gd name="T33" fmla="*/ 987 h 3947"/>
                  <a:gd name="T34" fmla="*/ 4479 w 4516"/>
                  <a:gd name="T35" fmla="*/ 1874 h 3947"/>
                  <a:gd name="T36" fmla="*/ 4479 w 4516"/>
                  <a:gd name="T37" fmla="*/ 2074 h 39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4516" h="3947">
                    <a:moveTo>
                      <a:pt x="4479" y="2074"/>
                    </a:moveTo>
                    <a:lnTo>
                      <a:pt x="3967" y="2960"/>
                    </a:lnTo>
                    <a:lnTo>
                      <a:pt x="3455" y="3847"/>
                    </a:lnTo>
                    <a:cubicBezTo>
                      <a:pt x="3418" y="3911"/>
                      <a:pt x="3355" y="3947"/>
                      <a:pt x="3282" y="3947"/>
                    </a:cubicBezTo>
                    <a:lnTo>
                      <a:pt x="2258" y="3947"/>
                    </a:lnTo>
                    <a:lnTo>
                      <a:pt x="1234" y="3947"/>
                    </a:lnTo>
                    <a:cubicBezTo>
                      <a:pt x="1160" y="3947"/>
                      <a:pt x="1097" y="3911"/>
                      <a:pt x="1061" y="3847"/>
                    </a:cubicBezTo>
                    <a:lnTo>
                      <a:pt x="549" y="2960"/>
                    </a:lnTo>
                    <a:lnTo>
                      <a:pt x="37" y="2074"/>
                    </a:lnTo>
                    <a:cubicBezTo>
                      <a:pt x="0" y="2010"/>
                      <a:pt x="0" y="1937"/>
                      <a:pt x="37" y="1874"/>
                    </a:cubicBezTo>
                    <a:lnTo>
                      <a:pt x="549" y="987"/>
                    </a:lnTo>
                    <a:lnTo>
                      <a:pt x="1061" y="100"/>
                    </a:lnTo>
                    <a:cubicBezTo>
                      <a:pt x="1097" y="36"/>
                      <a:pt x="1160" y="0"/>
                      <a:pt x="1234" y="0"/>
                    </a:cubicBezTo>
                    <a:lnTo>
                      <a:pt x="2258" y="0"/>
                    </a:lnTo>
                    <a:lnTo>
                      <a:pt x="3282" y="0"/>
                    </a:lnTo>
                    <a:cubicBezTo>
                      <a:pt x="3355" y="0"/>
                      <a:pt x="3418" y="36"/>
                      <a:pt x="3455" y="100"/>
                    </a:cubicBezTo>
                    <a:lnTo>
                      <a:pt x="3967" y="987"/>
                    </a:lnTo>
                    <a:lnTo>
                      <a:pt x="4479" y="1874"/>
                    </a:lnTo>
                    <a:cubicBezTo>
                      <a:pt x="4516" y="1937"/>
                      <a:pt x="4516" y="2010"/>
                      <a:pt x="4479" y="2074"/>
                    </a:cubicBezTo>
                    <a:close/>
                  </a:path>
                </a:pathLst>
              </a:custGeom>
              <a:gradFill>
                <a:gsLst>
                  <a:gs pos="0">
                    <a:sysClr val="window" lastClr="FFFFFF">
                      <a:lumMod val="82000"/>
                      <a:lumOff val="18000"/>
                    </a:sysClr>
                  </a:gs>
                  <a:gs pos="47000">
                    <a:srgbClr val="F5F5F5"/>
                  </a:gs>
                  <a:gs pos="100000">
                    <a:sysClr val="window" lastClr="FFFFFF">
                      <a:lumMod val="95000"/>
                      <a:lumOff val="5000"/>
                    </a:sysClr>
                  </a:gs>
                </a:gsLst>
                <a:lin ang="18900000" scaled="0"/>
              </a:gradFill>
              <a:ln w="7938" cap="flat">
                <a:noFill/>
                <a:prstDash val="solid"/>
                <a:miter lim="800000"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Unicode MS" panose="020B0604020202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28" name="Freeform 7"/>
            <p:cNvSpPr/>
            <p:nvPr/>
          </p:nvSpPr>
          <p:spPr bwMode="auto">
            <a:xfrm>
              <a:off x="3146586" y="4181609"/>
              <a:ext cx="1442061" cy="1252455"/>
            </a:xfrm>
            <a:custGeom>
              <a:avLst/>
              <a:gdLst>
                <a:gd name="T0" fmla="*/ 3404 w 3431"/>
                <a:gd name="T1" fmla="*/ 1576 h 2999"/>
                <a:gd name="T2" fmla="*/ 3015 w 3431"/>
                <a:gd name="T3" fmla="*/ 2249 h 2999"/>
                <a:gd name="T4" fmla="*/ 2625 w 3431"/>
                <a:gd name="T5" fmla="*/ 2923 h 2999"/>
                <a:gd name="T6" fmla="*/ 2494 w 3431"/>
                <a:gd name="T7" fmla="*/ 2999 h 2999"/>
                <a:gd name="T8" fmla="*/ 1716 w 3431"/>
                <a:gd name="T9" fmla="*/ 2999 h 2999"/>
                <a:gd name="T10" fmla="*/ 938 w 3431"/>
                <a:gd name="T11" fmla="*/ 2999 h 2999"/>
                <a:gd name="T12" fmla="*/ 806 w 3431"/>
                <a:gd name="T13" fmla="*/ 2923 h 2999"/>
                <a:gd name="T14" fmla="*/ 417 w 3431"/>
                <a:gd name="T15" fmla="*/ 2249 h 2999"/>
                <a:gd name="T16" fmla="*/ 28 w 3431"/>
                <a:gd name="T17" fmla="*/ 1576 h 2999"/>
                <a:gd name="T18" fmla="*/ 28 w 3431"/>
                <a:gd name="T19" fmla="*/ 1424 h 2999"/>
                <a:gd name="T20" fmla="*/ 417 w 3431"/>
                <a:gd name="T21" fmla="*/ 750 h 2999"/>
                <a:gd name="T22" fmla="*/ 806 w 3431"/>
                <a:gd name="T23" fmla="*/ 76 h 2999"/>
                <a:gd name="T24" fmla="*/ 938 w 3431"/>
                <a:gd name="T25" fmla="*/ 0 h 2999"/>
                <a:gd name="T26" fmla="*/ 1716 w 3431"/>
                <a:gd name="T27" fmla="*/ 0 h 2999"/>
                <a:gd name="T28" fmla="*/ 2494 w 3431"/>
                <a:gd name="T29" fmla="*/ 0 h 2999"/>
                <a:gd name="T30" fmla="*/ 2625 w 3431"/>
                <a:gd name="T31" fmla="*/ 76 h 2999"/>
                <a:gd name="T32" fmla="*/ 3015 w 3431"/>
                <a:gd name="T33" fmla="*/ 750 h 2999"/>
                <a:gd name="T34" fmla="*/ 3404 w 3431"/>
                <a:gd name="T35" fmla="*/ 1424 h 2999"/>
                <a:gd name="T36" fmla="*/ 3404 w 3431"/>
                <a:gd name="T37" fmla="*/ 1576 h 29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431" h="2999">
                  <a:moveTo>
                    <a:pt x="3404" y="1576"/>
                  </a:moveTo>
                  <a:lnTo>
                    <a:pt x="3015" y="2249"/>
                  </a:lnTo>
                  <a:lnTo>
                    <a:pt x="2625" y="2923"/>
                  </a:lnTo>
                  <a:cubicBezTo>
                    <a:pt x="2598" y="2972"/>
                    <a:pt x="2550" y="2999"/>
                    <a:pt x="2494" y="2999"/>
                  </a:cubicBezTo>
                  <a:lnTo>
                    <a:pt x="1716" y="2999"/>
                  </a:lnTo>
                  <a:lnTo>
                    <a:pt x="938" y="2999"/>
                  </a:lnTo>
                  <a:cubicBezTo>
                    <a:pt x="882" y="2999"/>
                    <a:pt x="834" y="2972"/>
                    <a:pt x="806" y="2923"/>
                  </a:cubicBezTo>
                  <a:lnTo>
                    <a:pt x="417" y="2249"/>
                  </a:lnTo>
                  <a:lnTo>
                    <a:pt x="28" y="1576"/>
                  </a:lnTo>
                  <a:cubicBezTo>
                    <a:pt x="0" y="1527"/>
                    <a:pt x="0" y="1472"/>
                    <a:pt x="28" y="1424"/>
                  </a:cubicBezTo>
                  <a:lnTo>
                    <a:pt x="417" y="750"/>
                  </a:lnTo>
                  <a:lnTo>
                    <a:pt x="806" y="76"/>
                  </a:lnTo>
                  <a:cubicBezTo>
                    <a:pt x="834" y="28"/>
                    <a:pt x="882" y="0"/>
                    <a:pt x="938" y="0"/>
                  </a:cubicBezTo>
                  <a:lnTo>
                    <a:pt x="1716" y="0"/>
                  </a:lnTo>
                  <a:lnTo>
                    <a:pt x="2494" y="0"/>
                  </a:lnTo>
                  <a:cubicBezTo>
                    <a:pt x="2550" y="0"/>
                    <a:pt x="2598" y="28"/>
                    <a:pt x="2625" y="76"/>
                  </a:cubicBezTo>
                  <a:lnTo>
                    <a:pt x="3015" y="750"/>
                  </a:lnTo>
                  <a:lnTo>
                    <a:pt x="3404" y="1424"/>
                  </a:lnTo>
                  <a:cubicBezTo>
                    <a:pt x="3431" y="1472"/>
                    <a:pt x="3431" y="1527"/>
                    <a:pt x="3404" y="1576"/>
                  </a:cubicBezTo>
                  <a:close/>
                </a:path>
              </a:pathLst>
            </a:custGeom>
            <a:solidFill>
              <a:srgbClr val="2B6B6F"/>
            </a:solidFill>
            <a:ln w="7938" cap="flat">
              <a:noFill/>
              <a:prstDash val="solid"/>
              <a:miter lim="800000"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Unicode MS" panose="020B0604020202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3317006" y="4568805"/>
              <a:ext cx="1185538" cy="39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7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第二月</a:t>
              </a: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3905202" y="2865967"/>
            <a:ext cx="1736785" cy="1516598"/>
            <a:chOff x="4381974" y="3118200"/>
            <a:chExt cx="1948823" cy="1702026"/>
          </a:xfrm>
        </p:grpSpPr>
        <p:grpSp>
          <p:nvGrpSpPr>
            <p:cNvPr id="33" name="组合 32"/>
            <p:cNvGrpSpPr/>
            <p:nvPr/>
          </p:nvGrpSpPr>
          <p:grpSpPr>
            <a:xfrm>
              <a:off x="4381974" y="3118200"/>
              <a:ext cx="1948823" cy="1702026"/>
              <a:chOff x="1511944" y="2420246"/>
              <a:chExt cx="2627152" cy="2294453"/>
            </a:xfrm>
            <a:effectLst>
              <a:outerShdw blurRad="203200" dist="38100" dir="3780000" sx="103000" sy="103000" algn="t" rotWithShape="0">
                <a:prstClr val="black">
                  <a:alpha val="25000"/>
                </a:prstClr>
              </a:outerShdw>
            </a:effectLst>
          </p:grpSpPr>
          <p:sp>
            <p:nvSpPr>
              <p:cNvPr id="36" name="Freeform 6"/>
              <p:cNvSpPr/>
              <p:nvPr/>
            </p:nvSpPr>
            <p:spPr bwMode="auto">
              <a:xfrm>
                <a:off x="1511944" y="2420246"/>
                <a:ext cx="2627152" cy="2294453"/>
              </a:xfrm>
              <a:custGeom>
                <a:avLst/>
                <a:gdLst>
                  <a:gd name="T0" fmla="*/ 4479 w 4516"/>
                  <a:gd name="T1" fmla="*/ 2074 h 3947"/>
                  <a:gd name="T2" fmla="*/ 3967 w 4516"/>
                  <a:gd name="T3" fmla="*/ 2960 h 3947"/>
                  <a:gd name="T4" fmla="*/ 3455 w 4516"/>
                  <a:gd name="T5" fmla="*/ 3847 h 3947"/>
                  <a:gd name="T6" fmla="*/ 3282 w 4516"/>
                  <a:gd name="T7" fmla="*/ 3947 h 3947"/>
                  <a:gd name="T8" fmla="*/ 2258 w 4516"/>
                  <a:gd name="T9" fmla="*/ 3947 h 3947"/>
                  <a:gd name="T10" fmla="*/ 1234 w 4516"/>
                  <a:gd name="T11" fmla="*/ 3947 h 3947"/>
                  <a:gd name="T12" fmla="*/ 1061 w 4516"/>
                  <a:gd name="T13" fmla="*/ 3847 h 3947"/>
                  <a:gd name="T14" fmla="*/ 549 w 4516"/>
                  <a:gd name="T15" fmla="*/ 2960 h 3947"/>
                  <a:gd name="T16" fmla="*/ 37 w 4516"/>
                  <a:gd name="T17" fmla="*/ 2074 h 3947"/>
                  <a:gd name="T18" fmla="*/ 37 w 4516"/>
                  <a:gd name="T19" fmla="*/ 1874 h 3947"/>
                  <a:gd name="T20" fmla="*/ 549 w 4516"/>
                  <a:gd name="T21" fmla="*/ 987 h 3947"/>
                  <a:gd name="T22" fmla="*/ 1061 w 4516"/>
                  <a:gd name="T23" fmla="*/ 100 h 3947"/>
                  <a:gd name="T24" fmla="*/ 1234 w 4516"/>
                  <a:gd name="T25" fmla="*/ 0 h 3947"/>
                  <a:gd name="T26" fmla="*/ 2258 w 4516"/>
                  <a:gd name="T27" fmla="*/ 0 h 3947"/>
                  <a:gd name="T28" fmla="*/ 3282 w 4516"/>
                  <a:gd name="T29" fmla="*/ 0 h 3947"/>
                  <a:gd name="T30" fmla="*/ 3455 w 4516"/>
                  <a:gd name="T31" fmla="*/ 100 h 3947"/>
                  <a:gd name="T32" fmla="*/ 3967 w 4516"/>
                  <a:gd name="T33" fmla="*/ 987 h 3947"/>
                  <a:gd name="T34" fmla="*/ 4479 w 4516"/>
                  <a:gd name="T35" fmla="*/ 1874 h 3947"/>
                  <a:gd name="T36" fmla="*/ 4479 w 4516"/>
                  <a:gd name="T37" fmla="*/ 2074 h 39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4516" h="3947">
                    <a:moveTo>
                      <a:pt x="4479" y="2074"/>
                    </a:moveTo>
                    <a:lnTo>
                      <a:pt x="3967" y="2960"/>
                    </a:lnTo>
                    <a:lnTo>
                      <a:pt x="3455" y="3847"/>
                    </a:lnTo>
                    <a:cubicBezTo>
                      <a:pt x="3418" y="3911"/>
                      <a:pt x="3355" y="3947"/>
                      <a:pt x="3282" y="3947"/>
                    </a:cubicBezTo>
                    <a:lnTo>
                      <a:pt x="2258" y="3947"/>
                    </a:lnTo>
                    <a:lnTo>
                      <a:pt x="1234" y="3947"/>
                    </a:lnTo>
                    <a:cubicBezTo>
                      <a:pt x="1160" y="3947"/>
                      <a:pt x="1097" y="3911"/>
                      <a:pt x="1061" y="3847"/>
                    </a:cubicBezTo>
                    <a:lnTo>
                      <a:pt x="549" y="2960"/>
                    </a:lnTo>
                    <a:lnTo>
                      <a:pt x="37" y="2074"/>
                    </a:lnTo>
                    <a:cubicBezTo>
                      <a:pt x="0" y="2010"/>
                      <a:pt x="0" y="1937"/>
                      <a:pt x="37" y="1874"/>
                    </a:cubicBezTo>
                    <a:lnTo>
                      <a:pt x="549" y="987"/>
                    </a:lnTo>
                    <a:lnTo>
                      <a:pt x="1061" y="100"/>
                    </a:lnTo>
                    <a:cubicBezTo>
                      <a:pt x="1097" y="36"/>
                      <a:pt x="1160" y="0"/>
                      <a:pt x="1234" y="0"/>
                    </a:cubicBezTo>
                    <a:lnTo>
                      <a:pt x="2258" y="0"/>
                    </a:lnTo>
                    <a:lnTo>
                      <a:pt x="3282" y="0"/>
                    </a:lnTo>
                    <a:cubicBezTo>
                      <a:pt x="3355" y="0"/>
                      <a:pt x="3418" y="36"/>
                      <a:pt x="3455" y="100"/>
                    </a:cubicBezTo>
                    <a:lnTo>
                      <a:pt x="3967" y="987"/>
                    </a:lnTo>
                    <a:lnTo>
                      <a:pt x="4479" y="1874"/>
                    </a:lnTo>
                    <a:cubicBezTo>
                      <a:pt x="4516" y="1937"/>
                      <a:pt x="4516" y="2010"/>
                      <a:pt x="4479" y="2074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 w="7938" cap="flat">
                <a:noFill/>
                <a:prstDash val="solid"/>
                <a:miter lim="800000"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Unicode MS" panose="020B0604020202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7" name="Freeform 6"/>
              <p:cNvSpPr/>
              <p:nvPr/>
            </p:nvSpPr>
            <p:spPr bwMode="auto">
              <a:xfrm>
                <a:off x="1524106" y="2431739"/>
                <a:ext cx="2602832" cy="2271469"/>
              </a:xfrm>
              <a:custGeom>
                <a:avLst/>
                <a:gdLst>
                  <a:gd name="T0" fmla="*/ 4479 w 4516"/>
                  <a:gd name="T1" fmla="*/ 2074 h 3947"/>
                  <a:gd name="T2" fmla="*/ 3967 w 4516"/>
                  <a:gd name="T3" fmla="*/ 2960 h 3947"/>
                  <a:gd name="T4" fmla="*/ 3455 w 4516"/>
                  <a:gd name="T5" fmla="*/ 3847 h 3947"/>
                  <a:gd name="T6" fmla="*/ 3282 w 4516"/>
                  <a:gd name="T7" fmla="*/ 3947 h 3947"/>
                  <a:gd name="T8" fmla="*/ 2258 w 4516"/>
                  <a:gd name="T9" fmla="*/ 3947 h 3947"/>
                  <a:gd name="T10" fmla="*/ 1234 w 4516"/>
                  <a:gd name="T11" fmla="*/ 3947 h 3947"/>
                  <a:gd name="T12" fmla="*/ 1061 w 4516"/>
                  <a:gd name="T13" fmla="*/ 3847 h 3947"/>
                  <a:gd name="T14" fmla="*/ 549 w 4516"/>
                  <a:gd name="T15" fmla="*/ 2960 h 3947"/>
                  <a:gd name="T16" fmla="*/ 37 w 4516"/>
                  <a:gd name="T17" fmla="*/ 2074 h 3947"/>
                  <a:gd name="T18" fmla="*/ 37 w 4516"/>
                  <a:gd name="T19" fmla="*/ 1874 h 3947"/>
                  <a:gd name="T20" fmla="*/ 549 w 4516"/>
                  <a:gd name="T21" fmla="*/ 987 h 3947"/>
                  <a:gd name="T22" fmla="*/ 1061 w 4516"/>
                  <a:gd name="T23" fmla="*/ 100 h 3947"/>
                  <a:gd name="T24" fmla="*/ 1234 w 4516"/>
                  <a:gd name="T25" fmla="*/ 0 h 3947"/>
                  <a:gd name="T26" fmla="*/ 2258 w 4516"/>
                  <a:gd name="T27" fmla="*/ 0 h 3947"/>
                  <a:gd name="T28" fmla="*/ 3282 w 4516"/>
                  <a:gd name="T29" fmla="*/ 0 h 3947"/>
                  <a:gd name="T30" fmla="*/ 3455 w 4516"/>
                  <a:gd name="T31" fmla="*/ 100 h 3947"/>
                  <a:gd name="T32" fmla="*/ 3967 w 4516"/>
                  <a:gd name="T33" fmla="*/ 987 h 3947"/>
                  <a:gd name="T34" fmla="*/ 4479 w 4516"/>
                  <a:gd name="T35" fmla="*/ 1874 h 3947"/>
                  <a:gd name="T36" fmla="*/ 4479 w 4516"/>
                  <a:gd name="T37" fmla="*/ 2074 h 39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4516" h="3947">
                    <a:moveTo>
                      <a:pt x="4479" y="2074"/>
                    </a:moveTo>
                    <a:lnTo>
                      <a:pt x="3967" y="2960"/>
                    </a:lnTo>
                    <a:lnTo>
                      <a:pt x="3455" y="3847"/>
                    </a:lnTo>
                    <a:cubicBezTo>
                      <a:pt x="3418" y="3911"/>
                      <a:pt x="3355" y="3947"/>
                      <a:pt x="3282" y="3947"/>
                    </a:cubicBezTo>
                    <a:lnTo>
                      <a:pt x="2258" y="3947"/>
                    </a:lnTo>
                    <a:lnTo>
                      <a:pt x="1234" y="3947"/>
                    </a:lnTo>
                    <a:cubicBezTo>
                      <a:pt x="1160" y="3947"/>
                      <a:pt x="1097" y="3911"/>
                      <a:pt x="1061" y="3847"/>
                    </a:cubicBezTo>
                    <a:lnTo>
                      <a:pt x="549" y="2960"/>
                    </a:lnTo>
                    <a:lnTo>
                      <a:pt x="37" y="2074"/>
                    </a:lnTo>
                    <a:cubicBezTo>
                      <a:pt x="0" y="2010"/>
                      <a:pt x="0" y="1937"/>
                      <a:pt x="37" y="1874"/>
                    </a:cubicBezTo>
                    <a:lnTo>
                      <a:pt x="549" y="987"/>
                    </a:lnTo>
                    <a:lnTo>
                      <a:pt x="1061" y="100"/>
                    </a:lnTo>
                    <a:cubicBezTo>
                      <a:pt x="1097" y="36"/>
                      <a:pt x="1160" y="0"/>
                      <a:pt x="1234" y="0"/>
                    </a:cubicBezTo>
                    <a:lnTo>
                      <a:pt x="2258" y="0"/>
                    </a:lnTo>
                    <a:lnTo>
                      <a:pt x="3282" y="0"/>
                    </a:lnTo>
                    <a:cubicBezTo>
                      <a:pt x="3355" y="0"/>
                      <a:pt x="3418" y="36"/>
                      <a:pt x="3455" y="100"/>
                    </a:cubicBezTo>
                    <a:lnTo>
                      <a:pt x="3967" y="987"/>
                    </a:lnTo>
                    <a:lnTo>
                      <a:pt x="4479" y="1874"/>
                    </a:lnTo>
                    <a:cubicBezTo>
                      <a:pt x="4516" y="1937"/>
                      <a:pt x="4516" y="2010"/>
                      <a:pt x="4479" y="2074"/>
                    </a:cubicBezTo>
                    <a:close/>
                  </a:path>
                </a:pathLst>
              </a:custGeom>
              <a:gradFill>
                <a:gsLst>
                  <a:gs pos="0">
                    <a:sysClr val="window" lastClr="FFFFFF">
                      <a:lumMod val="82000"/>
                      <a:lumOff val="18000"/>
                    </a:sysClr>
                  </a:gs>
                  <a:gs pos="47000">
                    <a:srgbClr val="F5F5F5"/>
                  </a:gs>
                  <a:gs pos="100000">
                    <a:sysClr val="window" lastClr="FFFFFF">
                      <a:lumMod val="95000"/>
                      <a:lumOff val="5000"/>
                    </a:sysClr>
                  </a:gs>
                </a:gsLst>
                <a:lin ang="18900000" scaled="0"/>
              </a:gradFill>
              <a:ln w="7938" cap="flat">
                <a:noFill/>
                <a:prstDash val="solid"/>
                <a:miter lim="800000"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Unicode MS" panose="020B0604020202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34" name="Freeform 7"/>
            <p:cNvSpPr/>
            <p:nvPr/>
          </p:nvSpPr>
          <p:spPr bwMode="auto">
            <a:xfrm>
              <a:off x="4635357" y="3316519"/>
              <a:ext cx="1442061" cy="1252455"/>
            </a:xfrm>
            <a:custGeom>
              <a:avLst/>
              <a:gdLst>
                <a:gd name="T0" fmla="*/ 3404 w 3431"/>
                <a:gd name="T1" fmla="*/ 1576 h 2999"/>
                <a:gd name="T2" fmla="*/ 3015 w 3431"/>
                <a:gd name="T3" fmla="*/ 2249 h 2999"/>
                <a:gd name="T4" fmla="*/ 2625 w 3431"/>
                <a:gd name="T5" fmla="*/ 2923 h 2999"/>
                <a:gd name="T6" fmla="*/ 2494 w 3431"/>
                <a:gd name="T7" fmla="*/ 2999 h 2999"/>
                <a:gd name="T8" fmla="*/ 1716 w 3431"/>
                <a:gd name="T9" fmla="*/ 2999 h 2999"/>
                <a:gd name="T10" fmla="*/ 938 w 3431"/>
                <a:gd name="T11" fmla="*/ 2999 h 2999"/>
                <a:gd name="T12" fmla="*/ 806 w 3431"/>
                <a:gd name="T13" fmla="*/ 2923 h 2999"/>
                <a:gd name="T14" fmla="*/ 417 w 3431"/>
                <a:gd name="T15" fmla="*/ 2249 h 2999"/>
                <a:gd name="T16" fmla="*/ 28 w 3431"/>
                <a:gd name="T17" fmla="*/ 1576 h 2999"/>
                <a:gd name="T18" fmla="*/ 28 w 3431"/>
                <a:gd name="T19" fmla="*/ 1424 h 2999"/>
                <a:gd name="T20" fmla="*/ 417 w 3431"/>
                <a:gd name="T21" fmla="*/ 750 h 2999"/>
                <a:gd name="T22" fmla="*/ 806 w 3431"/>
                <a:gd name="T23" fmla="*/ 76 h 2999"/>
                <a:gd name="T24" fmla="*/ 938 w 3431"/>
                <a:gd name="T25" fmla="*/ 0 h 2999"/>
                <a:gd name="T26" fmla="*/ 1716 w 3431"/>
                <a:gd name="T27" fmla="*/ 0 h 2999"/>
                <a:gd name="T28" fmla="*/ 2494 w 3431"/>
                <a:gd name="T29" fmla="*/ 0 h 2999"/>
                <a:gd name="T30" fmla="*/ 2625 w 3431"/>
                <a:gd name="T31" fmla="*/ 76 h 2999"/>
                <a:gd name="T32" fmla="*/ 3015 w 3431"/>
                <a:gd name="T33" fmla="*/ 750 h 2999"/>
                <a:gd name="T34" fmla="*/ 3404 w 3431"/>
                <a:gd name="T35" fmla="*/ 1424 h 2999"/>
                <a:gd name="T36" fmla="*/ 3404 w 3431"/>
                <a:gd name="T37" fmla="*/ 1576 h 29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431" h="2999">
                  <a:moveTo>
                    <a:pt x="3404" y="1576"/>
                  </a:moveTo>
                  <a:lnTo>
                    <a:pt x="3015" y="2249"/>
                  </a:lnTo>
                  <a:lnTo>
                    <a:pt x="2625" y="2923"/>
                  </a:lnTo>
                  <a:cubicBezTo>
                    <a:pt x="2598" y="2972"/>
                    <a:pt x="2550" y="2999"/>
                    <a:pt x="2494" y="2999"/>
                  </a:cubicBezTo>
                  <a:lnTo>
                    <a:pt x="1716" y="2999"/>
                  </a:lnTo>
                  <a:lnTo>
                    <a:pt x="938" y="2999"/>
                  </a:lnTo>
                  <a:cubicBezTo>
                    <a:pt x="882" y="2999"/>
                    <a:pt x="834" y="2972"/>
                    <a:pt x="806" y="2923"/>
                  </a:cubicBezTo>
                  <a:lnTo>
                    <a:pt x="417" y="2249"/>
                  </a:lnTo>
                  <a:lnTo>
                    <a:pt x="28" y="1576"/>
                  </a:lnTo>
                  <a:cubicBezTo>
                    <a:pt x="0" y="1527"/>
                    <a:pt x="0" y="1472"/>
                    <a:pt x="28" y="1424"/>
                  </a:cubicBezTo>
                  <a:lnTo>
                    <a:pt x="417" y="750"/>
                  </a:lnTo>
                  <a:lnTo>
                    <a:pt x="806" y="76"/>
                  </a:lnTo>
                  <a:cubicBezTo>
                    <a:pt x="834" y="28"/>
                    <a:pt x="882" y="0"/>
                    <a:pt x="938" y="0"/>
                  </a:cubicBezTo>
                  <a:lnTo>
                    <a:pt x="1716" y="0"/>
                  </a:lnTo>
                  <a:lnTo>
                    <a:pt x="2494" y="0"/>
                  </a:lnTo>
                  <a:cubicBezTo>
                    <a:pt x="2550" y="0"/>
                    <a:pt x="2598" y="28"/>
                    <a:pt x="2625" y="76"/>
                  </a:cubicBezTo>
                  <a:lnTo>
                    <a:pt x="3015" y="750"/>
                  </a:lnTo>
                  <a:lnTo>
                    <a:pt x="3404" y="1424"/>
                  </a:lnTo>
                  <a:cubicBezTo>
                    <a:pt x="3431" y="1472"/>
                    <a:pt x="3431" y="1527"/>
                    <a:pt x="3404" y="1576"/>
                  </a:cubicBezTo>
                  <a:close/>
                </a:path>
              </a:pathLst>
            </a:custGeom>
            <a:solidFill>
              <a:schemeClr val="accent2"/>
            </a:solidFill>
            <a:ln w="7938" cap="flat">
              <a:noFill/>
              <a:prstDash val="solid"/>
              <a:miter lim="800000"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Unicode MS" panose="020B0604020202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4891878" y="3730069"/>
              <a:ext cx="1185538" cy="39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7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第三月</a:t>
              </a: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3900317" y="4410052"/>
            <a:ext cx="1736785" cy="1516598"/>
            <a:chOff x="4376494" y="4851074"/>
            <a:chExt cx="1948823" cy="1702026"/>
          </a:xfrm>
        </p:grpSpPr>
        <p:grpSp>
          <p:nvGrpSpPr>
            <p:cNvPr id="39" name="组合 38"/>
            <p:cNvGrpSpPr/>
            <p:nvPr/>
          </p:nvGrpSpPr>
          <p:grpSpPr>
            <a:xfrm>
              <a:off x="4376494" y="4851074"/>
              <a:ext cx="1948823" cy="1702026"/>
              <a:chOff x="1511944" y="2420246"/>
              <a:chExt cx="2627152" cy="2294453"/>
            </a:xfrm>
            <a:effectLst>
              <a:outerShdw blurRad="203200" dist="38100" dir="3780000" sx="103000" sy="103000" algn="t" rotWithShape="0">
                <a:prstClr val="black">
                  <a:alpha val="25000"/>
                </a:prstClr>
              </a:outerShdw>
            </a:effectLst>
          </p:grpSpPr>
          <p:sp>
            <p:nvSpPr>
              <p:cNvPr id="42" name="Freeform 6"/>
              <p:cNvSpPr/>
              <p:nvPr/>
            </p:nvSpPr>
            <p:spPr bwMode="auto">
              <a:xfrm>
                <a:off x="1511944" y="2420246"/>
                <a:ext cx="2627152" cy="2294453"/>
              </a:xfrm>
              <a:custGeom>
                <a:avLst/>
                <a:gdLst>
                  <a:gd name="T0" fmla="*/ 4479 w 4516"/>
                  <a:gd name="T1" fmla="*/ 2074 h 3947"/>
                  <a:gd name="T2" fmla="*/ 3967 w 4516"/>
                  <a:gd name="T3" fmla="*/ 2960 h 3947"/>
                  <a:gd name="T4" fmla="*/ 3455 w 4516"/>
                  <a:gd name="T5" fmla="*/ 3847 h 3947"/>
                  <a:gd name="T6" fmla="*/ 3282 w 4516"/>
                  <a:gd name="T7" fmla="*/ 3947 h 3947"/>
                  <a:gd name="T8" fmla="*/ 2258 w 4516"/>
                  <a:gd name="T9" fmla="*/ 3947 h 3947"/>
                  <a:gd name="T10" fmla="*/ 1234 w 4516"/>
                  <a:gd name="T11" fmla="*/ 3947 h 3947"/>
                  <a:gd name="T12" fmla="*/ 1061 w 4516"/>
                  <a:gd name="T13" fmla="*/ 3847 h 3947"/>
                  <a:gd name="T14" fmla="*/ 549 w 4516"/>
                  <a:gd name="T15" fmla="*/ 2960 h 3947"/>
                  <a:gd name="T16" fmla="*/ 37 w 4516"/>
                  <a:gd name="T17" fmla="*/ 2074 h 3947"/>
                  <a:gd name="T18" fmla="*/ 37 w 4516"/>
                  <a:gd name="T19" fmla="*/ 1874 h 3947"/>
                  <a:gd name="T20" fmla="*/ 549 w 4516"/>
                  <a:gd name="T21" fmla="*/ 987 h 3947"/>
                  <a:gd name="T22" fmla="*/ 1061 w 4516"/>
                  <a:gd name="T23" fmla="*/ 100 h 3947"/>
                  <a:gd name="T24" fmla="*/ 1234 w 4516"/>
                  <a:gd name="T25" fmla="*/ 0 h 3947"/>
                  <a:gd name="T26" fmla="*/ 2258 w 4516"/>
                  <a:gd name="T27" fmla="*/ 0 h 3947"/>
                  <a:gd name="T28" fmla="*/ 3282 w 4516"/>
                  <a:gd name="T29" fmla="*/ 0 h 3947"/>
                  <a:gd name="T30" fmla="*/ 3455 w 4516"/>
                  <a:gd name="T31" fmla="*/ 100 h 3947"/>
                  <a:gd name="T32" fmla="*/ 3967 w 4516"/>
                  <a:gd name="T33" fmla="*/ 987 h 3947"/>
                  <a:gd name="T34" fmla="*/ 4479 w 4516"/>
                  <a:gd name="T35" fmla="*/ 1874 h 3947"/>
                  <a:gd name="T36" fmla="*/ 4479 w 4516"/>
                  <a:gd name="T37" fmla="*/ 2074 h 39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4516" h="3947">
                    <a:moveTo>
                      <a:pt x="4479" y="2074"/>
                    </a:moveTo>
                    <a:lnTo>
                      <a:pt x="3967" y="2960"/>
                    </a:lnTo>
                    <a:lnTo>
                      <a:pt x="3455" y="3847"/>
                    </a:lnTo>
                    <a:cubicBezTo>
                      <a:pt x="3418" y="3911"/>
                      <a:pt x="3355" y="3947"/>
                      <a:pt x="3282" y="3947"/>
                    </a:cubicBezTo>
                    <a:lnTo>
                      <a:pt x="2258" y="3947"/>
                    </a:lnTo>
                    <a:lnTo>
                      <a:pt x="1234" y="3947"/>
                    </a:lnTo>
                    <a:cubicBezTo>
                      <a:pt x="1160" y="3947"/>
                      <a:pt x="1097" y="3911"/>
                      <a:pt x="1061" y="3847"/>
                    </a:cubicBezTo>
                    <a:lnTo>
                      <a:pt x="549" y="2960"/>
                    </a:lnTo>
                    <a:lnTo>
                      <a:pt x="37" y="2074"/>
                    </a:lnTo>
                    <a:cubicBezTo>
                      <a:pt x="0" y="2010"/>
                      <a:pt x="0" y="1937"/>
                      <a:pt x="37" y="1874"/>
                    </a:cubicBezTo>
                    <a:lnTo>
                      <a:pt x="549" y="987"/>
                    </a:lnTo>
                    <a:lnTo>
                      <a:pt x="1061" y="100"/>
                    </a:lnTo>
                    <a:cubicBezTo>
                      <a:pt x="1097" y="36"/>
                      <a:pt x="1160" y="0"/>
                      <a:pt x="1234" y="0"/>
                    </a:cubicBezTo>
                    <a:lnTo>
                      <a:pt x="2258" y="0"/>
                    </a:lnTo>
                    <a:lnTo>
                      <a:pt x="3282" y="0"/>
                    </a:lnTo>
                    <a:cubicBezTo>
                      <a:pt x="3355" y="0"/>
                      <a:pt x="3418" y="36"/>
                      <a:pt x="3455" y="100"/>
                    </a:cubicBezTo>
                    <a:lnTo>
                      <a:pt x="3967" y="987"/>
                    </a:lnTo>
                    <a:lnTo>
                      <a:pt x="4479" y="1874"/>
                    </a:lnTo>
                    <a:cubicBezTo>
                      <a:pt x="4516" y="1937"/>
                      <a:pt x="4516" y="2010"/>
                      <a:pt x="4479" y="2074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 w="7938" cap="flat">
                <a:noFill/>
                <a:prstDash val="solid"/>
                <a:miter lim="800000"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Unicode MS" panose="020B0604020202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3" name="Freeform 6"/>
              <p:cNvSpPr/>
              <p:nvPr/>
            </p:nvSpPr>
            <p:spPr bwMode="auto">
              <a:xfrm>
                <a:off x="1524106" y="2431739"/>
                <a:ext cx="2602832" cy="2271469"/>
              </a:xfrm>
              <a:custGeom>
                <a:avLst/>
                <a:gdLst>
                  <a:gd name="T0" fmla="*/ 4479 w 4516"/>
                  <a:gd name="T1" fmla="*/ 2074 h 3947"/>
                  <a:gd name="T2" fmla="*/ 3967 w 4516"/>
                  <a:gd name="T3" fmla="*/ 2960 h 3947"/>
                  <a:gd name="T4" fmla="*/ 3455 w 4516"/>
                  <a:gd name="T5" fmla="*/ 3847 h 3947"/>
                  <a:gd name="T6" fmla="*/ 3282 w 4516"/>
                  <a:gd name="T7" fmla="*/ 3947 h 3947"/>
                  <a:gd name="T8" fmla="*/ 2258 w 4516"/>
                  <a:gd name="T9" fmla="*/ 3947 h 3947"/>
                  <a:gd name="T10" fmla="*/ 1234 w 4516"/>
                  <a:gd name="T11" fmla="*/ 3947 h 3947"/>
                  <a:gd name="T12" fmla="*/ 1061 w 4516"/>
                  <a:gd name="T13" fmla="*/ 3847 h 3947"/>
                  <a:gd name="T14" fmla="*/ 549 w 4516"/>
                  <a:gd name="T15" fmla="*/ 2960 h 3947"/>
                  <a:gd name="T16" fmla="*/ 37 w 4516"/>
                  <a:gd name="T17" fmla="*/ 2074 h 3947"/>
                  <a:gd name="T18" fmla="*/ 37 w 4516"/>
                  <a:gd name="T19" fmla="*/ 1874 h 3947"/>
                  <a:gd name="T20" fmla="*/ 549 w 4516"/>
                  <a:gd name="T21" fmla="*/ 987 h 3947"/>
                  <a:gd name="T22" fmla="*/ 1061 w 4516"/>
                  <a:gd name="T23" fmla="*/ 100 h 3947"/>
                  <a:gd name="T24" fmla="*/ 1234 w 4516"/>
                  <a:gd name="T25" fmla="*/ 0 h 3947"/>
                  <a:gd name="T26" fmla="*/ 2258 w 4516"/>
                  <a:gd name="T27" fmla="*/ 0 h 3947"/>
                  <a:gd name="T28" fmla="*/ 3282 w 4516"/>
                  <a:gd name="T29" fmla="*/ 0 h 3947"/>
                  <a:gd name="T30" fmla="*/ 3455 w 4516"/>
                  <a:gd name="T31" fmla="*/ 100 h 3947"/>
                  <a:gd name="T32" fmla="*/ 3967 w 4516"/>
                  <a:gd name="T33" fmla="*/ 987 h 3947"/>
                  <a:gd name="T34" fmla="*/ 4479 w 4516"/>
                  <a:gd name="T35" fmla="*/ 1874 h 3947"/>
                  <a:gd name="T36" fmla="*/ 4479 w 4516"/>
                  <a:gd name="T37" fmla="*/ 2074 h 39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4516" h="3947">
                    <a:moveTo>
                      <a:pt x="4479" y="2074"/>
                    </a:moveTo>
                    <a:lnTo>
                      <a:pt x="3967" y="2960"/>
                    </a:lnTo>
                    <a:lnTo>
                      <a:pt x="3455" y="3847"/>
                    </a:lnTo>
                    <a:cubicBezTo>
                      <a:pt x="3418" y="3911"/>
                      <a:pt x="3355" y="3947"/>
                      <a:pt x="3282" y="3947"/>
                    </a:cubicBezTo>
                    <a:lnTo>
                      <a:pt x="2258" y="3947"/>
                    </a:lnTo>
                    <a:lnTo>
                      <a:pt x="1234" y="3947"/>
                    </a:lnTo>
                    <a:cubicBezTo>
                      <a:pt x="1160" y="3947"/>
                      <a:pt x="1097" y="3911"/>
                      <a:pt x="1061" y="3847"/>
                    </a:cubicBezTo>
                    <a:lnTo>
                      <a:pt x="549" y="2960"/>
                    </a:lnTo>
                    <a:lnTo>
                      <a:pt x="37" y="2074"/>
                    </a:lnTo>
                    <a:cubicBezTo>
                      <a:pt x="0" y="2010"/>
                      <a:pt x="0" y="1937"/>
                      <a:pt x="37" y="1874"/>
                    </a:cubicBezTo>
                    <a:lnTo>
                      <a:pt x="549" y="987"/>
                    </a:lnTo>
                    <a:lnTo>
                      <a:pt x="1061" y="100"/>
                    </a:lnTo>
                    <a:cubicBezTo>
                      <a:pt x="1097" y="36"/>
                      <a:pt x="1160" y="0"/>
                      <a:pt x="1234" y="0"/>
                    </a:cubicBezTo>
                    <a:lnTo>
                      <a:pt x="2258" y="0"/>
                    </a:lnTo>
                    <a:lnTo>
                      <a:pt x="3282" y="0"/>
                    </a:lnTo>
                    <a:cubicBezTo>
                      <a:pt x="3355" y="0"/>
                      <a:pt x="3418" y="36"/>
                      <a:pt x="3455" y="100"/>
                    </a:cubicBezTo>
                    <a:lnTo>
                      <a:pt x="3967" y="987"/>
                    </a:lnTo>
                    <a:lnTo>
                      <a:pt x="4479" y="1874"/>
                    </a:lnTo>
                    <a:cubicBezTo>
                      <a:pt x="4516" y="1937"/>
                      <a:pt x="4516" y="2010"/>
                      <a:pt x="4479" y="2074"/>
                    </a:cubicBezTo>
                    <a:close/>
                  </a:path>
                </a:pathLst>
              </a:custGeom>
              <a:gradFill>
                <a:gsLst>
                  <a:gs pos="0">
                    <a:sysClr val="window" lastClr="FFFFFF">
                      <a:lumMod val="82000"/>
                      <a:lumOff val="18000"/>
                    </a:sysClr>
                  </a:gs>
                  <a:gs pos="47000">
                    <a:srgbClr val="F5F5F5"/>
                  </a:gs>
                  <a:gs pos="100000">
                    <a:sysClr val="window" lastClr="FFFFFF">
                      <a:lumMod val="95000"/>
                      <a:lumOff val="5000"/>
                    </a:sysClr>
                  </a:gs>
                </a:gsLst>
                <a:lin ang="18900000" scaled="0"/>
              </a:gradFill>
              <a:ln w="7938" cap="flat">
                <a:noFill/>
                <a:prstDash val="solid"/>
                <a:miter lim="800000"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Unicode MS" panose="020B0604020202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40" name="Freeform 7"/>
            <p:cNvSpPr/>
            <p:nvPr/>
          </p:nvSpPr>
          <p:spPr bwMode="auto">
            <a:xfrm>
              <a:off x="4629876" y="5049394"/>
              <a:ext cx="1442061" cy="1252455"/>
            </a:xfrm>
            <a:custGeom>
              <a:avLst/>
              <a:gdLst>
                <a:gd name="T0" fmla="*/ 3404 w 3431"/>
                <a:gd name="T1" fmla="*/ 1576 h 2999"/>
                <a:gd name="T2" fmla="*/ 3015 w 3431"/>
                <a:gd name="T3" fmla="*/ 2249 h 2999"/>
                <a:gd name="T4" fmla="*/ 2625 w 3431"/>
                <a:gd name="T5" fmla="*/ 2923 h 2999"/>
                <a:gd name="T6" fmla="*/ 2494 w 3431"/>
                <a:gd name="T7" fmla="*/ 2999 h 2999"/>
                <a:gd name="T8" fmla="*/ 1716 w 3431"/>
                <a:gd name="T9" fmla="*/ 2999 h 2999"/>
                <a:gd name="T10" fmla="*/ 938 w 3431"/>
                <a:gd name="T11" fmla="*/ 2999 h 2999"/>
                <a:gd name="T12" fmla="*/ 806 w 3431"/>
                <a:gd name="T13" fmla="*/ 2923 h 2999"/>
                <a:gd name="T14" fmla="*/ 417 w 3431"/>
                <a:gd name="T15" fmla="*/ 2249 h 2999"/>
                <a:gd name="T16" fmla="*/ 28 w 3431"/>
                <a:gd name="T17" fmla="*/ 1576 h 2999"/>
                <a:gd name="T18" fmla="*/ 28 w 3431"/>
                <a:gd name="T19" fmla="*/ 1424 h 2999"/>
                <a:gd name="T20" fmla="*/ 417 w 3431"/>
                <a:gd name="T21" fmla="*/ 750 h 2999"/>
                <a:gd name="T22" fmla="*/ 806 w 3431"/>
                <a:gd name="T23" fmla="*/ 76 h 2999"/>
                <a:gd name="T24" fmla="*/ 938 w 3431"/>
                <a:gd name="T25" fmla="*/ 0 h 2999"/>
                <a:gd name="T26" fmla="*/ 1716 w 3431"/>
                <a:gd name="T27" fmla="*/ 0 h 2999"/>
                <a:gd name="T28" fmla="*/ 2494 w 3431"/>
                <a:gd name="T29" fmla="*/ 0 h 2999"/>
                <a:gd name="T30" fmla="*/ 2625 w 3431"/>
                <a:gd name="T31" fmla="*/ 76 h 2999"/>
                <a:gd name="T32" fmla="*/ 3015 w 3431"/>
                <a:gd name="T33" fmla="*/ 750 h 2999"/>
                <a:gd name="T34" fmla="*/ 3404 w 3431"/>
                <a:gd name="T35" fmla="*/ 1424 h 2999"/>
                <a:gd name="T36" fmla="*/ 3404 w 3431"/>
                <a:gd name="T37" fmla="*/ 1576 h 29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431" h="2999">
                  <a:moveTo>
                    <a:pt x="3404" y="1576"/>
                  </a:moveTo>
                  <a:lnTo>
                    <a:pt x="3015" y="2249"/>
                  </a:lnTo>
                  <a:lnTo>
                    <a:pt x="2625" y="2923"/>
                  </a:lnTo>
                  <a:cubicBezTo>
                    <a:pt x="2598" y="2972"/>
                    <a:pt x="2550" y="2999"/>
                    <a:pt x="2494" y="2999"/>
                  </a:cubicBezTo>
                  <a:lnTo>
                    <a:pt x="1716" y="2999"/>
                  </a:lnTo>
                  <a:lnTo>
                    <a:pt x="938" y="2999"/>
                  </a:lnTo>
                  <a:cubicBezTo>
                    <a:pt x="882" y="2999"/>
                    <a:pt x="834" y="2972"/>
                    <a:pt x="806" y="2923"/>
                  </a:cubicBezTo>
                  <a:lnTo>
                    <a:pt x="417" y="2249"/>
                  </a:lnTo>
                  <a:lnTo>
                    <a:pt x="28" y="1576"/>
                  </a:lnTo>
                  <a:cubicBezTo>
                    <a:pt x="0" y="1527"/>
                    <a:pt x="0" y="1472"/>
                    <a:pt x="28" y="1424"/>
                  </a:cubicBezTo>
                  <a:lnTo>
                    <a:pt x="417" y="750"/>
                  </a:lnTo>
                  <a:lnTo>
                    <a:pt x="806" y="76"/>
                  </a:lnTo>
                  <a:cubicBezTo>
                    <a:pt x="834" y="28"/>
                    <a:pt x="882" y="0"/>
                    <a:pt x="938" y="0"/>
                  </a:cubicBezTo>
                  <a:lnTo>
                    <a:pt x="1716" y="0"/>
                  </a:lnTo>
                  <a:lnTo>
                    <a:pt x="2494" y="0"/>
                  </a:lnTo>
                  <a:cubicBezTo>
                    <a:pt x="2550" y="0"/>
                    <a:pt x="2598" y="28"/>
                    <a:pt x="2625" y="76"/>
                  </a:cubicBezTo>
                  <a:lnTo>
                    <a:pt x="3015" y="750"/>
                  </a:lnTo>
                  <a:lnTo>
                    <a:pt x="3404" y="1424"/>
                  </a:lnTo>
                  <a:cubicBezTo>
                    <a:pt x="3431" y="1472"/>
                    <a:pt x="3431" y="1527"/>
                    <a:pt x="3404" y="1576"/>
                  </a:cubicBezTo>
                  <a:close/>
                </a:path>
              </a:pathLst>
            </a:custGeom>
            <a:solidFill>
              <a:srgbClr val="2B6B6F"/>
            </a:solidFill>
            <a:ln w="7938" cap="flat">
              <a:noFill/>
              <a:prstDash val="solid"/>
              <a:miter lim="800000"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Unicode MS" panose="020B0604020202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4886398" y="5462945"/>
              <a:ext cx="1185538" cy="39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7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第四月</a:t>
              </a: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6275054" y="2886106"/>
            <a:ext cx="4875045" cy="2808038"/>
            <a:chOff x="7041153" y="3140803"/>
            <a:chExt cx="5470223" cy="3151364"/>
          </a:xfrm>
        </p:grpSpPr>
        <p:cxnSp>
          <p:nvCxnSpPr>
            <p:cNvPr id="45" name="直接箭头连接符 44"/>
            <p:cNvCxnSpPr/>
            <p:nvPr/>
          </p:nvCxnSpPr>
          <p:spPr>
            <a:xfrm>
              <a:off x="8039682" y="6292167"/>
              <a:ext cx="4471694" cy="0"/>
            </a:xfrm>
            <a:prstGeom prst="straightConnector1">
              <a:avLst/>
            </a:prstGeom>
            <a:noFill/>
            <a:ln w="6350" cap="flat" cmpd="sng" algn="ctr">
              <a:solidFill>
                <a:sysClr val="windowText" lastClr="000000">
                  <a:lumMod val="50000"/>
                  <a:lumOff val="50000"/>
                </a:sysClr>
              </a:solidFill>
              <a:prstDash val="solid"/>
              <a:miter lim="800000"/>
              <a:tailEnd type="arrow"/>
            </a:ln>
            <a:effectLst/>
          </p:spPr>
        </p:cxnSp>
        <p:cxnSp>
          <p:nvCxnSpPr>
            <p:cNvPr id="46" name="直接箭头连接符 45"/>
            <p:cNvCxnSpPr/>
            <p:nvPr/>
          </p:nvCxnSpPr>
          <p:spPr>
            <a:xfrm flipV="1">
              <a:off x="8039039" y="3140803"/>
              <a:ext cx="0" cy="3130693"/>
            </a:xfrm>
            <a:prstGeom prst="straightConnector1">
              <a:avLst/>
            </a:prstGeom>
            <a:noFill/>
            <a:ln w="6350" cap="flat" cmpd="sng" algn="ctr">
              <a:solidFill>
                <a:sysClr val="windowText" lastClr="000000">
                  <a:lumMod val="50000"/>
                  <a:lumOff val="50000"/>
                </a:sysClr>
              </a:solidFill>
              <a:prstDash val="solid"/>
              <a:miter lim="800000"/>
              <a:tailEnd type="arrow"/>
            </a:ln>
            <a:effectLst/>
          </p:spPr>
        </p:cxnSp>
        <p:sp>
          <p:nvSpPr>
            <p:cNvPr id="47" name="TextBox 46"/>
            <p:cNvSpPr txBox="1"/>
            <p:nvPr/>
          </p:nvSpPr>
          <p:spPr>
            <a:xfrm>
              <a:off x="7041153" y="3398595"/>
              <a:ext cx="997887" cy="379936"/>
            </a:xfrm>
            <a:prstGeom prst="rect">
              <a:avLst/>
            </a:prstGeom>
            <a:noFill/>
          </p:spPr>
          <p:txBody>
            <a:bodyPr wrap="square" lIns="91431" tIns="45715" rIns="91431" bIns="45715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第四月</a:t>
              </a: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7041153" y="4232256"/>
              <a:ext cx="997887" cy="379936"/>
            </a:xfrm>
            <a:prstGeom prst="rect">
              <a:avLst/>
            </a:prstGeom>
            <a:noFill/>
          </p:spPr>
          <p:txBody>
            <a:bodyPr wrap="square" lIns="91431" tIns="45715" rIns="91431" bIns="45715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第三月</a:t>
              </a: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7041153" y="5004668"/>
              <a:ext cx="997887" cy="379936"/>
            </a:xfrm>
            <a:prstGeom prst="rect">
              <a:avLst/>
            </a:prstGeom>
            <a:noFill/>
          </p:spPr>
          <p:txBody>
            <a:bodyPr wrap="square" lIns="91431" tIns="45715" rIns="91431" bIns="45715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第二月</a:t>
              </a: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7041153" y="5677402"/>
              <a:ext cx="997887" cy="379936"/>
            </a:xfrm>
            <a:prstGeom prst="rect">
              <a:avLst/>
            </a:prstGeom>
            <a:noFill/>
          </p:spPr>
          <p:txBody>
            <a:bodyPr wrap="square" lIns="91431" tIns="45715" rIns="91431" bIns="45715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第一月</a:t>
              </a: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1809118" y="1704384"/>
            <a:ext cx="2912418" cy="1063015"/>
            <a:chOff x="6084168" y="1274556"/>
            <a:chExt cx="2317853" cy="821996"/>
          </a:xfrm>
        </p:grpSpPr>
        <p:sp>
          <p:nvSpPr>
            <p:cNvPr id="52" name="TextBox 51"/>
            <p:cNvSpPr txBox="1"/>
            <p:nvPr/>
          </p:nvSpPr>
          <p:spPr>
            <a:xfrm>
              <a:off x="6084168" y="1514664"/>
              <a:ext cx="2317853" cy="581888"/>
            </a:xfrm>
            <a:prstGeom prst="rect">
              <a:avLst/>
            </a:prstGeom>
            <a:noFill/>
          </p:spPr>
          <p:txBody>
            <a:bodyPr wrap="square" lIns="91431" tIns="45715" rIns="91431" bIns="45715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1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您的内容打在这里，或者通过您的内容打在这里，或者您的内容打在这里，或者您的内容打在这里，</a:t>
              </a: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6109640" y="1274556"/>
              <a:ext cx="1008112" cy="339142"/>
            </a:xfrm>
            <a:prstGeom prst="rect">
              <a:avLst/>
            </a:prstGeom>
            <a:noFill/>
          </p:spPr>
          <p:txBody>
            <a:bodyPr wrap="square" lIns="91431" tIns="0" rIns="91431" bIns="0" rtlCol="0" anchor="t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9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华文黑体" pitchFamily="2" charset="-122"/>
                </a:rPr>
                <a:t>添加标题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824">
        <p14:vortex dir="r"/>
      </p:transition>
    </mc:Choice>
    <mc:Fallback xmlns="">
      <p:transition spd="slow" advTm="4824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accel="55000" fill="hold" nodeType="after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7" dur="1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8" dur="1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2" accel="55000" fill="hold" nodeType="with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11" dur="1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12" dur="1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3" accel="55000" fill="hold" nodeType="with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15" dur="1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16" dur="1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6" accel="55000" fill="hold" nodeType="with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19" dur="1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20" dur="1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2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10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5" dur="10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10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8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0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2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4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2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4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2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4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6" dur="2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4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0" dur="2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/>
          <p:bldP spid="8" grpId="0"/>
          <p:bldP spid="9" grpId="0"/>
          <p:bldP spid="10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accel="55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2" accel="55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3" accel="55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6" accel="55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2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10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5" dur="10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10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8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0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2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4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2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4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2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4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6" dur="2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4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0" dur="2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/>
          <p:bldP spid="8" grpId="0"/>
          <p:bldP spid="9" grpId="0"/>
          <p:bldP spid="10" grpId="0"/>
        </p:bldLst>
      </p:timing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D:\图图图\儿童类素材\15.jpg15"/>
          <p:cNvPicPr>
            <a:picLocks noChangeAspect="1"/>
          </p:cNvPicPr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5334172" y="11430"/>
            <a:ext cx="6858000" cy="6858000"/>
          </a:xfrm>
          <a:prstGeom prst="rect">
            <a:avLst/>
          </a:prstGeom>
        </p:spPr>
      </p:pic>
      <p:sp>
        <p:nvSpPr>
          <p:cNvPr id="7" name="梯形 4"/>
          <p:cNvSpPr/>
          <p:nvPr/>
        </p:nvSpPr>
        <p:spPr>
          <a:xfrm>
            <a:off x="188031" y="-23750"/>
            <a:ext cx="7814237" cy="6881752"/>
          </a:xfrm>
          <a:custGeom>
            <a:avLst/>
            <a:gdLst>
              <a:gd name="connsiteX0" fmla="*/ 0 w 8693011"/>
              <a:gd name="connsiteY0" fmla="*/ 6858000 h 6858000"/>
              <a:gd name="connsiteX1" fmla="*/ 1714500 w 8693011"/>
              <a:gd name="connsiteY1" fmla="*/ 0 h 6858000"/>
              <a:gd name="connsiteX2" fmla="*/ 6978511 w 8693011"/>
              <a:gd name="connsiteY2" fmla="*/ 0 h 6858000"/>
              <a:gd name="connsiteX3" fmla="*/ 8693011 w 8693011"/>
              <a:gd name="connsiteY3" fmla="*/ 6858000 h 6858000"/>
              <a:gd name="connsiteX4" fmla="*/ 0 w 8693011"/>
              <a:gd name="connsiteY4" fmla="*/ 6858000 h 6858000"/>
              <a:gd name="connsiteX0-1" fmla="*/ 0 w 8693011"/>
              <a:gd name="connsiteY0-2" fmla="*/ 6881750 h 6881750"/>
              <a:gd name="connsiteX1-3" fmla="*/ 4453 w 8693011"/>
              <a:gd name="connsiteY1-4" fmla="*/ 0 h 6881750"/>
              <a:gd name="connsiteX2-5" fmla="*/ 6978511 w 8693011"/>
              <a:gd name="connsiteY2-6" fmla="*/ 23750 h 6881750"/>
              <a:gd name="connsiteX3-7" fmla="*/ 8693011 w 8693011"/>
              <a:gd name="connsiteY3-8" fmla="*/ 6881750 h 6881750"/>
              <a:gd name="connsiteX4-9" fmla="*/ 0 w 8693011"/>
              <a:gd name="connsiteY4-10" fmla="*/ 6881750 h 6881750"/>
              <a:gd name="connsiteX0-11" fmla="*/ 0 w 8693011"/>
              <a:gd name="connsiteY0-12" fmla="*/ 6881751 h 6881751"/>
              <a:gd name="connsiteX1-13" fmla="*/ 4453 w 8693011"/>
              <a:gd name="connsiteY1-14" fmla="*/ 1 h 6881751"/>
              <a:gd name="connsiteX2-15" fmla="*/ 5695976 w 8693011"/>
              <a:gd name="connsiteY2-16" fmla="*/ 0 h 6881751"/>
              <a:gd name="connsiteX3-17" fmla="*/ 8693011 w 8693011"/>
              <a:gd name="connsiteY3-18" fmla="*/ 6881751 h 6881751"/>
              <a:gd name="connsiteX4-19" fmla="*/ 0 w 8693011"/>
              <a:gd name="connsiteY4-20" fmla="*/ 6881751 h 6881751"/>
              <a:gd name="connsiteX0-21" fmla="*/ 0 w 8693011"/>
              <a:gd name="connsiteY0-22" fmla="*/ 6881751 h 6881751"/>
              <a:gd name="connsiteX1-23" fmla="*/ 4453 w 8693011"/>
              <a:gd name="connsiteY1-24" fmla="*/ 1 h 6881751"/>
              <a:gd name="connsiteX2-25" fmla="*/ 5173462 w 8693011"/>
              <a:gd name="connsiteY2-26" fmla="*/ 0 h 6881751"/>
              <a:gd name="connsiteX3-27" fmla="*/ 8693011 w 8693011"/>
              <a:gd name="connsiteY3-28" fmla="*/ 6881751 h 6881751"/>
              <a:gd name="connsiteX4-29" fmla="*/ 0 w 8693011"/>
              <a:gd name="connsiteY4-30" fmla="*/ 6881751 h 6881751"/>
              <a:gd name="connsiteX0-31" fmla="*/ 0 w 7814237"/>
              <a:gd name="connsiteY0-32" fmla="*/ 6881751 h 6881751"/>
              <a:gd name="connsiteX1-33" fmla="*/ 4453 w 7814237"/>
              <a:gd name="connsiteY1-34" fmla="*/ 1 h 6881751"/>
              <a:gd name="connsiteX2-35" fmla="*/ 5173462 w 7814237"/>
              <a:gd name="connsiteY2-36" fmla="*/ 0 h 6881751"/>
              <a:gd name="connsiteX3-37" fmla="*/ 7814237 w 7814237"/>
              <a:gd name="connsiteY3-38" fmla="*/ 6881751 h 6881751"/>
              <a:gd name="connsiteX4-39" fmla="*/ 0 w 7814237"/>
              <a:gd name="connsiteY4-40" fmla="*/ 6881751 h 688175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7814237" h="6881751">
                <a:moveTo>
                  <a:pt x="0" y="6881751"/>
                </a:moveTo>
                <a:cubicBezTo>
                  <a:pt x="1484" y="4587834"/>
                  <a:pt x="2969" y="2293918"/>
                  <a:pt x="4453" y="1"/>
                </a:cubicBezTo>
                <a:lnTo>
                  <a:pt x="5173462" y="0"/>
                </a:lnTo>
                <a:lnTo>
                  <a:pt x="7814237" y="6881751"/>
                </a:lnTo>
                <a:lnTo>
                  <a:pt x="0" y="6881751"/>
                </a:lnTo>
                <a:close/>
              </a:path>
            </a:pathLst>
          </a:custGeom>
          <a:solidFill>
            <a:schemeClr val="accent4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梯形 4"/>
          <p:cNvSpPr/>
          <p:nvPr/>
        </p:nvSpPr>
        <p:spPr>
          <a:xfrm>
            <a:off x="-11875" y="-11877"/>
            <a:ext cx="7814237" cy="6881752"/>
          </a:xfrm>
          <a:custGeom>
            <a:avLst/>
            <a:gdLst>
              <a:gd name="connsiteX0" fmla="*/ 0 w 8693011"/>
              <a:gd name="connsiteY0" fmla="*/ 6858000 h 6858000"/>
              <a:gd name="connsiteX1" fmla="*/ 1714500 w 8693011"/>
              <a:gd name="connsiteY1" fmla="*/ 0 h 6858000"/>
              <a:gd name="connsiteX2" fmla="*/ 6978511 w 8693011"/>
              <a:gd name="connsiteY2" fmla="*/ 0 h 6858000"/>
              <a:gd name="connsiteX3" fmla="*/ 8693011 w 8693011"/>
              <a:gd name="connsiteY3" fmla="*/ 6858000 h 6858000"/>
              <a:gd name="connsiteX4" fmla="*/ 0 w 8693011"/>
              <a:gd name="connsiteY4" fmla="*/ 6858000 h 6858000"/>
              <a:gd name="connsiteX0-1" fmla="*/ 0 w 8693011"/>
              <a:gd name="connsiteY0-2" fmla="*/ 6881750 h 6881750"/>
              <a:gd name="connsiteX1-3" fmla="*/ 4453 w 8693011"/>
              <a:gd name="connsiteY1-4" fmla="*/ 0 h 6881750"/>
              <a:gd name="connsiteX2-5" fmla="*/ 6978511 w 8693011"/>
              <a:gd name="connsiteY2-6" fmla="*/ 23750 h 6881750"/>
              <a:gd name="connsiteX3-7" fmla="*/ 8693011 w 8693011"/>
              <a:gd name="connsiteY3-8" fmla="*/ 6881750 h 6881750"/>
              <a:gd name="connsiteX4-9" fmla="*/ 0 w 8693011"/>
              <a:gd name="connsiteY4-10" fmla="*/ 6881750 h 6881750"/>
              <a:gd name="connsiteX0-11" fmla="*/ 0 w 8693011"/>
              <a:gd name="connsiteY0-12" fmla="*/ 6881751 h 6881751"/>
              <a:gd name="connsiteX1-13" fmla="*/ 4453 w 8693011"/>
              <a:gd name="connsiteY1-14" fmla="*/ 1 h 6881751"/>
              <a:gd name="connsiteX2-15" fmla="*/ 5695976 w 8693011"/>
              <a:gd name="connsiteY2-16" fmla="*/ 0 h 6881751"/>
              <a:gd name="connsiteX3-17" fmla="*/ 8693011 w 8693011"/>
              <a:gd name="connsiteY3-18" fmla="*/ 6881751 h 6881751"/>
              <a:gd name="connsiteX4-19" fmla="*/ 0 w 8693011"/>
              <a:gd name="connsiteY4-20" fmla="*/ 6881751 h 6881751"/>
              <a:gd name="connsiteX0-21" fmla="*/ 0 w 8693011"/>
              <a:gd name="connsiteY0-22" fmla="*/ 6881751 h 6881751"/>
              <a:gd name="connsiteX1-23" fmla="*/ 4453 w 8693011"/>
              <a:gd name="connsiteY1-24" fmla="*/ 1 h 6881751"/>
              <a:gd name="connsiteX2-25" fmla="*/ 5173462 w 8693011"/>
              <a:gd name="connsiteY2-26" fmla="*/ 0 h 6881751"/>
              <a:gd name="connsiteX3-27" fmla="*/ 8693011 w 8693011"/>
              <a:gd name="connsiteY3-28" fmla="*/ 6881751 h 6881751"/>
              <a:gd name="connsiteX4-29" fmla="*/ 0 w 8693011"/>
              <a:gd name="connsiteY4-30" fmla="*/ 6881751 h 6881751"/>
              <a:gd name="connsiteX0-31" fmla="*/ 0 w 7814237"/>
              <a:gd name="connsiteY0-32" fmla="*/ 6881751 h 6881751"/>
              <a:gd name="connsiteX1-33" fmla="*/ 4453 w 7814237"/>
              <a:gd name="connsiteY1-34" fmla="*/ 1 h 6881751"/>
              <a:gd name="connsiteX2-35" fmla="*/ 5173462 w 7814237"/>
              <a:gd name="connsiteY2-36" fmla="*/ 0 h 6881751"/>
              <a:gd name="connsiteX3-37" fmla="*/ 7814237 w 7814237"/>
              <a:gd name="connsiteY3-38" fmla="*/ 6881751 h 6881751"/>
              <a:gd name="connsiteX4-39" fmla="*/ 0 w 7814237"/>
              <a:gd name="connsiteY4-40" fmla="*/ 6881751 h 688175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7814237" h="6881751">
                <a:moveTo>
                  <a:pt x="0" y="6881751"/>
                </a:moveTo>
                <a:cubicBezTo>
                  <a:pt x="1484" y="4587834"/>
                  <a:pt x="2969" y="2293918"/>
                  <a:pt x="4453" y="1"/>
                </a:cubicBezTo>
                <a:lnTo>
                  <a:pt x="5173462" y="0"/>
                </a:lnTo>
                <a:lnTo>
                  <a:pt x="7814237" y="6881751"/>
                </a:lnTo>
                <a:lnTo>
                  <a:pt x="0" y="6881751"/>
                </a:lnTo>
                <a:close/>
              </a:path>
            </a:pathLst>
          </a:custGeom>
          <a:solidFill>
            <a:srgbClr val="009D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193307" y="2775281"/>
            <a:ext cx="6125210" cy="1313815"/>
          </a:xfrm>
          <a:prstGeom prst="rect">
            <a:avLst/>
          </a:prstGeom>
          <a:noFill/>
        </p:spPr>
        <p:txBody>
          <a:bodyPr wrap="none" lIns="91438" tIns="45719" rIns="91438" bIns="45719" rtlCol="0">
            <a:spAutoFit/>
          </a:bodyPr>
          <a:lstStyle/>
          <a:p>
            <a:pPr algn="l"/>
            <a:r>
              <a:rPr lang="zh-CN" altLang="en-US" sz="7500" b="1" spc="3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微软雅黑" panose="020B0503020204020204" pitchFamily="34" charset="-122"/>
              </a:rPr>
              <a:t>感谢您的观看</a:t>
            </a:r>
          </a:p>
        </p:txBody>
      </p:sp>
      <p:grpSp>
        <p:nvGrpSpPr>
          <p:cNvPr id="12" name="Group 10"/>
          <p:cNvGrpSpPr/>
          <p:nvPr/>
        </p:nvGrpSpPr>
        <p:grpSpPr bwMode="auto">
          <a:xfrm>
            <a:off x="4745160" y="6133638"/>
            <a:ext cx="379999" cy="380209"/>
            <a:chOff x="0" y="0"/>
            <a:chExt cx="965499" cy="965499"/>
          </a:xfrm>
        </p:grpSpPr>
        <p:sp>
          <p:nvSpPr>
            <p:cNvPr id="13" name="AutoShape 11"/>
            <p:cNvSpPr/>
            <p:nvPr/>
          </p:nvSpPr>
          <p:spPr bwMode="auto">
            <a:xfrm>
              <a:off x="0" y="0"/>
              <a:ext cx="965499" cy="965499"/>
            </a:xfrm>
            <a:custGeom>
              <a:avLst/>
              <a:gdLst>
                <a:gd name="T0" fmla="*/ 482725 w 19679"/>
                <a:gd name="T1" fmla="*/ 529874 h 19679"/>
                <a:gd name="T2" fmla="*/ 482725 w 19679"/>
                <a:gd name="T3" fmla="*/ 529874 h 19679"/>
                <a:gd name="T4" fmla="*/ 482725 w 19679"/>
                <a:gd name="T5" fmla="*/ 529874 h 19679"/>
                <a:gd name="T6" fmla="*/ 482725 w 19679"/>
                <a:gd name="T7" fmla="*/ 529874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  <a:close/>
                </a:path>
              </a:pathLst>
            </a:cu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>
              <a:outerShdw blurRad="88900" dist="38100" dir="7680000" algn="tl" rotWithShape="0">
                <a:prstClr val="black">
                  <a:alpha val="31000"/>
                </a:prstClr>
              </a:outerShdw>
            </a:effectLst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kern="0">
                <a:solidFill>
                  <a:prstClr val="white"/>
                </a:solidFill>
                <a:latin typeface="Arial" panose="020B0604020202020204"/>
                <a:ea typeface="微软雅黑" panose="020B0503020204020204" pitchFamily="34" charset="-122"/>
              </a:endParaRPr>
            </a:p>
          </p:txBody>
        </p:sp>
        <p:sp>
          <p:nvSpPr>
            <p:cNvPr id="14" name="AutoShape 12"/>
            <p:cNvSpPr/>
            <p:nvPr/>
          </p:nvSpPr>
          <p:spPr bwMode="auto">
            <a:xfrm>
              <a:off x="285759" y="283328"/>
              <a:ext cx="393981" cy="393980"/>
            </a:xfrm>
            <a:custGeom>
              <a:avLst/>
              <a:gdLst>
                <a:gd name="T0" fmla="*/ 196991 w 21376"/>
                <a:gd name="T1" fmla="*/ 196990 h 21600"/>
                <a:gd name="T2" fmla="*/ 196991 w 21376"/>
                <a:gd name="T3" fmla="*/ 196990 h 21600"/>
                <a:gd name="T4" fmla="*/ 196991 w 21376"/>
                <a:gd name="T5" fmla="*/ 196990 h 21600"/>
                <a:gd name="T6" fmla="*/ 196991 w 21376"/>
                <a:gd name="T7" fmla="*/ 196990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376" h="21600">
                  <a:moveTo>
                    <a:pt x="21036" y="18604"/>
                  </a:moveTo>
                  <a:cubicBezTo>
                    <a:pt x="21454" y="19261"/>
                    <a:pt x="21486" y="19922"/>
                    <a:pt x="21134" y="20586"/>
                  </a:cubicBezTo>
                  <a:cubicBezTo>
                    <a:pt x="20969" y="20915"/>
                    <a:pt x="20731" y="21168"/>
                    <a:pt x="20427" y="21338"/>
                  </a:cubicBezTo>
                  <a:cubicBezTo>
                    <a:pt x="20122" y="21514"/>
                    <a:pt x="19797" y="21600"/>
                    <a:pt x="19455" y="21600"/>
                  </a:cubicBezTo>
                  <a:lnTo>
                    <a:pt x="1928" y="21600"/>
                  </a:lnTo>
                  <a:cubicBezTo>
                    <a:pt x="1585" y="21600"/>
                    <a:pt x="1263" y="21514"/>
                    <a:pt x="965" y="21338"/>
                  </a:cubicBezTo>
                  <a:cubicBezTo>
                    <a:pt x="663" y="21168"/>
                    <a:pt x="425" y="20915"/>
                    <a:pt x="248" y="20586"/>
                  </a:cubicBezTo>
                  <a:cubicBezTo>
                    <a:pt x="-114" y="19914"/>
                    <a:pt x="-80" y="19250"/>
                    <a:pt x="344" y="18604"/>
                  </a:cubicBezTo>
                  <a:lnTo>
                    <a:pt x="7509" y="7313"/>
                  </a:lnTo>
                  <a:lnTo>
                    <a:pt x="7509" y="2167"/>
                  </a:lnTo>
                  <a:lnTo>
                    <a:pt x="6427" y="2167"/>
                  </a:lnTo>
                  <a:cubicBezTo>
                    <a:pt x="6122" y="2167"/>
                    <a:pt x="5870" y="2061"/>
                    <a:pt x="5670" y="1850"/>
                  </a:cubicBezTo>
                  <a:cubicBezTo>
                    <a:pt x="5473" y="1638"/>
                    <a:pt x="5371" y="1380"/>
                    <a:pt x="5371" y="1072"/>
                  </a:cubicBezTo>
                  <a:cubicBezTo>
                    <a:pt x="5371" y="778"/>
                    <a:pt x="5473" y="528"/>
                    <a:pt x="5670" y="320"/>
                  </a:cubicBezTo>
                  <a:cubicBezTo>
                    <a:pt x="5870" y="108"/>
                    <a:pt x="6122" y="0"/>
                    <a:pt x="6427" y="0"/>
                  </a:cubicBezTo>
                  <a:lnTo>
                    <a:pt x="14953" y="0"/>
                  </a:lnTo>
                  <a:cubicBezTo>
                    <a:pt x="15260" y="0"/>
                    <a:pt x="15515" y="108"/>
                    <a:pt x="15724" y="320"/>
                  </a:cubicBezTo>
                  <a:cubicBezTo>
                    <a:pt x="15933" y="528"/>
                    <a:pt x="16038" y="778"/>
                    <a:pt x="16038" y="1072"/>
                  </a:cubicBezTo>
                  <a:cubicBezTo>
                    <a:pt x="16038" y="1380"/>
                    <a:pt x="15933" y="1638"/>
                    <a:pt x="15724" y="1850"/>
                  </a:cubicBezTo>
                  <a:cubicBezTo>
                    <a:pt x="15515" y="2061"/>
                    <a:pt x="15260" y="2167"/>
                    <a:pt x="14953" y="2167"/>
                  </a:cubicBezTo>
                  <a:lnTo>
                    <a:pt x="13900" y="2167"/>
                  </a:lnTo>
                  <a:lnTo>
                    <a:pt x="13900" y="7339"/>
                  </a:lnTo>
                  <a:lnTo>
                    <a:pt x="21036" y="18604"/>
                  </a:lnTo>
                  <a:close/>
                  <a:moveTo>
                    <a:pt x="5261" y="14865"/>
                  </a:moveTo>
                  <a:lnTo>
                    <a:pt x="16122" y="14865"/>
                  </a:lnTo>
                  <a:lnTo>
                    <a:pt x="11773" y="7974"/>
                  </a:lnTo>
                  <a:lnTo>
                    <a:pt x="11773" y="2167"/>
                  </a:lnTo>
                  <a:lnTo>
                    <a:pt x="9635" y="2167"/>
                  </a:lnTo>
                  <a:lnTo>
                    <a:pt x="9635" y="7947"/>
                  </a:lnTo>
                  <a:lnTo>
                    <a:pt x="5261" y="14865"/>
                  </a:lnTo>
                  <a:close/>
                </a:path>
              </a:pathLst>
            </a:custGeom>
            <a:solidFill>
              <a:sysClr val="windowText" lastClr="000000">
                <a:lumMod val="50000"/>
                <a:lumOff val="50000"/>
              </a:sys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kern="0">
                <a:solidFill>
                  <a:prstClr val="white"/>
                </a:solidFill>
                <a:latin typeface="Arial" panose="020B0604020202020204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5" name="Group 13"/>
          <p:cNvGrpSpPr/>
          <p:nvPr/>
        </p:nvGrpSpPr>
        <p:grpSpPr bwMode="auto">
          <a:xfrm>
            <a:off x="5282626" y="6133638"/>
            <a:ext cx="380624" cy="380209"/>
            <a:chOff x="0" y="0"/>
            <a:chExt cx="965499" cy="965499"/>
          </a:xfrm>
        </p:grpSpPr>
        <p:sp>
          <p:nvSpPr>
            <p:cNvPr id="16" name="AutoShape 14"/>
            <p:cNvSpPr/>
            <p:nvPr/>
          </p:nvSpPr>
          <p:spPr bwMode="auto">
            <a:xfrm>
              <a:off x="0" y="0"/>
              <a:ext cx="965499" cy="965499"/>
            </a:xfrm>
            <a:custGeom>
              <a:avLst/>
              <a:gdLst>
                <a:gd name="T0" fmla="*/ 482725 w 19679"/>
                <a:gd name="T1" fmla="*/ 529874 h 19679"/>
                <a:gd name="T2" fmla="*/ 482725 w 19679"/>
                <a:gd name="T3" fmla="*/ 529874 h 19679"/>
                <a:gd name="T4" fmla="*/ 482725 w 19679"/>
                <a:gd name="T5" fmla="*/ 529874 h 19679"/>
                <a:gd name="T6" fmla="*/ 482725 w 19679"/>
                <a:gd name="T7" fmla="*/ 529874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  <a:close/>
                </a:path>
              </a:pathLst>
            </a:cu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>
              <a:outerShdw blurRad="88900" dist="38100" dir="7680000" algn="tl" rotWithShape="0">
                <a:prstClr val="black">
                  <a:alpha val="31000"/>
                </a:prstClr>
              </a:outerShdw>
            </a:effectLst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kern="0">
                <a:solidFill>
                  <a:prstClr val="white"/>
                </a:solidFill>
                <a:latin typeface="Arial" panose="020B0604020202020204"/>
                <a:ea typeface="微软雅黑" panose="020B0503020204020204" pitchFamily="34" charset="-122"/>
              </a:endParaRPr>
            </a:p>
          </p:txBody>
        </p:sp>
        <p:sp>
          <p:nvSpPr>
            <p:cNvPr id="17" name="AutoShape 15"/>
            <p:cNvSpPr/>
            <p:nvPr/>
          </p:nvSpPr>
          <p:spPr bwMode="auto">
            <a:xfrm>
              <a:off x="285759" y="283328"/>
              <a:ext cx="393981" cy="393980"/>
            </a:xfrm>
            <a:custGeom>
              <a:avLst/>
              <a:gdLst>
                <a:gd name="T0" fmla="*/ 196991 w 21600"/>
                <a:gd name="T1" fmla="*/ 196990 h 21600"/>
                <a:gd name="T2" fmla="*/ 196991 w 21600"/>
                <a:gd name="T3" fmla="*/ 196990 h 21600"/>
                <a:gd name="T4" fmla="*/ 196991 w 21600"/>
                <a:gd name="T5" fmla="*/ 196990 h 21600"/>
                <a:gd name="T6" fmla="*/ 196991 w 21600"/>
                <a:gd name="T7" fmla="*/ 196990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1328" y="11543"/>
                  </a:moveTo>
                  <a:cubicBezTo>
                    <a:pt x="21492" y="11930"/>
                    <a:pt x="21571" y="12337"/>
                    <a:pt x="21571" y="12758"/>
                  </a:cubicBezTo>
                  <a:cubicBezTo>
                    <a:pt x="21571" y="13464"/>
                    <a:pt x="21388" y="14105"/>
                    <a:pt x="21017" y="14678"/>
                  </a:cubicBezTo>
                  <a:cubicBezTo>
                    <a:pt x="21111" y="15215"/>
                    <a:pt x="21077" y="15745"/>
                    <a:pt x="20924" y="16285"/>
                  </a:cubicBezTo>
                  <a:cubicBezTo>
                    <a:pt x="20769" y="16819"/>
                    <a:pt x="20512" y="17287"/>
                    <a:pt x="20141" y="17697"/>
                  </a:cubicBezTo>
                  <a:cubicBezTo>
                    <a:pt x="20105" y="18451"/>
                    <a:pt x="19901" y="19081"/>
                    <a:pt x="19531" y="19580"/>
                  </a:cubicBezTo>
                  <a:cubicBezTo>
                    <a:pt x="19161" y="20080"/>
                    <a:pt x="18700" y="20481"/>
                    <a:pt x="18146" y="20783"/>
                  </a:cubicBezTo>
                  <a:cubicBezTo>
                    <a:pt x="17593" y="21088"/>
                    <a:pt x="16982" y="21297"/>
                    <a:pt x="16321" y="21419"/>
                  </a:cubicBezTo>
                  <a:cubicBezTo>
                    <a:pt x="15660" y="21540"/>
                    <a:pt x="15010" y="21599"/>
                    <a:pt x="14380" y="21599"/>
                  </a:cubicBezTo>
                  <a:cubicBezTo>
                    <a:pt x="13730" y="21599"/>
                    <a:pt x="13077" y="21554"/>
                    <a:pt x="12424" y="21461"/>
                  </a:cubicBezTo>
                  <a:cubicBezTo>
                    <a:pt x="11772" y="21362"/>
                    <a:pt x="11127" y="21235"/>
                    <a:pt x="10497" y="21074"/>
                  </a:cubicBezTo>
                  <a:cubicBezTo>
                    <a:pt x="9864" y="20894"/>
                    <a:pt x="9237" y="20702"/>
                    <a:pt x="8610" y="20493"/>
                  </a:cubicBezTo>
                  <a:cubicBezTo>
                    <a:pt x="7982" y="20286"/>
                    <a:pt x="7341" y="20182"/>
                    <a:pt x="6680" y="20182"/>
                  </a:cubicBezTo>
                  <a:lnTo>
                    <a:pt x="1607" y="20182"/>
                  </a:lnTo>
                  <a:cubicBezTo>
                    <a:pt x="1167" y="20182"/>
                    <a:pt x="785" y="20029"/>
                    <a:pt x="471" y="19713"/>
                  </a:cubicBezTo>
                  <a:cubicBezTo>
                    <a:pt x="158" y="19405"/>
                    <a:pt x="0" y="19024"/>
                    <a:pt x="0" y="18572"/>
                  </a:cubicBezTo>
                  <a:lnTo>
                    <a:pt x="0" y="9880"/>
                  </a:lnTo>
                  <a:cubicBezTo>
                    <a:pt x="0" y="9440"/>
                    <a:pt x="158" y="9064"/>
                    <a:pt x="471" y="8754"/>
                  </a:cubicBezTo>
                  <a:cubicBezTo>
                    <a:pt x="785" y="8440"/>
                    <a:pt x="1167" y="8285"/>
                    <a:pt x="1607" y="8285"/>
                  </a:cubicBezTo>
                  <a:lnTo>
                    <a:pt x="6315" y="8285"/>
                  </a:lnTo>
                  <a:cubicBezTo>
                    <a:pt x="6558" y="8160"/>
                    <a:pt x="6750" y="8022"/>
                    <a:pt x="6897" y="7872"/>
                  </a:cubicBezTo>
                  <a:cubicBezTo>
                    <a:pt x="7041" y="7723"/>
                    <a:pt x="7197" y="7548"/>
                    <a:pt x="7369" y="7342"/>
                  </a:cubicBezTo>
                  <a:cubicBezTo>
                    <a:pt x="7513" y="7161"/>
                    <a:pt x="7663" y="6986"/>
                    <a:pt x="7810" y="6819"/>
                  </a:cubicBezTo>
                  <a:cubicBezTo>
                    <a:pt x="7957" y="6653"/>
                    <a:pt x="8112" y="6483"/>
                    <a:pt x="8276" y="6311"/>
                  </a:cubicBezTo>
                  <a:cubicBezTo>
                    <a:pt x="8570" y="5997"/>
                    <a:pt x="8918" y="5690"/>
                    <a:pt x="9302" y="5385"/>
                  </a:cubicBezTo>
                  <a:cubicBezTo>
                    <a:pt x="9692" y="5085"/>
                    <a:pt x="9989" y="4749"/>
                    <a:pt x="10195" y="4379"/>
                  </a:cubicBezTo>
                  <a:cubicBezTo>
                    <a:pt x="10339" y="4117"/>
                    <a:pt x="10443" y="3826"/>
                    <a:pt x="10506" y="3507"/>
                  </a:cubicBezTo>
                  <a:cubicBezTo>
                    <a:pt x="10565" y="3188"/>
                    <a:pt x="10627" y="2866"/>
                    <a:pt x="10675" y="2538"/>
                  </a:cubicBezTo>
                  <a:cubicBezTo>
                    <a:pt x="10726" y="2216"/>
                    <a:pt x="10780" y="1900"/>
                    <a:pt x="10845" y="1592"/>
                  </a:cubicBezTo>
                  <a:cubicBezTo>
                    <a:pt x="10907" y="1287"/>
                    <a:pt x="11014" y="1016"/>
                    <a:pt x="11161" y="776"/>
                  </a:cubicBezTo>
                  <a:cubicBezTo>
                    <a:pt x="11311" y="536"/>
                    <a:pt x="11523" y="350"/>
                    <a:pt x="11800" y="208"/>
                  </a:cubicBezTo>
                  <a:cubicBezTo>
                    <a:pt x="12074" y="67"/>
                    <a:pt x="12441" y="0"/>
                    <a:pt x="12902" y="0"/>
                  </a:cubicBezTo>
                  <a:cubicBezTo>
                    <a:pt x="13450" y="0"/>
                    <a:pt x="13956" y="112"/>
                    <a:pt x="14411" y="344"/>
                  </a:cubicBezTo>
                  <a:cubicBezTo>
                    <a:pt x="14869" y="573"/>
                    <a:pt x="15250" y="881"/>
                    <a:pt x="15567" y="1270"/>
                  </a:cubicBezTo>
                  <a:cubicBezTo>
                    <a:pt x="15880" y="1657"/>
                    <a:pt x="16126" y="2101"/>
                    <a:pt x="16304" y="2600"/>
                  </a:cubicBezTo>
                  <a:cubicBezTo>
                    <a:pt x="16479" y="3103"/>
                    <a:pt x="16570" y="3609"/>
                    <a:pt x="16570" y="4123"/>
                  </a:cubicBezTo>
                  <a:cubicBezTo>
                    <a:pt x="16570" y="4653"/>
                    <a:pt x="16491" y="5162"/>
                    <a:pt x="16332" y="5645"/>
                  </a:cubicBezTo>
                  <a:cubicBezTo>
                    <a:pt x="16174" y="6125"/>
                    <a:pt x="15982" y="6610"/>
                    <a:pt x="15759" y="7096"/>
                  </a:cubicBezTo>
                  <a:cubicBezTo>
                    <a:pt x="16072" y="7079"/>
                    <a:pt x="16389" y="7057"/>
                    <a:pt x="16705" y="7034"/>
                  </a:cubicBezTo>
                  <a:cubicBezTo>
                    <a:pt x="17019" y="7011"/>
                    <a:pt x="17335" y="7000"/>
                    <a:pt x="17652" y="7000"/>
                  </a:cubicBezTo>
                  <a:cubicBezTo>
                    <a:pt x="18149" y="7000"/>
                    <a:pt x="18630" y="7048"/>
                    <a:pt x="19099" y="7144"/>
                  </a:cubicBezTo>
                  <a:cubicBezTo>
                    <a:pt x="19568" y="7237"/>
                    <a:pt x="19986" y="7395"/>
                    <a:pt x="20356" y="7616"/>
                  </a:cubicBezTo>
                  <a:cubicBezTo>
                    <a:pt x="20726" y="7839"/>
                    <a:pt x="21026" y="8144"/>
                    <a:pt x="21255" y="8528"/>
                  </a:cubicBezTo>
                  <a:cubicBezTo>
                    <a:pt x="21486" y="8918"/>
                    <a:pt x="21600" y="9409"/>
                    <a:pt x="21600" y="10002"/>
                  </a:cubicBezTo>
                  <a:cubicBezTo>
                    <a:pt x="21600" y="10265"/>
                    <a:pt x="21580" y="10519"/>
                    <a:pt x="21535" y="10773"/>
                  </a:cubicBezTo>
                  <a:cubicBezTo>
                    <a:pt x="21484" y="11030"/>
                    <a:pt x="21419" y="11284"/>
                    <a:pt x="21328" y="11543"/>
                  </a:cubicBezTo>
                  <a:moveTo>
                    <a:pt x="4258" y="18519"/>
                  </a:moveTo>
                  <a:cubicBezTo>
                    <a:pt x="4555" y="18519"/>
                    <a:pt x="4809" y="18417"/>
                    <a:pt x="5024" y="18214"/>
                  </a:cubicBezTo>
                  <a:cubicBezTo>
                    <a:pt x="5233" y="18013"/>
                    <a:pt x="5340" y="17759"/>
                    <a:pt x="5340" y="17454"/>
                  </a:cubicBezTo>
                  <a:cubicBezTo>
                    <a:pt x="5340" y="17155"/>
                    <a:pt x="5233" y="16900"/>
                    <a:pt x="5024" y="16686"/>
                  </a:cubicBezTo>
                  <a:cubicBezTo>
                    <a:pt x="4812" y="16477"/>
                    <a:pt x="4557" y="16372"/>
                    <a:pt x="4258" y="16372"/>
                  </a:cubicBezTo>
                  <a:cubicBezTo>
                    <a:pt x="3941" y="16372"/>
                    <a:pt x="3684" y="16477"/>
                    <a:pt x="3486" y="16686"/>
                  </a:cubicBezTo>
                  <a:cubicBezTo>
                    <a:pt x="3289" y="16900"/>
                    <a:pt x="3190" y="17155"/>
                    <a:pt x="3190" y="17454"/>
                  </a:cubicBezTo>
                  <a:cubicBezTo>
                    <a:pt x="3190" y="17767"/>
                    <a:pt x="3289" y="18024"/>
                    <a:pt x="3486" y="18222"/>
                  </a:cubicBezTo>
                  <a:cubicBezTo>
                    <a:pt x="3681" y="18420"/>
                    <a:pt x="3939" y="18519"/>
                    <a:pt x="4258" y="18519"/>
                  </a:cubicBezTo>
                  <a:moveTo>
                    <a:pt x="19164" y="14342"/>
                  </a:moveTo>
                  <a:cubicBezTo>
                    <a:pt x="19703" y="13901"/>
                    <a:pt x="19975" y="13345"/>
                    <a:pt x="19975" y="12679"/>
                  </a:cubicBezTo>
                  <a:cubicBezTo>
                    <a:pt x="19975" y="12473"/>
                    <a:pt x="19918" y="12281"/>
                    <a:pt x="19805" y="12097"/>
                  </a:cubicBezTo>
                  <a:cubicBezTo>
                    <a:pt x="19695" y="11919"/>
                    <a:pt x="19576" y="11761"/>
                    <a:pt x="19446" y="11623"/>
                  </a:cubicBezTo>
                  <a:cubicBezTo>
                    <a:pt x="19590" y="11363"/>
                    <a:pt x="19720" y="11106"/>
                    <a:pt x="19833" y="10849"/>
                  </a:cubicBezTo>
                  <a:cubicBezTo>
                    <a:pt x="19944" y="10592"/>
                    <a:pt x="20003" y="10312"/>
                    <a:pt x="20003" y="10002"/>
                  </a:cubicBezTo>
                  <a:cubicBezTo>
                    <a:pt x="20003" y="9688"/>
                    <a:pt x="19924" y="9440"/>
                    <a:pt x="19766" y="9251"/>
                  </a:cubicBezTo>
                  <a:cubicBezTo>
                    <a:pt x="19607" y="9070"/>
                    <a:pt x="19415" y="8929"/>
                    <a:pt x="19184" y="8833"/>
                  </a:cubicBezTo>
                  <a:cubicBezTo>
                    <a:pt x="18955" y="8739"/>
                    <a:pt x="18698" y="8683"/>
                    <a:pt x="18418" y="8663"/>
                  </a:cubicBezTo>
                  <a:cubicBezTo>
                    <a:pt x="18138" y="8643"/>
                    <a:pt x="17884" y="8635"/>
                    <a:pt x="17649" y="8635"/>
                  </a:cubicBezTo>
                  <a:cubicBezTo>
                    <a:pt x="17242" y="8635"/>
                    <a:pt x="16835" y="8649"/>
                    <a:pt x="16423" y="8677"/>
                  </a:cubicBezTo>
                  <a:cubicBezTo>
                    <a:pt x="16010" y="8706"/>
                    <a:pt x="15606" y="8720"/>
                    <a:pt x="15199" y="8720"/>
                  </a:cubicBezTo>
                  <a:cubicBezTo>
                    <a:pt x="14917" y="8720"/>
                    <a:pt x="14643" y="8706"/>
                    <a:pt x="14366" y="8677"/>
                  </a:cubicBezTo>
                  <a:cubicBezTo>
                    <a:pt x="14089" y="8649"/>
                    <a:pt x="13829" y="8584"/>
                    <a:pt x="13574" y="8474"/>
                  </a:cubicBezTo>
                  <a:cubicBezTo>
                    <a:pt x="13574" y="8104"/>
                    <a:pt x="13645" y="7754"/>
                    <a:pt x="13792" y="7421"/>
                  </a:cubicBezTo>
                  <a:cubicBezTo>
                    <a:pt x="13936" y="7087"/>
                    <a:pt x="14094" y="6751"/>
                    <a:pt x="14275" y="6413"/>
                  </a:cubicBezTo>
                  <a:cubicBezTo>
                    <a:pt x="14448" y="6074"/>
                    <a:pt x="14606" y="5721"/>
                    <a:pt x="14747" y="5351"/>
                  </a:cubicBezTo>
                  <a:cubicBezTo>
                    <a:pt x="14886" y="4984"/>
                    <a:pt x="14953" y="4574"/>
                    <a:pt x="14953" y="4122"/>
                  </a:cubicBezTo>
                  <a:cubicBezTo>
                    <a:pt x="14953" y="3823"/>
                    <a:pt x="14905" y="3529"/>
                    <a:pt x="14812" y="3236"/>
                  </a:cubicBezTo>
                  <a:cubicBezTo>
                    <a:pt x="14716" y="2945"/>
                    <a:pt x="14583" y="2677"/>
                    <a:pt x="14411" y="2439"/>
                  </a:cubicBezTo>
                  <a:cubicBezTo>
                    <a:pt x="14238" y="2199"/>
                    <a:pt x="14027" y="2002"/>
                    <a:pt x="13775" y="1843"/>
                  </a:cubicBezTo>
                  <a:cubicBezTo>
                    <a:pt x="13521" y="1688"/>
                    <a:pt x="13230" y="1606"/>
                    <a:pt x="12893" y="1606"/>
                  </a:cubicBezTo>
                  <a:lnTo>
                    <a:pt x="12744" y="1606"/>
                  </a:lnTo>
                  <a:cubicBezTo>
                    <a:pt x="12681" y="1606"/>
                    <a:pt x="12631" y="1617"/>
                    <a:pt x="12594" y="1634"/>
                  </a:cubicBezTo>
                  <a:cubicBezTo>
                    <a:pt x="12523" y="1671"/>
                    <a:pt x="12481" y="1705"/>
                    <a:pt x="12472" y="1742"/>
                  </a:cubicBezTo>
                  <a:cubicBezTo>
                    <a:pt x="12464" y="1778"/>
                    <a:pt x="12450" y="1838"/>
                    <a:pt x="12430" y="1920"/>
                  </a:cubicBezTo>
                  <a:cubicBezTo>
                    <a:pt x="12323" y="2450"/>
                    <a:pt x="12221" y="3007"/>
                    <a:pt x="12128" y="3586"/>
                  </a:cubicBezTo>
                  <a:cubicBezTo>
                    <a:pt x="12034" y="4167"/>
                    <a:pt x="11854" y="4698"/>
                    <a:pt x="11596" y="5176"/>
                  </a:cubicBezTo>
                  <a:cubicBezTo>
                    <a:pt x="11334" y="5636"/>
                    <a:pt x="11000" y="6034"/>
                    <a:pt x="10596" y="6367"/>
                  </a:cubicBezTo>
                  <a:cubicBezTo>
                    <a:pt x="10189" y="6701"/>
                    <a:pt x="9802" y="7051"/>
                    <a:pt x="9432" y="7421"/>
                  </a:cubicBezTo>
                  <a:cubicBezTo>
                    <a:pt x="9169" y="7700"/>
                    <a:pt x="8949" y="7954"/>
                    <a:pt x="8771" y="8183"/>
                  </a:cubicBezTo>
                  <a:cubicBezTo>
                    <a:pt x="8593" y="8412"/>
                    <a:pt x="8403" y="8632"/>
                    <a:pt x="8211" y="8833"/>
                  </a:cubicBezTo>
                  <a:cubicBezTo>
                    <a:pt x="8016" y="9036"/>
                    <a:pt x="7799" y="9222"/>
                    <a:pt x="7556" y="9400"/>
                  </a:cubicBezTo>
                  <a:cubicBezTo>
                    <a:pt x="7313" y="9575"/>
                    <a:pt x="7019" y="9736"/>
                    <a:pt x="6674" y="9880"/>
                  </a:cubicBezTo>
                  <a:lnTo>
                    <a:pt x="6646" y="9880"/>
                  </a:lnTo>
                  <a:lnTo>
                    <a:pt x="6646" y="18572"/>
                  </a:lnTo>
                  <a:cubicBezTo>
                    <a:pt x="7279" y="18572"/>
                    <a:pt x="7889" y="18649"/>
                    <a:pt x="8485" y="18795"/>
                  </a:cubicBezTo>
                  <a:cubicBezTo>
                    <a:pt x="9081" y="18945"/>
                    <a:pt x="9683" y="19103"/>
                    <a:pt x="10294" y="19270"/>
                  </a:cubicBezTo>
                  <a:cubicBezTo>
                    <a:pt x="10901" y="19439"/>
                    <a:pt x="11537" y="19592"/>
                    <a:pt x="12207" y="19741"/>
                  </a:cubicBezTo>
                  <a:cubicBezTo>
                    <a:pt x="12874" y="19891"/>
                    <a:pt x="13594" y="19965"/>
                    <a:pt x="14374" y="19965"/>
                  </a:cubicBezTo>
                  <a:cubicBezTo>
                    <a:pt x="14781" y="19965"/>
                    <a:pt x="15222" y="19939"/>
                    <a:pt x="15699" y="19885"/>
                  </a:cubicBezTo>
                  <a:cubicBezTo>
                    <a:pt x="16177" y="19829"/>
                    <a:pt x="16626" y="19710"/>
                    <a:pt x="17047" y="19527"/>
                  </a:cubicBezTo>
                  <a:cubicBezTo>
                    <a:pt x="17468" y="19343"/>
                    <a:pt x="17816" y="19086"/>
                    <a:pt x="18101" y="18762"/>
                  </a:cubicBezTo>
                  <a:cubicBezTo>
                    <a:pt x="18387" y="18440"/>
                    <a:pt x="18525" y="18010"/>
                    <a:pt x="18525" y="17477"/>
                  </a:cubicBezTo>
                  <a:cubicBezTo>
                    <a:pt x="18525" y="17386"/>
                    <a:pt x="18522" y="17304"/>
                    <a:pt x="18517" y="17225"/>
                  </a:cubicBezTo>
                  <a:cubicBezTo>
                    <a:pt x="18503" y="17152"/>
                    <a:pt x="18488" y="17070"/>
                    <a:pt x="18471" y="16980"/>
                  </a:cubicBezTo>
                  <a:cubicBezTo>
                    <a:pt x="18785" y="16836"/>
                    <a:pt x="19028" y="16596"/>
                    <a:pt x="19195" y="16262"/>
                  </a:cubicBezTo>
                  <a:cubicBezTo>
                    <a:pt x="19364" y="15929"/>
                    <a:pt x="19446" y="15593"/>
                    <a:pt x="19446" y="15263"/>
                  </a:cubicBezTo>
                  <a:cubicBezTo>
                    <a:pt x="19449" y="14912"/>
                    <a:pt x="19350" y="14605"/>
                    <a:pt x="19164" y="14342"/>
                  </a:cubicBezTo>
                </a:path>
              </a:pathLst>
            </a:custGeom>
            <a:solidFill>
              <a:sysClr val="windowText" lastClr="000000">
                <a:lumMod val="50000"/>
                <a:lumOff val="50000"/>
              </a:sys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kern="0">
                <a:solidFill>
                  <a:prstClr val="white"/>
                </a:solidFill>
                <a:latin typeface="Arial" panose="020B0604020202020204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8" name="Group 16"/>
          <p:cNvGrpSpPr/>
          <p:nvPr/>
        </p:nvGrpSpPr>
        <p:grpSpPr bwMode="auto">
          <a:xfrm>
            <a:off x="5820715" y="6133638"/>
            <a:ext cx="379999" cy="380209"/>
            <a:chOff x="0" y="0"/>
            <a:chExt cx="965499" cy="965499"/>
          </a:xfrm>
        </p:grpSpPr>
        <p:sp>
          <p:nvSpPr>
            <p:cNvPr id="19" name="AutoShape 17"/>
            <p:cNvSpPr/>
            <p:nvPr/>
          </p:nvSpPr>
          <p:spPr bwMode="auto">
            <a:xfrm>
              <a:off x="0" y="0"/>
              <a:ext cx="965499" cy="965499"/>
            </a:xfrm>
            <a:custGeom>
              <a:avLst/>
              <a:gdLst>
                <a:gd name="T0" fmla="*/ 482725 w 19679"/>
                <a:gd name="T1" fmla="*/ 529874 h 19679"/>
                <a:gd name="T2" fmla="*/ 482725 w 19679"/>
                <a:gd name="T3" fmla="*/ 529874 h 19679"/>
                <a:gd name="T4" fmla="*/ 482725 w 19679"/>
                <a:gd name="T5" fmla="*/ 529874 h 19679"/>
                <a:gd name="T6" fmla="*/ 482725 w 19679"/>
                <a:gd name="T7" fmla="*/ 529874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  <a:close/>
                </a:path>
              </a:pathLst>
            </a:cu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>
              <a:outerShdw blurRad="88900" dist="38100" dir="7680000" algn="tl" rotWithShape="0">
                <a:prstClr val="black">
                  <a:alpha val="31000"/>
                </a:prstClr>
              </a:outerShdw>
            </a:effectLst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kern="0">
                <a:solidFill>
                  <a:prstClr val="white"/>
                </a:solidFill>
                <a:latin typeface="Arial" panose="020B0604020202020204"/>
                <a:ea typeface="微软雅黑" panose="020B0503020204020204" pitchFamily="34" charset="-122"/>
              </a:endParaRPr>
            </a:p>
          </p:txBody>
        </p:sp>
        <p:sp>
          <p:nvSpPr>
            <p:cNvPr id="20" name="AutoShape 18"/>
            <p:cNvSpPr/>
            <p:nvPr/>
          </p:nvSpPr>
          <p:spPr bwMode="auto">
            <a:xfrm>
              <a:off x="293617" y="264823"/>
              <a:ext cx="393980" cy="393980"/>
            </a:xfrm>
            <a:custGeom>
              <a:avLst/>
              <a:gdLst>
                <a:gd name="T0" fmla="*/ 196990 w 21600"/>
                <a:gd name="T1" fmla="*/ 196990 h 21600"/>
                <a:gd name="T2" fmla="*/ 196990 w 21600"/>
                <a:gd name="T3" fmla="*/ 196990 h 21600"/>
                <a:gd name="T4" fmla="*/ 196990 w 21600"/>
                <a:gd name="T5" fmla="*/ 196990 h 21600"/>
                <a:gd name="T6" fmla="*/ 196990 w 21600"/>
                <a:gd name="T7" fmla="*/ 196990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6949"/>
                  </a:moveTo>
                  <a:cubicBezTo>
                    <a:pt x="21600" y="7542"/>
                    <a:pt x="21407" y="8153"/>
                    <a:pt x="21017" y="8781"/>
                  </a:cubicBezTo>
                  <a:cubicBezTo>
                    <a:pt x="20628" y="9416"/>
                    <a:pt x="20109" y="10015"/>
                    <a:pt x="19458" y="10585"/>
                  </a:cubicBezTo>
                  <a:cubicBezTo>
                    <a:pt x="18806" y="11152"/>
                    <a:pt x="18040" y="11651"/>
                    <a:pt x="17159" y="12083"/>
                  </a:cubicBezTo>
                  <a:cubicBezTo>
                    <a:pt x="16275" y="12512"/>
                    <a:pt x="15327" y="12820"/>
                    <a:pt x="14315" y="12996"/>
                  </a:cubicBezTo>
                  <a:cubicBezTo>
                    <a:pt x="13880" y="13090"/>
                    <a:pt x="13492" y="13284"/>
                    <a:pt x="13151" y="13578"/>
                  </a:cubicBezTo>
                  <a:cubicBezTo>
                    <a:pt x="12809" y="13872"/>
                    <a:pt x="12641" y="14204"/>
                    <a:pt x="12641" y="14571"/>
                  </a:cubicBezTo>
                  <a:cubicBezTo>
                    <a:pt x="12641" y="14900"/>
                    <a:pt x="12713" y="15140"/>
                    <a:pt x="12865" y="15293"/>
                  </a:cubicBezTo>
                  <a:cubicBezTo>
                    <a:pt x="13015" y="15449"/>
                    <a:pt x="13177" y="15596"/>
                    <a:pt x="13364" y="15728"/>
                  </a:cubicBezTo>
                  <a:cubicBezTo>
                    <a:pt x="13546" y="15866"/>
                    <a:pt x="13717" y="16010"/>
                    <a:pt x="13874" y="16169"/>
                  </a:cubicBezTo>
                  <a:cubicBezTo>
                    <a:pt x="14032" y="16330"/>
                    <a:pt x="14125" y="16574"/>
                    <a:pt x="14160" y="16903"/>
                  </a:cubicBezTo>
                  <a:cubicBezTo>
                    <a:pt x="14195" y="17117"/>
                    <a:pt x="14187" y="17340"/>
                    <a:pt x="14133" y="17564"/>
                  </a:cubicBezTo>
                  <a:cubicBezTo>
                    <a:pt x="14099" y="17696"/>
                    <a:pt x="14200" y="17805"/>
                    <a:pt x="14432" y="17893"/>
                  </a:cubicBezTo>
                  <a:cubicBezTo>
                    <a:pt x="14667" y="17981"/>
                    <a:pt x="14956" y="18069"/>
                    <a:pt x="15295" y="18154"/>
                  </a:cubicBezTo>
                  <a:cubicBezTo>
                    <a:pt x="15637" y="18236"/>
                    <a:pt x="15987" y="18342"/>
                    <a:pt x="16344" y="18468"/>
                  </a:cubicBezTo>
                  <a:cubicBezTo>
                    <a:pt x="16705" y="18595"/>
                    <a:pt x="16975" y="18756"/>
                    <a:pt x="17164" y="18953"/>
                  </a:cubicBezTo>
                  <a:cubicBezTo>
                    <a:pt x="17266" y="19050"/>
                    <a:pt x="17351" y="19232"/>
                    <a:pt x="17415" y="19511"/>
                  </a:cubicBezTo>
                  <a:cubicBezTo>
                    <a:pt x="17477" y="19790"/>
                    <a:pt x="17519" y="20090"/>
                    <a:pt x="17535" y="20416"/>
                  </a:cubicBezTo>
                  <a:cubicBezTo>
                    <a:pt x="17554" y="20727"/>
                    <a:pt x="17527" y="21000"/>
                    <a:pt x="17463" y="21241"/>
                  </a:cubicBezTo>
                  <a:cubicBezTo>
                    <a:pt x="17394" y="21479"/>
                    <a:pt x="17268" y="21599"/>
                    <a:pt x="17089" y="21599"/>
                  </a:cubicBezTo>
                  <a:lnTo>
                    <a:pt x="4496" y="21599"/>
                  </a:lnTo>
                  <a:cubicBezTo>
                    <a:pt x="4328" y="21599"/>
                    <a:pt x="4205" y="21479"/>
                    <a:pt x="4130" y="21241"/>
                  </a:cubicBezTo>
                  <a:cubicBezTo>
                    <a:pt x="4061" y="21000"/>
                    <a:pt x="4032" y="20727"/>
                    <a:pt x="4048" y="20416"/>
                  </a:cubicBezTo>
                  <a:cubicBezTo>
                    <a:pt x="4066" y="20090"/>
                    <a:pt x="4109" y="19790"/>
                    <a:pt x="4170" y="19511"/>
                  </a:cubicBezTo>
                  <a:cubicBezTo>
                    <a:pt x="4235" y="19232"/>
                    <a:pt x="4317" y="19050"/>
                    <a:pt x="4421" y="18953"/>
                  </a:cubicBezTo>
                  <a:cubicBezTo>
                    <a:pt x="4616" y="18768"/>
                    <a:pt x="4889" y="18606"/>
                    <a:pt x="5239" y="18474"/>
                  </a:cubicBezTo>
                  <a:cubicBezTo>
                    <a:pt x="5588" y="18345"/>
                    <a:pt x="5933" y="18236"/>
                    <a:pt x="6269" y="18154"/>
                  </a:cubicBezTo>
                  <a:cubicBezTo>
                    <a:pt x="6606" y="18069"/>
                    <a:pt x="6897" y="17984"/>
                    <a:pt x="7145" y="17901"/>
                  </a:cubicBezTo>
                  <a:cubicBezTo>
                    <a:pt x="7394" y="17816"/>
                    <a:pt x="7498" y="17705"/>
                    <a:pt x="7463" y="17564"/>
                  </a:cubicBezTo>
                  <a:cubicBezTo>
                    <a:pt x="7428" y="17432"/>
                    <a:pt x="7412" y="17311"/>
                    <a:pt x="7412" y="17205"/>
                  </a:cubicBezTo>
                  <a:lnTo>
                    <a:pt x="7412" y="16903"/>
                  </a:lnTo>
                  <a:cubicBezTo>
                    <a:pt x="7428" y="16574"/>
                    <a:pt x="7519" y="16330"/>
                    <a:pt x="7687" y="16169"/>
                  </a:cubicBezTo>
                  <a:cubicBezTo>
                    <a:pt x="7853" y="16010"/>
                    <a:pt x="8034" y="15866"/>
                    <a:pt x="8224" y="15728"/>
                  </a:cubicBezTo>
                  <a:cubicBezTo>
                    <a:pt x="8416" y="15593"/>
                    <a:pt x="8584" y="15446"/>
                    <a:pt x="8729" y="15293"/>
                  </a:cubicBezTo>
                  <a:cubicBezTo>
                    <a:pt x="8873" y="15140"/>
                    <a:pt x="8945" y="14900"/>
                    <a:pt x="8945" y="14571"/>
                  </a:cubicBezTo>
                  <a:cubicBezTo>
                    <a:pt x="8945" y="14204"/>
                    <a:pt x="8777" y="13875"/>
                    <a:pt x="8440" y="13578"/>
                  </a:cubicBezTo>
                  <a:cubicBezTo>
                    <a:pt x="8104" y="13281"/>
                    <a:pt x="7706" y="13090"/>
                    <a:pt x="7247" y="12996"/>
                  </a:cubicBezTo>
                  <a:cubicBezTo>
                    <a:pt x="6251" y="12811"/>
                    <a:pt x="5311" y="12497"/>
                    <a:pt x="4435" y="12062"/>
                  </a:cubicBezTo>
                  <a:cubicBezTo>
                    <a:pt x="3554" y="11628"/>
                    <a:pt x="2790" y="11128"/>
                    <a:pt x="2133" y="10570"/>
                  </a:cubicBezTo>
                  <a:cubicBezTo>
                    <a:pt x="1479" y="10012"/>
                    <a:pt x="958" y="9416"/>
                    <a:pt x="574" y="8781"/>
                  </a:cubicBezTo>
                  <a:cubicBezTo>
                    <a:pt x="189" y="8153"/>
                    <a:pt x="0" y="7542"/>
                    <a:pt x="0" y="6949"/>
                  </a:cubicBezTo>
                  <a:lnTo>
                    <a:pt x="0" y="4320"/>
                  </a:lnTo>
                  <a:cubicBezTo>
                    <a:pt x="0" y="4009"/>
                    <a:pt x="93" y="3756"/>
                    <a:pt x="285" y="3553"/>
                  </a:cubicBezTo>
                  <a:cubicBezTo>
                    <a:pt x="475" y="3354"/>
                    <a:pt x="712" y="3254"/>
                    <a:pt x="998" y="3254"/>
                  </a:cubicBezTo>
                  <a:lnTo>
                    <a:pt x="5124" y="3254"/>
                  </a:lnTo>
                  <a:cubicBezTo>
                    <a:pt x="5108" y="3139"/>
                    <a:pt x="5097" y="3025"/>
                    <a:pt x="5097" y="2901"/>
                  </a:cubicBezTo>
                  <a:lnTo>
                    <a:pt x="5097" y="2564"/>
                  </a:lnTo>
                  <a:lnTo>
                    <a:pt x="5097" y="2505"/>
                  </a:lnTo>
                  <a:cubicBezTo>
                    <a:pt x="5097" y="2005"/>
                    <a:pt x="5118" y="1594"/>
                    <a:pt x="5156" y="1265"/>
                  </a:cubicBezTo>
                  <a:cubicBezTo>
                    <a:pt x="5193" y="939"/>
                    <a:pt x="5260" y="684"/>
                    <a:pt x="5353" y="499"/>
                  </a:cubicBezTo>
                  <a:cubicBezTo>
                    <a:pt x="5444" y="320"/>
                    <a:pt x="5580" y="187"/>
                    <a:pt x="5754" y="111"/>
                  </a:cubicBezTo>
                  <a:cubicBezTo>
                    <a:pt x="5928" y="38"/>
                    <a:pt x="6165" y="0"/>
                    <a:pt x="6464" y="0"/>
                  </a:cubicBezTo>
                  <a:lnTo>
                    <a:pt x="15132" y="0"/>
                  </a:lnTo>
                  <a:cubicBezTo>
                    <a:pt x="15410" y="0"/>
                    <a:pt x="15645" y="38"/>
                    <a:pt x="15829" y="111"/>
                  </a:cubicBezTo>
                  <a:cubicBezTo>
                    <a:pt x="16011" y="187"/>
                    <a:pt x="16149" y="320"/>
                    <a:pt x="16243" y="499"/>
                  </a:cubicBezTo>
                  <a:cubicBezTo>
                    <a:pt x="16336" y="684"/>
                    <a:pt x="16403" y="939"/>
                    <a:pt x="16435" y="1265"/>
                  </a:cubicBezTo>
                  <a:cubicBezTo>
                    <a:pt x="16470" y="1594"/>
                    <a:pt x="16486" y="2006"/>
                    <a:pt x="16486" y="2505"/>
                  </a:cubicBezTo>
                  <a:lnTo>
                    <a:pt x="16486" y="2863"/>
                  </a:lnTo>
                  <a:cubicBezTo>
                    <a:pt x="16486" y="2989"/>
                    <a:pt x="16478" y="3119"/>
                    <a:pt x="16459" y="3251"/>
                  </a:cubicBezTo>
                  <a:lnTo>
                    <a:pt x="20603" y="3251"/>
                  </a:lnTo>
                  <a:cubicBezTo>
                    <a:pt x="20884" y="3251"/>
                    <a:pt x="21119" y="3351"/>
                    <a:pt x="21314" y="3550"/>
                  </a:cubicBezTo>
                  <a:cubicBezTo>
                    <a:pt x="21503" y="3753"/>
                    <a:pt x="21599" y="4006"/>
                    <a:pt x="21599" y="4317"/>
                  </a:cubicBezTo>
                  <a:lnTo>
                    <a:pt x="21599" y="6949"/>
                  </a:lnTo>
                  <a:lnTo>
                    <a:pt x="21600" y="6949"/>
                  </a:lnTo>
                  <a:close/>
                  <a:moveTo>
                    <a:pt x="6283" y="10550"/>
                  </a:moveTo>
                  <a:cubicBezTo>
                    <a:pt x="6072" y="9798"/>
                    <a:pt x="5882" y="8978"/>
                    <a:pt x="5714" y="8082"/>
                  </a:cubicBezTo>
                  <a:cubicBezTo>
                    <a:pt x="5548" y="7189"/>
                    <a:pt x="5407" y="6299"/>
                    <a:pt x="5287" y="5415"/>
                  </a:cubicBezTo>
                  <a:lnTo>
                    <a:pt x="1962" y="5415"/>
                  </a:lnTo>
                  <a:lnTo>
                    <a:pt x="1962" y="6949"/>
                  </a:lnTo>
                  <a:cubicBezTo>
                    <a:pt x="1962" y="7137"/>
                    <a:pt x="2064" y="7389"/>
                    <a:pt x="2264" y="7709"/>
                  </a:cubicBezTo>
                  <a:cubicBezTo>
                    <a:pt x="2462" y="8029"/>
                    <a:pt x="2753" y="8358"/>
                    <a:pt x="3126" y="8699"/>
                  </a:cubicBezTo>
                  <a:cubicBezTo>
                    <a:pt x="3500" y="9040"/>
                    <a:pt x="3954" y="9381"/>
                    <a:pt x="4488" y="9707"/>
                  </a:cubicBezTo>
                  <a:cubicBezTo>
                    <a:pt x="5022" y="10033"/>
                    <a:pt x="5618" y="10315"/>
                    <a:pt x="6283" y="10550"/>
                  </a:cubicBezTo>
                  <a:moveTo>
                    <a:pt x="19629" y="5415"/>
                  </a:moveTo>
                  <a:lnTo>
                    <a:pt x="16280" y="5415"/>
                  </a:lnTo>
                  <a:cubicBezTo>
                    <a:pt x="16179" y="6299"/>
                    <a:pt x="16043" y="7189"/>
                    <a:pt x="15877" y="8082"/>
                  </a:cubicBezTo>
                  <a:cubicBezTo>
                    <a:pt x="15712" y="8978"/>
                    <a:pt x="15522" y="9798"/>
                    <a:pt x="15308" y="10550"/>
                  </a:cubicBezTo>
                  <a:cubicBezTo>
                    <a:pt x="15973" y="10315"/>
                    <a:pt x="16574" y="10033"/>
                    <a:pt x="17105" y="9707"/>
                  </a:cubicBezTo>
                  <a:cubicBezTo>
                    <a:pt x="17637" y="9381"/>
                    <a:pt x="18091" y="9040"/>
                    <a:pt x="18467" y="8699"/>
                  </a:cubicBezTo>
                  <a:cubicBezTo>
                    <a:pt x="18844" y="8358"/>
                    <a:pt x="19130" y="8029"/>
                    <a:pt x="19330" y="7709"/>
                  </a:cubicBezTo>
                  <a:cubicBezTo>
                    <a:pt x="19530" y="7389"/>
                    <a:pt x="19629" y="7137"/>
                    <a:pt x="19629" y="6949"/>
                  </a:cubicBezTo>
                  <a:lnTo>
                    <a:pt x="19629" y="5415"/>
                  </a:lnTo>
                  <a:close/>
                </a:path>
              </a:pathLst>
            </a:custGeom>
            <a:solidFill>
              <a:sysClr val="windowText" lastClr="000000">
                <a:lumMod val="50000"/>
                <a:lumOff val="50000"/>
              </a:sys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kern="0">
                <a:solidFill>
                  <a:prstClr val="white"/>
                </a:solidFill>
                <a:latin typeface="Arial" panose="020B0604020202020204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1" name="Group 19"/>
          <p:cNvGrpSpPr/>
          <p:nvPr/>
        </p:nvGrpSpPr>
        <p:grpSpPr bwMode="auto">
          <a:xfrm>
            <a:off x="6358179" y="6133638"/>
            <a:ext cx="379999" cy="380209"/>
            <a:chOff x="0" y="0"/>
            <a:chExt cx="965499" cy="965499"/>
          </a:xfrm>
        </p:grpSpPr>
        <p:sp>
          <p:nvSpPr>
            <p:cNvPr id="22" name="AutoShape 20"/>
            <p:cNvSpPr/>
            <p:nvPr/>
          </p:nvSpPr>
          <p:spPr bwMode="auto">
            <a:xfrm>
              <a:off x="0" y="0"/>
              <a:ext cx="965499" cy="965499"/>
            </a:xfrm>
            <a:custGeom>
              <a:avLst/>
              <a:gdLst>
                <a:gd name="T0" fmla="*/ 482725 w 19679"/>
                <a:gd name="T1" fmla="*/ 529874 h 19679"/>
                <a:gd name="T2" fmla="*/ 482725 w 19679"/>
                <a:gd name="T3" fmla="*/ 529874 h 19679"/>
                <a:gd name="T4" fmla="*/ 482725 w 19679"/>
                <a:gd name="T5" fmla="*/ 529874 h 19679"/>
                <a:gd name="T6" fmla="*/ 482725 w 19679"/>
                <a:gd name="T7" fmla="*/ 529874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  <a:close/>
                </a:path>
              </a:pathLst>
            </a:cu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>
              <a:outerShdw blurRad="88900" dist="38100" dir="7680000" algn="tl" rotWithShape="0">
                <a:prstClr val="black">
                  <a:alpha val="31000"/>
                </a:prstClr>
              </a:outerShdw>
            </a:effectLst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kern="0">
                <a:solidFill>
                  <a:prstClr val="white"/>
                </a:solidFill>
                <a:latin typeface="Arial" panose="020B0604020202020204"/>
                <a:ea typeface="微软雅黑" panose="020B0503020204020204" pitchFamily="34" charset="-122"/>
              </a:endParaRPr>
            </a:p>
          </p:txBody>
        </p:sp>
        <p:sp>
          <p:nvSpPr>
            <p:cNvPr id="23" name="AutoShape 21"/>
            <p:cNvSpPr/>
            <p:nvPr/>
          </p:nvSpPr>
          <p:spPr bwMode="auto">
            <a:xfrm>
              <a:off x="292545" y="314566"/>
              <a:ext cx="380408" cy="307104"/>
            </a:xfrm>
            <a:custGeom>
              <a:avLst/>
              <a:gdLst>
                <a:gd name="T0" fmla="*/ 190204 w 21600"/>
                <a:gd name="T1" fmla="*/ 153552 h 21600"/>
                <a:gd name="T2" fmla="*/ 190204 w 21600"/>
                <a:gd name="T3" fmla="*/ 153552 h 21600"/>
                <a:gd name="T4" fmla="*/ 190204 w 21600"/>
                <a:gd name="T5" fmla="*/ 153552 h 21600"/>
                <a:gd name="T6" fmla="*/ 190204 w 21600"/>
                <a:gd name="T7" fmla="*/ 153552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0263" y="3222"/>
                  </a:moveTo>
                  <a:cubicBezTo>
                    <a:pt x="20632" y="3222"/>
                    <a:pt x="20946" y="3384"/>
                    <a:pt x="21208" y="3713"/>
                  </a:cubicBezTo>
                  <a:cubicBezTo>
                    <a:pt x="21470" y="4042"/>
                    <a:pt x="21600" y="4427"/>
                    <a:pt x="21600" y="4865"/>
                  </a:cubicBezTo>
                  <a:lnTo>
                    <a:pt x="21600" y="19984"/>
                  </a:lnTo>
                  <a:cubicBezTo>
                    <a:pt x="21600" y="20421"/>
                    <a:pt x="21470" y="20803"/>
                    <a:pt x="21208" y="21121"/>
                  </a:cubicBezTo>
                  <a:cubicBezTo>
                    <a:pt x="20946" y="21441"/>
                    <a:pt x="20632" y="21600"/>
                    <a:pt x="20263" y="21600"/>
                  </a:cubicBezTo>
                  <a:lnTo>
                    <a:pt x="1348" y="21600"/>
                  </a:lnTo>
                  <a:cubicBezTo>
                    <a:pt x="981" y="21600"/>
                    <a:pt x="663" y="21441"/>
                    <a:pt x="399" y="21121"/>
                  </a:cubicBezTo>
                  <a:cubicBezTo>
                    <a:pt x="134" y="20803"/>
                    <a:pt x="0" y="20421"/>
                    <a:pt x="0" y="19984"/>
                  </a:cubicBezTo>
                  <a:lnTo>
                    <a:pt x="0" y="4865"/>
                  </a:lnTo>
                  <a:cubicBezTo>
                    <a:pt x="0" y="4427"/>
                    <a:pt x="134" y="4042"/>
                    <a:pt x="399" y="3713"/>
                  </a:cubicBezTo>
                  <a:cubicBezTo>
                    <a:pt x="663" y="3384"/>
                    <a:pt x="981" y="3222"/>
                    <a:pt x="1348" y="3222"/>
                  </a:cubicBezTo>
                  <a:lnTo>
                    <a:pt x="5638" y="3222"/>
                  </a:lnTo>
                  <a:lnTo>
                    <a:pt x="6318" y="1460"/>
                  </a:lnTo>
                  <a:cubicBezTo>
                    <a:pt x="6458" y="1057"/>
                    <a:pt x="6717" y="713"/>
                    <a:pt x="7089" y="425"/>
                  </a:cubicBezTo>
                  <a:cubicBezTo>
                    <a:pt x="7466" y="143"/>
                    <a:pt x="7838" y="0"/>
                    <a:pt x="8203" y="0"/>
                  </a:cubicBezTo>
                  <a:lnTo>
                    <a:pt x="13396" y="0"/>
                  </a:lnTo>
                  <a:cubicBezTo>
                    <a:pt x="13763" y="0"/>
                    <a:pt x="14135" y="143"/>
                    <a:pt x="14510" y="425"/>
                  </a:cubicBezTo>
                  <a:cubicBezTo>
                    <a:pt x="14884" y="713"/>
                    <a:pt x="15146" y="1057"/>
                    <a:pt x="15293" y="1460"/>
                  </a:cubicBezTo>
                  <a:lnTo>
                    <a:pt x="15961" y="3222"/>
                  </a:lnTo>
                  <a:lnTo>
                    <a:pt x="20263" y="3222"/>
                  </a:lnTo>
                  <a:close/>
                  <a:moveTo>
                    <a:pt x="10806" y="19185"/>
                  </a:moveTo>
                  <a:cubicBezTo>
                    <a:pt x="11572" y="19185"/>
                    <a:pt x="12299" y="19002"/>
                    <a:pt x="12987" y="18650"/>
                  </a:cubicBezTo>
                  <a:cubicBezTo>
                    <a:pt x="13672" y="18294"/>
                    <a:pt x="14270" y="17810"/>
                    <a:pt x="14774" y="17196"/>
                  </a:cubicBezTo>
                  <a:cubicBezTo>
                    <a:pt x="15278" y="16582"/>
                    <a:pt x="15677" y="15862"/>
                    <a:pt x="15974" y="15048"/>
                  </a:cubicBezTo>
                  <a:cubicBezTo>
                    <a:pt x="16270" y="14234"/>
                    <a:pt x="16419" y="13356"/>
                    <a:pt x="16419" y="12421"/>
                  </a:cubicBezTo>
                  <a:cubicBezTo>
                    <a:pt x="16419" y="11499"/>
                    <a:pt x="16270" y="10623"/>
                    <a:pt x="15974" y="9795"/>
                  </a:cubicBezTo>
                  <a:cubicBezTo>
                    <a:pt x="15677" y="8966"/>
                    <a:pt x="15278" y="8249"/>
                    <a:pt x="14774" y="7644"/>
                  </a:cubicBezTo>
                  <a:cubicBezTo>
                    <a:pt x="14270" y="7036"/>
                    <a:pt x="13672" y="6557"/>
                    <a:pt x="12987" y="6199"/>
                  </a:cubicBezTo>
                  <a:cubicBezTo>
                    <a:pt x="12299" y="5843"/>
                    <a:pt x="11572" y="5667"/>
                    <a:pt x="10806" y="5667"/>
                  </a:cubicBezTo>
                  <a:cubicBezTo>
                    <a:pt x="10039" y="5667"/>
                    <a:pt x="9312" y="5846"/>
                    <a:pt x="8619" y="6199"/>
                  </a:cubicBezTo>
                  <a:cubicBezTo>
                    <a:pt x="7929" y="6557"/>
                    <a:pt x="7332" y="7036"/>
                    <a:pt x="6827" y="7644"/>
                  </a:cubicBezTo>
                  <a:cubicBezTo>
                    <a:pt x="6323" y="8249"/>
                    <a:pt x="5922" y="8963"/>
                    <a:pt x="5625" y="9789"/>
                  </a:cubicBezTo>
                  <a:cubicBezTo>
                    <a:pt x="5329" y="10612"/>
                    <a:pt x="5180" y="11490"/>
                    <a:pt x="5180" y="12421"/>
                  </a:cubicBezTo>
                  <a:cubicBezTo>
                    <a:pt x="5180" y="13356"/>
                    <a:pt x="5329" y="14234"/>
                    <a:pt x="5625" y="15048"/>
                  </a:cubicBezTo>
                  <a:cubicBezTo>
                    <a:pt x="5922" y="15862"/>
                    <a:pt x="6323" y="16582"/>
                    <a:pt x="6827" y="17196"/>
                  </a:cubicBezTo>
                  <a:cubicBezTo>
                    <a:pt x="7332" y="17810"/>
                    <a:pt x="7929" y="18294"/>
                    <a:pt x="8619" y="18650"/>
                  </a:cubicBezTo>
                  <a:cubicBezTo>
                    <a:pt x="9312" y="19005"/>
                    <a:pt x="10039" y="19185"/>
                    <a:pt x="10806" y="19185"/>
                  </a:cubicBezTo>
                  <a:moveTo>
                    <a:pt x="10806" y="7832"/>
                  </a:moveTo>
                  <a:cubicBezTo>
                    <a:pt x="11337" y="7832"/>
                    <a:pt x="11834" y="7953"/>
                    <a:pt x="12294" y="8191"/>
                  </a:cubicBezTo>
                  <a:cubicBezTo>
                    <a:pt x="12754" y="8432"/>
                    <a:pt x="13158" y="8755"/>
                    <a:pt x="13501" y="9169"/>
                  </a:cubicBezTo>
                  <a:cubicBezTo>
                    <a:pt x="13846" y="9583"/>
                    <a:pt x="14118" y="10068"/>
                    <a:pt x="14316" y="10623"/>
                  </a:cubicBezTo>
                  <a:cubicBezTo>
                    <a:pt x="14515" y="11184"/>
                    <a:pt x="14615" y="11781"/>
                    <a:pt x="14615" y="12421"/>
                  </a:cubicBezTo>
                  <a:cubicBezTo>
                    <a:pt x="14615" y="13056"/>
                    <a:pt x="14515" y="13649"/>
                    <a:pt x="14316" y="14205"/>
                  </a:cubicBezTo>
                  <a:cubicBezTo>
                    <a:pt x="14118" y="14757"/>
                    <a:pt x="13846" y="15245"/>
                    <a:pt x="13501" y="15668"/>
                  </a:cubicBezTo>
                  <a:cubicBezTo>
                    <a:pt x="13158" y="16091"/>
                    <a:pt x="12752" y="16420"/>
                    <a:pt x="12289" y="16661"/>
                  </a:cubicBezTo>
                  <a:cubicBezTo>
                    <a:pt x="11824" y="16899"/>
                    <a:pt x="11330" y="17016"/>
                    <a:pt x="10806" y="17016"/>
                  </a:cubicBezTo>
                  <a:cubicBezTo>
                    <a:pt x="10274" y="17016"/>
                    <a:pt x="9777" y="16899"/>
                    <a:pt x="9312" y="16661"/>
                  </a:cubicBezTo>
                  <a:cubicBezTo>
                    <a:pt x="8847" y="16420"/>
                    <a:pt x="8443" y="16091"/>
                    <a:pt x="8100" y="15668"/>
                  </a:cubicBezTo>
                  <a:cubicBezTo>
                    <a:pt x="7755" y="15245"/>
                    <a:pt x="7483" y="14754"/>
                    <a:pt x="7285" y="14199"/>
                  </a:cubicBezTo>
                  <a:cubicBezTo>
                    <a:pt x="7084" y="13641"/>
                    <a:pt x="6984" y="13044"/>
                    <a:pt x="6984" y="12421"/>
                  </a:cubicBezTo>
                  <a:cubicBezTo>
                    <a:pt x="6984" y="11781"/>
                    <a:pt x="7084" y="11184"/>
                    <a:pt x="7285" y="10623"/>
                  </a:cubicBezTo>
                  <a:cubicBezTo>
                    <a:pt x="7483" y="10068"/>
                    <a:pt x="7755" y="9583"/>
                    <a:pt x="8100" y="9169"/>
                  </a:cubicBezTo>
                  <a:cubicBezTo>
                    <a:pt x="8443" y="8755"/>
                    <a:pt x="8847" y="8431"/>
                    <a:pt x="9312" y="8191"/>
                  </a:cubicBezTo>
                  <a:cubicBezTo>
                    <a:pt x="9777" y="7953"/>
                    <a:pt x="10274" y="7832"/>
                    <a:pt x="10806" y="7832"/>
                  </a:cubicBezTo>
                </a:path>
              </a:pathLst>
            </a:custGeom>
            <a:solidFill>
              <a:sysClr val="windowText" lastClr="000000">
                <a:lumMod val="50000"/>
                <a:lumOff val="50000"/>
              </a:sys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kern="0">
                <a:solidFill>
                  <a:prstClr val="white"/>
                </a:solidFill>
                <a:latin typeface="Arial" panose="020B0604020202020204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4" name="Group 22"/>
          <p:cNvGrpSpPr/>
          <p:nvPr/>
        </p:nvGrpSpPr>
        <p:grpSpPr bwMode="auto">
          <a:xfrm>
            <a:off x="6895644" y="6133638"/>
            <a:ext cx="379999" cy="380209"/>
            <a:chOff x="0" y="0"/>
            <a:chExt cx="965499" cy="965499"/>
          </a:xfrm>
        </p:grpSpPr>
        <p:sp>
          <p:nvSpPr>
            <p:cNvPr id="25" name="AutoShape 23"/>
            <p:cNvSpPr/>
            <p:nvPr/>
          </p:nvSpPr>
          <p:spPr bwMode="auto">
            <a:xfrm>
              <a:off x="0" y="0"/>
              <a:ext cx="965499" cy="965499"/>
            </a:xfrm>
            <a:custGeom>
              <a:avLst/>
              <a:gdLst>
                <a:gd name="T0" fmla="*/ 482725 w 19679"/>
                <a:gd name="T1" fmla="*/ 529874 h 19679"/>
                <a:gd name="T2" fmla="*/ 482725 w 19679"/>
                <a:gd name="T3" fmla="*/ 529874 h 19679"/>
                <a:gd name="T4" fmla="*/ 482725 w 19679"/>
                <a:gd name="T5" fmla="*/ 529874 h 19679"/>
                <a:gd name="T6" fmla="*/ 482725 w 19679"/>
                <a:gd name="T7" fmla="*/ 529874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  <a:close/>
                </a:path>
              </a:pathLst>
            </a:cu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>
              <a:outerShdw blurRad="88900" dist="38100" dir="7680000" algn="tl" rotWithShape="0">
                <a:prstClr val="black">
                  <a:alpha val="31000"/>
                </a:prstClr>
              </a:outerShdw>
            </a:effectLst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kern="0">
                <a:solidFill>
                  <a:prstClr val="white"/>
                </a:solidFill>
                <a:latin typeface="Arial" panose="020B0604020202020204"/>
                <a:ea typeface="微软雅黑" panose="020B0503020204020204" pitchFamily="34" charset="-122"/>
              </a:endParaRPr>
            </a:p>
          </p:txBody>
        </p:sp>
        <p:sp>
          <p:nvSpPr>
            <p:cNvPr id="26" name="AutoShape 24"/>
            <p:cNvSpPr/>
            <p:nvPr/>
          </p:nvSpPr>
          <p:spPr bwMode="auto">
            <a:xfrm>
              <a:off x="293617" y="331589"/>
              <a:ext cx="380408" cy="296161"/>
            </a:xfrm>
            <a:custGeom>
              <a:avLst/>
              <a:gdLst>
                <a:gd name="T0" fmla="*/ 190204 w 21600"/>
                <a:gd name="T1" fmla="*/ 148081 h 21600"/>
                <a:gd name="T2" fmla="*/ 190204 w 21600"/>
                <a:gd name="T3" fmla="*/ 148081 h 21600"/>
                <a:gd name="T4" fmla="*/ 190204 w 21600"/>
                <a:gd name="T5" fmla="*/ 148081 h 21600"/>
                <a:gd name="T6" fmla="*/ 190204 w 21600"/>
                <a:gd name="T7" fmla="*/ 148081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0782" y="15633"/>
                  </a:moveTo>
                  <a:cubicBezTo>
                    <a:pt x="11211" y="15633"/>
                    <a:pt x="11622" y="15565"/>
                    <a:pt x="12011" y="15416"/>
                  </a:cubicBezTo>
                  <a:cubicBezTo>
                    <a:pt x="12403" y="15272"/>
                    <a:pt x="12778" y="15084"/>
                    <a:pt x="13138" y="14855"/>
                  </a:cubicBezTo>
                  <a:cubicBezTo>
                    <a:pt x="13498" y="14626"/>
                    <a:pt x="13845" y="14361"/>
                    <a:pt x="14181" y="14073"/>
                  </a:cubicBezTo>
                  <a:cubicBezTo>
                    <a:pt x="14516" y="13774"/>
                    <a:pt x="14844" y="13471"/>
                    <a:pt x="15168" y="13160"/>
                  </a:cubicBezTo>
                  <a:cubicBezTo>
                    <a:pt x="16142" y="12226"/>
                    <a:pt x="17126" y="11306"/>
                    <a:pt x="18120" y="10410"/>
                  </a:cubicBezTo>
                  <a:cubicBezTo>
                    <a:pt x="19112" y="9515"/>
                    <a:pt x="20113" y="8616"/>
                    <a:pt x="21120" y="7714"/>
                  </a:cubicBezTo>
                  <a:cubicBezTo>
                    <a:pt x="21198" y="7640"/>
                    <a:pt x="21279" y="7570"/>
                    <a:pt x="21360" y="7496"/>
                  </a:cubicBezTo>
                  <a:cubicBezTo>
                    <a:pt x="21443" y="7429"/>
                    <a:pt x="21524" y="7347"/>
                    <a:pt x="21600" y="7250"/>
                  </a:cubicBezTo>
                  <a:lnTo>
                    <a:pt x="21600" y="19981"/>
                  </a:lnTo>
                  <a:cubicBezTo>
                    <a:pt x="21600" y="20416"/>
                    <a:pt x="21470" y="20800"/>
                    <a:pt x="21208" y="21118"/>
                  </a:cubicBezTo>
                  <a:cubicBezTo>
                    <a:pt x="20946" y="21438"/>
                    <a:pt x="20632" y="21600"/>
                    <a:pt x="20265" y="21600"/>
                  </a:cubicBezTo>
                  <a:lnTo>
                    <a:pt x="1346" y="21600"/>
                  </a:lnTo>
                  <a:cubicBezTo>
                    <a:pt x="979" y="21600"/>
                    <a:pt x="663" y="21438"/>
                    <a:pt x="396" y="21118"/>
                  </a:cubicBezTo>
                  <a:cubicBezTo>
                    <a:pt x="132" y="20803"/>
                    <a:pt x="0" y="20419"/>
                    <a:pt x="0" y="19981"/>
                  </a:cubicBezTo>
                  <a:lnTo>
                    <a:pt x="0" y="7250"/>
                  </a:lnTo>
                  <a:cubicBezTo>
                    <a:pt x="75" y="7347"/>
                    <a:pt x="156" y="7429"/>
                    <a:pt x="239" y="7496"/>
                  </a:cubicBezTo>
                  <a:cubicBezTo>
                    <a:pt x="320" y="7570"/>
                    <a:pt x="401" y="7640"/>
                    <a:pt x="479" y="7714"/>
                  </a:cubicBezTo>
                  <a:cubicBezTo>
                    <a:pt x="1488" y="8616"/>
                    <a:pt x="2487" y="9514"/>
                    <a:pt x="3481" y="10410"/>
                  </a:cubicBezTo>
                  <a:cubicBezTo>
                    <a:pt x="4473" y="11306"/>
                    <a:pt x="5457" y="12223"/>
                    <a:pt x="6434" y="13160"/>
                  </a:cubicBezTo>
                  <a:cubicBezTo>
                    <a:pt x="6738" y="13454"/>
                    <a:pt x="7058" y="13744"/>
                    <a:pt x="7394" y="14038"/>
                  </a:cubicBezTo>
                  <a:cubicBezTo>
                    <a:pt x="7729" y="14338"/>
                    <a:pt x="8079" y="14599"/>
                    <a:pt x="8437" y="14840"/>
                  </a:cubicBezTo>
                  <a:cubicBezTo>
                    <a:pt x="8797" y="15075"/>
                    <a:pt x="9174" y="15269"/>
                    <a:pt x="9568" y="15413"/>
                  </a:cubicBezTo>
                  <a:cubicBezTo>
                    <a:pt x="9965" y="15563"/>
                    <a:pt x="10371" y="15633"/>
                    <a:pt x="10782" y="15633"/>
                  </a:cubicBezTo>
                  <a:moveTo>
                    <a:pt x="10782" y="12413"/>
                  </a:moveTo>
                  <a:cubicBezTo>
                    <a:pt x="10540" y="12413"/>
                    <a:pt x="10278" y="12334"/>
                    <a:pt x="9996" y="12167"/>
                  </a:cubicBezTo>
                  <a:cubicBezTo>
                    <a:pt x="9715" y="12005"/>
                    <a:pt x="9441" y="11806"/>
                    <a:pt x="9171" y="11576"/>
                  </a:cubicBezTo>
                  <a:cubicBezTo>
                    <a:pt x="8900" y="11347"/>
                    <a:pt x="8638" y="11106"/>
                    <a:pt x="8380" y="10854"/>
                  </a:cubicBezTo>
                  <a:cubicBezTo>
                    <a:pt x="8121" y="10601"/>
                    <a:pt x="7896" y="10390"/>
                    <a:pt x="7700" y="10222"/>
                  </a:cubicBezTo>
                  <a:cubicBezTo>
                    <a:pt x="6752" y="9356"/>
                    <a:pt x="5819" y="8507"/>
                    <a:pt x="4891" y="7664"/>
                  </a:cubicBezTo>
                  <a:cubicBezTo>
                    <a:pt x="3966" y="6815"/>
                    <a:pt x="3023" y="5960"/>
                    <a:pt x="2061" y="5087"/>
                  </a:cubicBezTo>
                  <a:cubicBezTo>
                    <a:pt x="1882" y="4920"/>
                    <a:pt x="1672" y="4691"/>
                    <a:pt x="1434" y="4406"/>
                  </a:cubicBezTo>
                  <a:cubicBezTo>
                    <a:pt x="1194" y="4118"/>
                    <a:pt x="974" y="3804"/>
                    <a:pt x="766" y="3460"/>
                  </a:cubicBezTo>
                  <a:cubicBezTo>
                    <a:pt x="560" y="3110"/>
                    <a:pt x="384" y="2761"/>
                    <a:pt x="239" y="2405"/>
                  </a:cubicBezTo>
                  <a:cubicBezTo>
                    <a:pt x="95" y="2050"/>
                    <a:pt x="22" y="1724"/>
                    <a:pt x="22" y="1436"/>
                  </a:cubicBezTo>
                  <a:cubicBezTo>
                    <a:pt x="22" y="1051"/>
                    <a:pt x="164" y="713"/>
                    <a:pt x="443" y="425"/>
                  </a:cubicBezTo>
                  <a:cubicBezTo>
                    <a:pt x="727" y="143"/>
                    <a:pt x="1025" y="0"/>
                    <a:pt x="1346" y="0"/>
                  </a:cubicBezTo>
                  <a:lnTo>
                    <a:pt x="20265" y="0"/>
                  </a:lnTo>
                  <a:cubicBezTo>
                    <a:pt x="20583" y="0"/>
                    <a:pt x="20882" y="143"/>
                    <a:pt x="21161" y="425"/>
                  </a:cubicBezTo>
                  <a:cubicBezTo>
                    <a:pt x="21438" y="713"/>
                    <a:pt x="21577" y="1051"/>
                    <a:pt x="21577" y="1436"/>
                  </a:cubicBezTo>
                  <a:cubicBezTo>
                    <a:pt x="21577" y="1724"/>
                    <a:pt x="21504" y="2050"/>
                    <a:pt x="21360" y="2405"/>
                  </a:cubicBezTo>
                  <a:cubicBezTo>
                    <a:pt x="21215" y="2761"/>
                    <a:pt x="21039" y="3110"/>
                    <a:pt x="20833" y="3460"/>
                  </a:cubicBezTo>
                  <a:cubicBezTo>
                    <a:pt x="20627" y="3804"/>
                    <a:pt x="20402" y="4121"/>
                    <a:pt x="20165" y="4406"/>
                  </a:cubicBezTo>
                  <a:cubicBezTo>
                    <a:pt x="19927" y="4691"/>
                    <a:pt x="19717" y="4923"/>
                    <a:pt x="19538" y="5087"/>
                  </a:cubicBezTo>
                  <a:cubicBezTo>
                    <a:pt x="18578" y="5948"/>
                    <a:pt x="17633" y="6803"/>
                    <a:pt x="16708" y="7652"/>
                  </a:cubicBezTo>
                  <a:cubicBezTo>
                    <a:pt x="15782" y="8501"/>
                    <a:pt x="14844" y="9356"/>
                    <a:pt x="13899" y="10222"/>
                  </a:cubicBezTo>
                  <a:cubicBezTo>
                    <a:pt x="13703" y="10390"/>
                    <a:pt x="13481" y="10601"/>
                    <a:pt x="13226" y="10854"/>
                  </a:cubicBezTo>
                  <a:cubicBezTo>
                    <a:pt x="12971" y="11106"/>
                    <a:pt x="12709" y="11347"/>
                    <a:pt x="12435" y="11576"/>
                  </a:cubicBezTo>
                  <a:cubicBezTo>
                    <a:pt x="12161" y="11806"/>
                    <a:pt x="11884" y="12005"/>
                    <a:pt x="11603" y="12167"/>
                  </a:cubicBezTo>
                  <a:cubicBezTo>
                    <a:pt x="11321" y="12334"/>
                    <a:pt x="11064" y="12413"/>
                    <a:pt x="10829" y="12413"/>
                  </a:cubicBezTo>
                  <a:lnTo>
                    <a:pt x="10804" y="12413"/>
                  </a:lnTo>
                  <a:lnTo>
                    <a:pt x="10782" y="12413"/>
                  </a:lnTo>
                  <a:close/>
                </a:path>
              </a:pathLst>
            </a:custGeom>
            <a:solidFill>
              <a:sysClr val="windowText" lastClr="000000">
                <a:lumMod val="50000"/>
                <a:lumOff val="50000"/>
              </a:sys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kern="0">
                <a:solidFill>
                  <a:prstClr val="white"/>
                </a:solidFill>
                <a:latin typeface="Arial" panose="020B0604020202020204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6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3" presetClass="entr" presetSubtype="16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3" presetClass="entr" presetSubtype="16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3" presetClass="entr" presetSubtype="16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教育教学—亮亮图文 (44)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622070742"/>
  <p:tag name="MH_LIBRARY" val="CONTENTS"/>
  <p:tag name="MH_TYPE" val="ENTRY"/>
  <p:tag name="ID" val="547136"/>
  <p:tag name="MH_ORDER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622070742"/>
  <p:tag name="MH_LIBRARY" val="CONTENTS"/>
  <p:tag name="MH_TYPE" val="ENTRY"/>
  <p:tag name="ID" val="547136"/>
  <p:tag name="MH_ORDER" val="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622070742"/>
  <p:tag name="MH_LIBRARY" val="CONTENTS"/>
  <p:tag name="MH_TYPE" val="ENTRY"/>
  <p:tag name="ID" val="547136"/>
  <p:tag name="MH_ORDER" val="3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622070742"/>
  <p:tag name="MH_LIBRARY" val="CONTENTS"/>
  <p:tag name="MH_TYPE" val="ENTRY"/>
  <p:tag name="ID" val="547136"/>
  <p:tag name="MH_ORDER" val="4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622070742"/>
  <p:tag name="MH_LIBRARY" val="CONTENTS"/>
  <p:tag name="MH_TYPE" val="OTHERS"/>
  <p:tag name="ID" val="547136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622070742"/>
  <p:tag name="MH_LIBRARY" val="CONTENTS"/>
  <p:tag name="MH_TYPE" val="ENTRY"/>
  <p:tag name="ID" val="547136"/>
  <p:tag name="MH_ORDER" val="3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622070742"/>
  <p:tag name="MH_LIBRARY" val="CONTENTS"/>
  <p:tag name="MH_TYPE" val="OTHERS"/>
  <p:tag name="ID" val="547136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622070742"/>
  <p:tag name="MH_LIBRARY" val="CONTENTS"/>
  <p:tag name="MH_TYPE" val="OTHERS"/>
  <p:tag name="ID" val="547136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622070742"/>
  <p:tag name="MH_LIBRARY" val="CONTENTS"/>
  <p:tag name="MH_TYPE" val="NUMBER"/>
  <p:tag name="ID" val="547136"/>
  <p:tag name="MH_ORDER" val="3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622070742"/>
  <p:tag name="MH_LIBRARY" val="CONTENTS"/>
  <p:tag name="MH_TYPE" val="NUMBER"/>
  <p:tag name="ID" val="547136"/>
  <p:tag name="MH_ORDER" val="4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622070742"/>
  <p:tag name="MH_LIBRARY" val="CONTENTS"/>
  <p:tag name="MH_TYPE" val="NUMBER"/>
  <p:tag name="ID" val="547136"/>
  <p:tag name="MH_ORDER" val="3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622070742"/>
  <p:tag name="MH_LIBRARY" val="CONTENTS"/>
  <p:tag name="MH_TYPE" val="NUMBER"/>
  <p:tag name="ID" val="547136"/>
  <p:tag name="MH_ORDER" val="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622070742"/>
  <p:tag name="MH_LIBRARY" val="CONTENTS"/>
  <p:tag name="MH_TYPE" val="NUMBER"/>
  <p:tag name="ID" val="547136"/>
  <p:tag name="MH_ORDER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5|1.2|0.9|0.7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623134751"/>
  <p:tag name="MH_LIBRARY" val="GRAPHIC"/>
  <p:tag name="MH_TYPE" val="Other"/>
  <p:tag name="MH_ORDER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623134751"/>
  <p:tag name="MH_LIBRARY" val="GRAPHIC"/>
  <p:tag name="MH_TYPE" val="Other"/>
  <p:tag name="MH_ORDER" val="3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623134751"/>
  <p:tag name="MH_LIBRARY" val="GRAPHIC"/>
  <p:tag name="MH_TYPE" val="Other"/>
  <p:tag name="MH_ORDER" val="5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623134408"/>
  <p:tag name="MH_LIBRARY" val="GRAPHIC"/>
  <p:tag name="MH_TYPE" val="SubTitle"/>
  <p:tag name="MH_ORDER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623134408"/>
  <p:tag name="MH_LIBRARY" val="GRAPHIC"/>
  <p:tag name="MH_TYPE" val="SubTitle"/>
  <p:tag name="MH_ORDER" val="2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623134408"/>
  <p:tag name="MH_LIBRARY" val="GRAPHIC"/>
  <p:tag name="MH_TYPE" val="SubTitle"/>
  <p:tag name="MH_ORDER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623134408"/>
  <p:tag name="MH_LIBRARY" val="GRAPHIC"/>
  <p:tag name="MH_TYPE" val="SubTitle"/>
  <p:tag name="MH_ORDER" val="2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623134408"/>
  <p:tag name="MH_LIBRARY" val="GRAPHIC"/>
  <p:tag name="MH_TYPE" val="SubTitle"/>
  <p:tag name="MH_ORDER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623134408"/>
  <p:tag name="MH_LIBRARY" val="GRAPHIC"/>
  <p:tag name="MH_TYPE" val="SubTitle"/>
  <p:tag name="MH_ORDER" val="2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623134751"/>
  <p:tag name="MH_LIBRARY" val="GRAPHIC"/>
  <p:tag name="MH_TYPE" val="Other"/>
  <p:tag name="MH_ORDER" val="6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623134751"/>
  <p:tag name="MH_LIBRARY" val="GRAPHIC"/>
  <p:tag name="MH_TYPE" val="SubTitle"/>
  <p:tag name="MH_ORDER" val="3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623134751"/>
  <p:tag name="MH_LIBRARY" val="GRAPHIC"/>
  <p:tag name="MH_TYPE" val="Other"/>
  <p:tag name="MH_ORDER" val="4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623134751"/>
  <p:tag name="MH_LIBRARY" val="GRAPHIC"/>
  <p:tag name="MH_TYPE" val="SubTitle"/>
  <p:tag name="MH_ORDER" val="2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623134751"/>
  <p:tag name="MH_LIBRARY" val="GRAPHIC"/>
  <p:tag name="MH_TYPE" val="Other"/>
  <p:tag name="MH_ORDER" val="2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623134751"/>
  <p:tag name="MH_LIBRARY" val="GRAPHIC"/>
  <p:tag name="MH_TYPE" val="SubTitle"/>
  <p:tag name="MH_ORDER" val="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623134408"/>
  <p:tag name="MH_LIBRARY" val="GRAPHIC"/>
  <p:tag name="MH_TYPE" val="Other"/>
  <p:tag name="MH_ORDER" val="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623134408"/>
  <p:tag name="MH_LIBRARY" val="GRAPHIC"/>
  <p:tag name="MH_TYPE" val="Other"/>
  <p:tag name="MH_ORDER" val="2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623134408"/>
  <p:tag name="MH_LIBRARY" val="GRAPHIC"/>
  <p:tag name="MH_TYPE" val="SubTitle"/>
  <p:tag name="MH_ORDER" val="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623134408"/>
  <p:tag name="MH_LIBRARY" val="GRAPHIC"/>
  <p:tag name="MH_TYPE" val="Other"/>
  <p:tag name="MH_ORDER" val="3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623134408"/>
  <p:tag name="MH_LIBRARY" val="GRAPHIC"/>
  <p:tag name="MH_TYPE" val="Other"/>
  <p:tag name="MH_ORDER" val="4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623134408"/>
  <p:tag name="MH_LIBRARY" val="GRAPHIC"/>
  <p:tag name="MH_TYPE" val="SubTitle"/>
  <p:tag name="MH_ORDER" val="2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623134408"/>
  <p:tag name="MH_LIBRARY" val="GRAPHIC"/>
  <p:tag name="MH_TYPE" val="Other"/>
  <p:tag name="MH_ORDER" val="5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623134408"/>
  <p:tag name="MH_LIBRARY" val="GRAPHIC"/>
  <p:tag name="MH_TYPE" val="Other"/>
  <p:tag name="MH_ORDER" val="6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623134408"/>
  <p:tag name="MH_LIBRARY" val="GRAPHIC"/>
  <p:tag name="MH_TYPE" val="Other"/>
  <p:tag name="MH_ORDER" val="7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623134408"/>
  <p:tag name="MH_LIBRARY" val="GRAPHIC"/>
  <p:tag name="MH_TYPE" val="Other"/>
  <p:tag name="MH_ORDER" val="8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623134408"/>
  <p:tag name="MH_LIBRARY" val="GRAPHIC"/>
  <p:tag name="MH_TYPE" val="SubTitle"/>
  <p:tag name="MH_ORDER" val="1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623134408"/>
  <p:tag name="MH_LIBRARY" val="GRAPHIC"/>
  <p:tag name="MH_TYPE" val="SubTitle"/>
  <p:tag name="MH_ORDER" val="2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623134408"/>
  <p:tag name="MH_LIBRARY" val="GRAPHIC"/>
  <p:tag name="MH_TYPE" val="SubTitle"/>
  <p:tag name="MH_ORDER" val="1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623134408"/>
  <p:tag name="MH_LIBRARY" val="GRAPHIC"/>
  <p:tag name="MH_TYPE" val="SubTitle"/>
  <p:tag name="MH_ORDER" val="2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623134408"/>
  <p:tag name="MH_LIBRARY" val="GRAPHIC"/>
  <p:tag name="MH_TYPE" val="SubTitle"/>
  <p:tag name="MH_ORDER" val="1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623134408"/>
  <p:tag name="MH_LIBRARY" val="GRAPHIC"/>
  <p:tag name="MH_TYPE" val="SubTitle"/>
  <p:tag name="MH_ORDER" val="2"/>
</p:tagLst>
</file>

<file path=ppt/theme/theme1.xml><?xml version="1.0" encoding="utf-8"?>
<a:theme xmlns:a="http://schemas.openxmlformats.org/drawingml/2006/main" name="Office 主题">
  <a:themeElements>
    <a:clrScheme name="五颜六色">
      <a:dk1>
        <a:srgbClr val="000000"/>
      </a:dk1>
      <a:lt1>
        <a:srgbClr val="FFFFFF"/>
      </a:lt1>
      <a:dk2>
        <a:srgbClr val="F8DE91"/>
      </a:dk2>
      <a:lt2>
        <a:srgbClr val="FBCE8C"/>
      </a:lt2>
      <a:accent1>
        <a:srgbClr val="EEAB5E"/>
      </a:accent1>
      <a:accent2>
        <a:srgbClr val="C7851F"/>
      </a:accent2>
      <a:accent3>
        <a:srgbClr val="D29085"/>
      </a:accent3>
      <a:accent4>
        <a:srgbClr val="68797B"/>
      </a:accent4>
      <a:accent5>
        <a:srgbClr val="856084"/>
      </a:accent5>
      <a:accent6>
        <a:srgbClr val="433E76"/>
      </a:accent6>
      <a:hlink>
        <a:srgbClr val="689B95"/>
      </a:hlink>
      <a:folHlink>
        <a:srgbClr val="B2D3D1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流畅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  <a:fontScheme name="自定义 2">
    <a:majorFont>
      <a:latin typeface="Arial Unicode MS"/>
      <a:ea typeface="微软雅黑"/>
      <a:cs typeface=""/>
    </a:majorFont>
    <a:minorFont>
      <a:latin typeface="Arial Unicode MS"/>
      <a:ea typeface="微软雅黑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3161</Words>
  <Application>Microsoft Office PowerPoint</Application>
  <PresentationFormat>宽屏</PresentationFormat>
  <Paragraphs>416</Paragraphs>
  <Slides>33</Slides>
  <Notes>33</Notes>
  <HiddenSlides>0</HiddenSlides>
  <MMClips>0</MMClips>
  <ScaleCrop>false</ScaleCrop>
  <HeadingPairs>
    <vt:vector size="6" baseType="variant">
      <vt:variant>
        <vt:lpstr>已用的字体</vt:lpstr>
      </vt:variant>
      <vt:variant>
        <vt:i4>21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33</vt:i4>
      </vt:variant>
    </vt:vector>
  </HeadingPairs>
  <TitlesOfParts>
    <vt:vector size="55" baseType="lpstr">
      <vt:lpstr>Arial Unicode MS</vt:lpstr>
      <vt:lpstr>Gill Sans</vt:lpstr>
      <vt:lpstr>Helvetica Light</vt:lpstr>
      <vt:lpstr>Lato</vt:lpstr>
      <vt:lpstr>Lato Light</vt:lpstr>
      <vt:lpstr>Lato Regular</vt:lpstr>
      <vt:lpstr>MS PGothic</vt:lpstr>
      <vt:lpstr>方正正大黑简体</vt:lpstr>
      <vt:lpstr>华文黑体</vt:lpstr>
      <vt:lpstr>宋体</vt:lpstr>
      <vt:lpstr>微软雅黑</vt:lpstr>
      <vt:lpstr>微软雅黑 Light</vt:lpstr>
      <vt:lpstr>Arial</vt:lpstr>
      <vt:lpstr>Calibri</vt:lpstr>
      <vt:lpstr>Calibri Light</vt:lpstr>
      <vt:lpstr>Corbel</vt:lpstr>
      <vt:lpstr>Eras Bold ITC</vt:lpstr>
      <vt:lpstr>Franklin Gothic Book</vt:lpstr>
      <vt:lpstr>Impact</vt:lpstr>
      <vt:lpstr>Segoe UI Semilight</vt:lpstr>
      <vt:lpstr>Wingdings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教育教学—亮亮图文 (44)</dc:title>
  <dc:creator/>
  <cp:keywords>更多模版：亮亮图文旗舰店https:/liangliangtuwen.tmall.com</cp:keywords>
  <dc:description>更多模版：亮亮图文旗舰店https://liangliangtuwen.tmall.com</dc:description>
  <cp:lastModifiedBy>faith123</cp:lastModifiedBy>
  <cp:revision>4</cp:revision>
  <dcterms:created xsi:type="dcterms:W3CDTF">2017-11-29T01:56:00Z</dcterms:created>
  <dcterms:modified xsi:type="dcterms:W3CDTF">2020-08-04T05:51:34Z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2052-11.1.0.9740</vt:lpwstr>
  </property>
</Properties>
</file>