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4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6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7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7"/>
  </p:notesMasterIdLst>
  <p:sldIdLst>
    <p:sldId id="256" r:id="rId2"/>
    <p:sldId id="351" r:id="rId3"/>
    <p:sldId id="352" r:id="rId4"/>
    <p:sldId id="354" r:id="rId5"/>
    <p:sldId id="355" r:id="rId6"/>
    <p:sldId id="356" r:id="rId7"/>
    <p:sldId id="357" r:id="rId8"/>
    <p:sldId id="358" r:id="rId9"/>
    <p:sldId id="359" r:id="rId10"/>
    <p:sldId id="360" r:id="rId11"/>
    <p:sldId id="361" r:id="rId12"/>
    <p:sldId id="362" r:id="rId13"/>
    <p:sldId id="363" r:id="rId14"/>
    <p:sldId id="364" r:id="rId15"/>
    <p:sldId id="365" r:id="rId16"/>
    <p:sldId id="366" r:id="rId17"/>
    <p:sldId id="367" r:id="rId18"/>
    <p:sldId id="368" r:id="rId19"/>
    <p:sldId id="369" r:id="rId20"/>
    <p:sldId id="370" r:id="rId21"/>
    <p:sldId id="371" r:id="rId22"/>
    <p:sldId id="372" r:id="rId23"/>
    <p:sldId id="373" r:id="rId24"/>
    <p:sldId id="374" r:id="rId25"/>
    <p:sldId id="375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79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B13528"/>
    <a:srgbClr val="9C1C29"/>
    <a:srgbClr val="0070C0"/>
    <a:srgbClr val="0D2A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21" autoAdjust="0"/>
    <p:restoredTop sz="94552" autoAdjust="0"/>
  </p:normalViewPr>
  <p:slideViewPr>
    <p:cSldViewPr snapToGrid="0" showGuides="1">
      <p:cViewPr varScale="1">
        <p:scale>
          <a:sx n="114" d="100"/>
          <a:sy n="114" d="100"/>
        </p:scale>
        <p:origin x="606" y="108"/>
      </p:cViewPr>
      <p:guideLst>
        <p:guide orient="horz" pos="1979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3AEBE-A777-4CDE-AD96-EC43E6C699EB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5A323-3B53-4D42-971E-E42CE63166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0163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3991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7F0B17-20C8-4CBB-BD66-70902ADF39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4006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7F0B17-20C8-4CBB-BD66-70902ADF39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4747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814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237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613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604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7F0B17-20C8-4CBB-BD66-70902ADF39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9917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595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34075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8542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2501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925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7F0B17-20C8-4CBB-BD66-70902ADF39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46743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7839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7986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4469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0111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35861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7F0B17-20C8-4CBB-BD66-70902ADF39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46941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9494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5525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0561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5326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55A323-3B53-4D42-971E-E42CE631663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894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1760561" y="298989"/>
            <a:ext cx="10126637" cy="533666"/>
            <a:chOff x="1692323" y="176159"/>
            <a:chExt cx="10126637" cy="533666"/>
          </a:xfrm>
        </p:grpSpPr>
        <p:sp>
          <p:nvSpPr>
            <p:cNvPr id="15" name="五边形 14"/>
            <p:cNvSpPr/>
            <p:nvPr userDrawn="1"/>
          </p:nvSpPr>
          <p:spPr>
            <a:xfrm flipH="1" flipV="1">
              <a:off x="1692323" y="664106"/>
              <a:ext cx="8639032" cy="45719"/>
            </a:xfrm>
            <a:prstGeom prst="homePlate">
              <a:avLst>
                <a:gd name="adj" fmla="val 32752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" name="文本框 1"/>
            <p:cNvSpPr txBox="1"/>
            <p:nvPr userDrawn="1"/>
          </p:nvSpPr>
          <p:spPr>
            <a:xfrm>
              <a:off x="10331355" y="176159"/>
              <a:ext cx="1487605" cy="523220"/>
            </a:xfrm>
            <a:prstGeom prst="rect">
              <a:avLst/>
            </a:prstGeom>
            <a:ln w="28575">
              <a:solidFill>
                <a:schemeClr val="accent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tx2"/>
                  </a:solidFill>
                </a:rPr>
                <a:t>LOGO</a:t>
              </a:r>
              <a:endParaRPr lang="zh-CN" altLang="en-US" sz="2800" b="1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2785972"/>
      </p:ext>
    </p:extLst>
  </p:cSld>
  <p:clrMapOvr>
    <a:masterClrMapping/>
  </p:clrMapOvr>
  <p:transition spd="slow" advTm="602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F256-3E2B-41F3-A246-AEFBAF2F8CE6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17DA-50DB-43E0-9A2B-BD453DDB0E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754359"/>
      </p:ext>
    </p:extLst>
  </p:cSld>
  <p:clrMapOvr>
    <a:masterClrMapping/>
  </p:clrMapOvr>
  <p:transition spd="slow" advTm="6029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F256-3E2B-41F3-A246-AEFBAF2F8CE6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17DA-50DB-43E0-9A2B-BD453DDB0E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221162"/>
      </p:ext>
    </p:extLst>
  </p:cSld>
  <p:clrMapOvr>
    <a:masterClrMapping/>
  </p:clrMapOvr>
  <p:transition spd="slow" advTm="6029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9F256-3E2B-41F3-A246-AEFBAF2F8CE6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17DA-50DB-43E0-9A2B-BD453DDB0E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7936715"/>
      </p:ext>
    </p:extLst>
  </p:cSld>
  <p:clrMapOvr>
    <a:masterClrMapping/>
  </p:clrMapOvr>
  <p:transition spd="slow" advTm="6029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>
            <a:extLst>
              <a:ext uri="{FF2B5EF4-FFF2-40B4-BE49-F238E27FC236}">
                <a16:creationId xmlns="" xmlns:a16="http://schemas.microsoft.com/office/drawing/2014/main" id="{4BCC21E7-B949-43E3-B1A1-A01F4095FC7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6662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1007435" y="740701"/>
            <a:ext cx="1046516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5"/>
          <p:cNvSpPr>
            <a:spLocks noChangeAspect="1"/>
          </p:cNvSpPr>
          <p:nvPr userDrawn="1"/>
        </p:nvSpPr>
        <p:spPr bwMode="auto">
          <a:xfrm>
            <a:off x="623393" y="356659"/>
            <a:ext cx="337577" cy="387357"/>
          </a:xfrm>
          <a:custGeom>
            <a:avLst/>
            <a:gdLst>
              <a:gd name="T0" fmla="*/ 2147483646 w 587"/>
              <a:gd name="T1" fmla="*/ 2147483646 h 677"/>
              <a:gd name="T2" fmla="*/ 2147483646 w 587"/>
              <a:gd name="T3" fmla="*/ 2147483646 h 677"/>
              <a:gd name="T4" fmla="*/ 0 w 587"/>
              <a:gd name="T5" fmla="*/ 2147483646 h 677"/>
              <a:gd name="T6" fmla="*/ 0 w 587"/>
              <a:gd name="T7" fmla="*/ 2147483646 h 677"/>
              <a:gd name="T8" fmla="*/ 0 w 587"/>
              <a:gd name="T9" fmla="*/ 0 h 677"/>
              <a:gd name="T10" fmla="*/ 2147483646 w 587"/>
              <a:gd name="T11" fmla="*/ 2147483646 h 677"/>
              <a:gd name="T12" fmla="*/ 2147483646 w 587"/>
              <a:gd name="T13" fmla="*/ 2147483646 h 67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587" h="677">
                <a:moveTo>
                  <a:pt x="587" y="339"/>
                </a:moveTo>
                <a:lnTo>
                  <a:pt x="293" y="508"/>
                </a:lnTo>
                <a:lnTo>
                  <a:pt x="0" y="677"/>
                </a:lnTo>
                <a:lnTo>
                  <a:pt x="0" y="339"/>
                </a:lnTo>
                <a:lnTo>
                  <a:pt x="0" y="0"/>
                </a:lnTo>
                <a:lnTo>
                  <a:pt x="293" y="169"/>
                </a:lnTo>
                <a:lnTo>
                  <a:pt x="587" y="339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120448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9F256-3E2B-41F3-A246-AEFBAF2F8CE6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617DA-50DB-43E0-9A2B-BD453DDB0EDC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14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1" r:id="rId2"/>
    <p:sldLayoutId id="2147483654" r:id="rId3"/>
    <p:sldLayoutId id="2147483655" r:id="rId4"/>
    <p:sldLayoutId id="2147483656" r:id="rId5"/>
    <p:sldLayoutId id="2147483657" r:id="rId6"/>
  </p:sldLayoutIdLst>
  <p:transition spd="slow" advTm="6029">
    <p:push dir="u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.mp3"/><Relationship Id="rId7" Type="http://schemas.openxmlformats.org/officeDocument/2006/relationships/image" Target="../media/image3.jpeg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2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notesSlide" Target="../notesSlides/notesSlide12.xml"/><Relationship Id="rId7" Type="http://schemas.microsoft.com/office/2007/relationships/hdphoto" Target="../media/hdphoto1.wdp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.mp3"/><Relationship Id="rId7" Type="http://schemas.openxmlformats.org/officeDocument/2006/relationships/image" Target="../media/image3.jpeg"/><Relationship Id="rId2" Type="http://schemas.microsoft.com/office/2007/relationships/media" Target="../media/media1.mp3"/><Relationship Id="rId1" Type="http://schemas.openxmlformats.org/officeDocument/2006/relationships/tags" Target="../tags/tag7.xml"/><Relationship Id="rId6" Type="http://schemas.openxmlformats.org/officeDocument/2006/relationships/image" Target="../media/image2.jpeg"/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E2E4E1"/>
              </a:clrFrom>
              <a:clrTo>
                <a:srgbClr val="E2E4E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52"/>
          <a:stretch/>
        </p:blipFill>
        <p:spPr>
          <a:xfrm>
            <a:off x="20980" y="1783050"/>
            <a:ext cx="5469528" cy="5127674"/>
          </a:xfrm>
          <a:prstGeom prst="rect">
            <a:avLst/>
          </a:prstGeom>
        </p:spPr>
      </p:pic>
      <p:sp>
        <p:nvSpPr>
          <p:cNvPr id="5" name="直角三角形 4"/>
          <p:cNvSpPr/>
          <p:nvPr/>
        </p:nvSpPr>
        <p:spPr>
          <a:xfrm rot="13522943" flipV="1">
            <a:off x="7107039" y="-1009389"/>
            <a:ext cx="1987619" cy="2018775"/>
          </a:xfrm>
          <a:prstGeom prst="rtTriangle">
            <a:avLst/>
          </a:prstGeom>
          <a:solidFill>
            <a:srgbClr val="C00000"/>
          </a:solidFill>
          <a:ln w="15240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8100" tIns="38100" rIns="38100" bIns="38100" numCol="1" spcCol="3810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457200" rtl="0" fontAlgn="auto" latinLnBrk="1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800" b="0" i="0" u="none" strike="noStrike" cap="none" spc="209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Arial" panose="020B0604020202020204" pitchFamily="34" charset="0"/>
              <a:ea typeface="微软雅黑" panose="020B0503020204020204" pitchFamily="34" charset="-122"/>
              <a:cs typeface="FontAwesome"/>
              <a:sym typeface="Arial" panose="020B0604020202020204" pitchFamily="34" charset="0"/>
            </a:endParaRPr>
          </a:p>
        </p:txBody>
      </p:sp>
      <p:sp>
        <p:nvSpPr>
          <p:cNvPr id="12" name="文本框 13"/>
          <p:cNvSpPr txBox="1">
            <a:spLocks noChangeArrowheads="1"/>
          </p:cNvSpPr>
          <p:nvPr/>
        </p:nvSpPr>
        <p:spPr bwMode="auto">
          <a:xfrm>
            <a:off x="4661112" y="2578486"/>
            <a:ext cx="6296917" cy="1938992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8000">
                <a:solidFill>
                  <a:schemeClr val="bg1"/>
                </a:solidFill>
                <a:latin typeface="BrushScript BT" panose="03060802040406070304" pitchFamily="66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zh-CN" altLang="en-US" sz="6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红色简约</a:t>
            </a:r>
            <a:endParaRPr lang="en-US" altLang="zh-CN" sz="6000" b="1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sz="6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人事年终</a:t>
            </a:r>
            <a:r>
              <a:rPr lang="en-US" altLang="zh-CN" sz="6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PPT</a:t>
            </a:r>
            <a:r>
              <a:rPr lang="zh-CN" altLang="en-US" sz="6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模板</a:t>
            </a:r>
          </a:p>
        </p:txBody>
      </p:sp>
      <p:grpSp>
        <p:nvGrpSpPr>
          <p:cNvPr id="14" name="组合 13" descr="e7d195523061f1c0b9c437df2358c0cda14f5041a22fabbfBE2BE37675DC7AB669ED1A17F222BC996230C869F9A73B775AB9A6F73BCC744AF1BB55A31F7D215610F6B48D481C98CFAE215B20EECA2E6E08A73B81289C933FB5E07C1DE7717AB421912D81AC05EC8FF8CDACCD86017B03F0E6164BD5859E728360EBDB15F455DB83DBBF81CF684460"/>
          <p:cNvGrpSpPr/>
          <p:nvPr/>
        </p:nvGrpSpPr>
        <p:grpSpPr>
          <a:xfrm>
            <a:off x="4722032" y="4730175"/>
            <a:ext cx="2405966" cy="673366"/>
            <a:chOff x="457200" y="5800508"/>
            <a:chExt cx="1552577" cy="434525"/>
          </a:xfrm>
        </p:grpSpPr>
        <p:sp>
          <p:nvSpPr>
            <p:cNvPr id="15" name="圆角矩形 14"/>
            <p:cNvSpPr/>
            <p:nvPr/>
          </p:nvSpPr>
          <p:spPr>
            <a:xfrm>
              <a:off x="457200" y="5800508"/>
              <a:ext cx="1552577" cy="434525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98964" y="5898604"/>
              <a:ext cx="1269048" cy="238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汇报</a:t>
              </a:r>
              <a:r>
                <a:rPr lang="zh-CN" altLang="en-US" b="1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人</a:t>
              </a:r>
              <a:r>
                <a:rPr lang="zh-CN" altLang="en-US" b="1" smtClean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：小沐沐</a:t>
              </a:r>
              <a:endPara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 descr="e7d195523061f1c0b9c437df2358c0cda14f5041a22fabbfBE2BE37675DC7AB669ED1A17F222BC996230C869F9A73B775AB9A6F73BCC744AF1BB55A31F7D215610F6B48D481C98CFAE215B20EECA2E6E08A73B81289C933FB5E07C1DE7717AB421912D81AC05EC8FF8CDACCD86017B03F0E6164BD5859E728360EBDB15F455DB83DBBF81CF684460"/>
          <p:cNvGrpSpPr/>
          <p:nvPr/>
        </p:nvGrpSpPr>
        <p:grpSpPr>
          <a:xfrm>
            <a:off x="7809571" y="4700480"/>
            <a:ext cx="2512069" cy="703061"/>
            <a:chOff x="457201" y="5892372"/>
            <a:chExt cx="1552577" cy="434525"/>
          </a:xfrm>
        </p:grpSpPr>
        <p:sp>
          <p:nvSpPr>
            <p:cNvPr id="19" name="圆角矩形 18"/>
            <p:cNvSpPr/>
            <p:nvPr/>
          </p:nvSpPr>
          <p:spPr>
            <a:xfrm>
              <a:off x="457201" y="5892372"/>
              <a:ext cx="1552577" cy="434525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37225" y="5995501"/>
              <a:ext cx="1292157" cy="228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日期</a:t>
              </a:r>
              <a:r>
                <a:rPr lang="en-US" altLang="zh-CN" b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201x-12-10</a:t>
              </a:r>
              <a:endParaRPr lang="zh-CN" altLang="en-US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568" r="-32202" b="-19111"/>
          <a:stretch>
            <a:fillRect/>
          </a:stretch>
        </p:blipFill>
        <p:spPr>
          <a:xfrm>
            <a:off x="12437544" y="1380837"/>
            <a:ext cx="1884556" cy="447933"/>
          </a:xfrm>
          <a:custGeom>
            <a:avLst/>
            <a:gdLst>
              <a:gd name="connsiteX0" fmla="*/ 74657 w 1884556"/>
              <a:gd name="connsiteY0" fmla="*/ 0 h 447933"/>
              <a:gd name="connsiteX1" fmla="*/ 264329 w 1884556"/>
              <a:gd name="connsiteY1" fmla="*/ 0 h 447933"/>
              <a:gd name="connsiteX2" fmla="*/ 264329 w 1884556"/>
              <a:gd name="connsiteY2" fmla="*/ 376068 h 447933"/>
              <a:gd name="connsiteX3" fmla="*/ 1489904 w 1884556"/>
              <a:gd name="connsiteY3" fmla="*/ 376068 h 447933"/>
              <a:gd name="connsiteX4" fmla="*/ 1489904 w 1884556"/>
              <a:gd name="connsiteY4" fmla="*/ 0 h 447933"/>
              <a:gd name="connsiteX5" fmla="*/ 1809899 w 1884556"/>
              <a:gd name="connsiteY5" fmla="*/ 0 h 447933"/>
              <a:gd name="connsiteX6" fmla="*/ 1884556 w 1884556"/>
              <a:gd name="connsiteY6" fmla="*/ 74657 h 447933"/>
              <a:gd name="connsiteX7" fmla="*/ 1884556 w 1884556"/>
              <a:gd name="connsiteY7" fmla="*/ 373276 h 447933"/>
              <a:gd name="connsiteX8" fmla="*/ 1809899 w 1884556"/>
              <a:gd name="connsiteY8" fmla="*/ 447933 h 447933"/>
              <a:gd name="connsiteX9" fmla="*/ 74657 w 1884556"/>
              <a:gd name="connsiteY9" fmla="*/ 447933 h 447933"/>
              <a:gd name="connsiteX10" fmla="*/ 0 w 1884556"/>
              <a:gd name="connsiteY10" fmla="*/ 373276 h 447933"/>
              <a:gd name="connsiteX11" fmla="*/ 0 w 1884556"/>
              <a:gd name="connsiteY11" fmla="*/ 74657 h 447933"/>
              <a:gd name="connsiteX12" fmla="*/ 74657 w 1884556"/>
              <a:gd name="connsiteY12" fmla="*/ 0 h 44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84556" h="447933">
                <a:moveTo>
                  <a:pt x="74657" y="0"/>
                </a:moveTo>
                <a:lnTo>
                  <a:pt x="264329" y="0"/>
                </a:lnTo>
                <a:lnTo>
                  <a:pt x="264329" y="376068"/>
                </a:lnTo>
                <a:lnTo>
                  <a:pt x="1489904" y="376068"/>
                </a:lnTo>
                <a:lnTo>
                  <a:pt x="1489904" y="0"/>
                </a:lnTo>
                <a:lnTo>
                  <a:pt x="1809899" y="0"/>
                </a:lnTo>
                <a:cubicBezTo>
                  <a:pt x="1851131" y="0"/>
                  <a:pt x="1884556" y="33425"/>
                  <a:pt x="1884556" y="74657"/>
                </a:cubicBezTo>
                <a:lnTo>
                  <a:pt x="1884556" y="373276"/>
                </a:lnTo>
                <a:cubicBezTo>
                  <a:pt x="1884556" y="414508"/>
                  <a:pt x="1851131" y="447933"/>
                  <a:pt x="1809899" y="447933"/>
                </a:cubicBezTo>
                <a:lnTo>
                  <a:pt x="74657" y="447933"/>
                </a:lnTo>
                <a:cubicBezTo>
                  <a:pt x="33425" y="447933"/>
                  <a:pt x="0" y="414508"/>
                  <a:pt x="0" y="373276"/>
                </a:cubicBezTo>
                <a:lnTo>
                  <a:pt x="0" y="74657"/>
                </a:lnTo>
                <a:cubicBezTo>
                  <a:pt x="0" y="33425"/>
                  <a:pt x="33425" y="0"/>
                  <a:pt x="74657" y="0"/>
                </a:cubicBezTo>
                <a:close/>
              </a:path>
            </a:pathLst>
          </a:custGeom>
        </p:spPr>
      </p:pic>
      <p:pic>
        <p:nvPicPr>
          <p:cNvPr id="2" name="Vexento - Return Of The Raver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9679155" y="-1101965"/>
            <a:ext cx="4450661" cy="445066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352048" y="140343"/>
            <a:ext cx="17897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bg2"/>
                </a:solidFill>
              </a:rPr>
              <a:t>LOGO</a:t>
            </a:r>
            <a:endParaRPr lang="zh-CN" altLang="en-US" sz="4000" b="1" dirty="0">
              <a:solidFill>
                <a:schemeClr val="bg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2771183"/>
      </p:ext>
    </p:extLst>
  </p:cSld>
  <p:clrMapOvr>
    <a:masterClrMapping/>
  </p:clrMapOvr>
  <p:transition spd="slow" advTm="532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00"/>
                            </p:stCondLst>
                            <p:childTnLst>
                              <p:par>
                                <p:cTn id="3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12" grpId="0"/>
      <p:bldP spid="3" grpId="0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D462869D-9515-4915-A04B-255137F3908B}"/>
              </a:ext>
            </a:extLst>
          </p:cNvPr>
          <p:cNvSpPr txBox="1"/>
          <p:nvPr/>
        </p:nvSpPr>
        <p:spPr>
          <a:xfrm>
            <a:off x="1971233" y="437365"/>
            <a:ext cx="3320168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914377">
              <a:lnSpc>
                <a:spcPct val="114000"/>
              </a:lnSpc>
            </a:pPr>
            <a:r>
              <a:rPr lang="en-US" altLang="zh-CN" sz="4000" b="1" dirty="0">
                <a:solidFill>
                  <a:srgbClr val="B8110D"/>
                </a:solidFill>
                <a:latin typeface="Arial"/>
                <a:ea typeface="微软雅黑"/>
              </a:rPr>
              <a:t>CONTENT</a:t>
            </a:r>
          </a:p>
        </p:txBody>
      </p:sp>
      <p:sp>
        <p:nvSpPr>
          <p:cNvPr id="4" name="菱形 3">
            <a:extLst>
              <a:ext uri="{FF2B5EF4-FFF2-40B4-BE49-F238E27FC236}">
                <a16:creationId xmlns="" xmlns:a16="http://schemas.microsoft.com/office/drawing/2014/main" id="{3F6F3D7F-015C-4E17-B6B6-25EC93691CB0}"/>
              </a:ext>
            </a:extLst>
          </p:cNvPr>
          <p:cNvSpPr/>
          <p:nvPr/>
        </p:nvSpPr>
        <p:spPr>
          <a:xfrm>
            <a:off x="2667000" y="1"/>
            <a:ext cx="6858000" cy="6858000"/>
          </a:xfrm>
          <a:prstGeom prst="diamond">
            <a:avLst/>
          </a:prstGeom>
          <a:solidFill>
            <a:srgbClr val="B8110D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5" name="菱形 4">
            <a:extLst>
              <a:ext uri="{FF2B5EF4-FFF2-40B4-BE49-F238E27FC236}">
                <a16:creationId xmlns="" xmlns:a16="http://schemas.microsoft.com/office/drawing/2014/main" id="{1C301ED5-5F13-4BAE-AF74-ADF209D35C84}"/>
              </a:ext>
            </a:extLst>
          </p:cNvPr>
          <p:cNvSpPr/>
          <p:nvPr/>
        </p:nvSpPr>
        <p:spPr>
          <a:xfrm>
            <a:off x="1192891" y="2590800"/>
            <a:ext cx="1676403" cy="1676403"/>
          </a:xfrm>
          <a:prstGeom prst="diamond">
            <a:avLst/>
          </a:prstGeom>
          <a:solidFill>
            <a:srgbClr val="B81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6" name="菱形 5">
            <a:extLst>
              <a:ext uri="{FF2B5EF4-FFF2-40B4-BE49-F238E27FC236}">
                <a16:creationId xmlns="" xmlns:a16="http://schemas.microsoft.com/office/drawing/2014/main" id="{59201687-0036-4502-91E0-403DF5A816A4}"/>
              </a:ext>
            </a:extLst>
          </p:cNvPr>
          <p:cNvSpPr/>
          <p:nvPr/>
        </p:nvSpPr>
        <p:spPr>
          <a:xfrm>
            <a:off x="3902829" y="2590800"/>
            <a:ext cx="1676403" cy="1676403"/>
          </a:xfrm>
          <a:prstGeom prst="diamond">
            <a:avLst/>
          </a:prstGeom>
          <a:solidFill>
            <a:srgbClr val="B81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7" name="菱形 6">
            <a:extLst>
              <a:ext uri="{FF2B5EF4-FFF2-40B4-BE49-F238E27FC236}">
                <a16:creationId xmlns="" xmlns:a16="http://schemas.microsoft.com/office/drawing/2014/main" id="{105D48FB-94C9-4D0E-99C8-CF79FA62B316}"/>
              </a:ext>
            </a:extLst>
          </p:cNvPr>
          <p:cNvSpPr/>
          <p:nvPr/>
        </p:nvSpPr>
        <p:spPr>
          <a:xfrm>
            <a:off x="6612769" y="2590800"/>
            <a:ext cx="1676403" cy="1676403"/>
          </a:xfrm>
          <a:prstGeom prst="diamond">
            <a:avLst/>
          </a:prstGeom>
          <a:solidFill>
            <a:srgbClr val="B81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8" name="菱形 7">
            <a:extLst>
              <a:ext uri="{FF2B5EF4-FFF2-40B4-BE49-F238E27FC236}">
                <a16:creationId xmlns="" xmlns:a16="http://schemas.microsoft.com/office/drawing/2014/main" id="{C4B61884-4141-40AF-A72F-0F7980E7D197}"/>
              </a:ext>
            </a:extLst>
          </p:cNvPr>
          <p:cNvSpPr/>
          <p:nvPr/>
        </p:nvSpPr>
        <p:spPr>
          <a:xfrm>
            <a:off x="9322707" y="2590800"/>
            <a:ext cx="1676403" cy="1676403"/>
          </a:xfrm>
          <a:prstGeom prst="diamond">
            <a:avLst/>
          </a:prstGeom>
          <a:solidFill>
            <a:srgbClr val="B81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44E5C92D-6ED6-48F9-853F-DB850B458CE6}"/>
              </a:ext>
            </a:extLst>
          </p:cNvPr>
          <p:cNvGrpSpPr/>
          <p:nvPr/>
        </p:nvGrpSpPr>
        <p:grpSpPr>
          <a:xfrm>
            <a:off x="921379" y="4407574"/>
            <a:ext cx="2219428" cy="782008"/>
            <a:chOff x="921378" y="4407574"/>
            <a:chExt cx="2219428" cy="782008"/>
          </a:xfrm>
        </p:grpSpPr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0B6328B5-727C-4A34-B718-B74F22405EBA}"/>
                </a:ext>
              </a:extLst>
            </p:cNvPr>
            <p:cNvSpPr txBox="1"/>
            <p:nvPr/>
          </p:nvSpPr>
          <p:spPr>
            <a:xfrm>
              <a:off x="921378" y="4407574"/>
              <a:ext cx="2219428" cy="4081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377">
                <a:lnSpc>
                  <a:spcPct val="114000"/>
                </a:lnSpc>
              </a:pPr>
              <a:r>
                <a:rPr lang="zh-CN" altLang="en-US" b="1" dirty="0">
                  <a:solidFill>
                    <a:srgbClr val="B8110D"/>
                  </a:solidFill>
                  <a:latin typeface="Arial"/>
                  <a:ea typeface="微软雅黑"/>
                </a:rPr>
                <a:t>年度工作概述</a:t>
              </a:r>
              <a:endParaRPr lang="en-US" altLang="zh-CN" b="1" dirty="0">
                <a:solidFill>
                  <a:srgbClr val="B8110D"/>
                </a:solidFill>
                <a:latin typeface="Arial"/>
                <a:ea typeface="微软雅黑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A562959B-0389-4F3E-BC3B-2609BBF6069D}"/>
                </a:ext>
              </a:extLst>
            </p:cNvPr>
            <p:cNvSpPr txBox="1"/>
            <p:nvPr/>
          </p:nvSpPr>
          <p:spPr>
            <a:xfrm>
              <a:off x="1061149" y="4781522"/>
              <a:ext cx="1939887" cy="40806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377">
                <a:lnSpc>
                  <a:spcPct val="114000"/>
                </a:lnSpc>
              </a:pPr>
              <a:r>
                <a:rPr lang="en-US" altLang="zh-CN" sz="900" dirty="0">
                  <a:solidFill>
                    <a:srgbClr val="FFFFFF">
                      <a:lumMod val="50000"/>
                    </a:srgbClr>
                  </a:solidFill>
                  <a:latin typeface="微软雅黑"/>
                  <a:ea typeface="微软雅黑"/>
                </a:rPr>
                <a:t>The user can demonstrate on a projector or computer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54B27F88-9ED6-4BDA-9CC4-C1D7661AE589}"/>
              </a:ext>
            </a:extLst>
          </p:cNvPr>
          <p:cNvGrpSpPr/>
          <p:nvPr/>
        </p:nvGrpSpPr>
        <p:grpSpPr>
          <a:xfrm>
            <a:off x="3631318" y="4407574"/>
            <a:ext cx="2219428" cy="782008"/>
            <a:chOff x="3631317" y="4407574"/>
            <a:chExt cx="2219428" cy="782008"/>
          </a:xfrm>
        </p:grpSpPr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4C5D6AF2-C210-4459-A2CE-21A60481E011}"/>
                </a:ext>
              </a:extLst>
            </p:cNvPr>
            <p:cNvSpPr txBox="1"/>
            <p:nvPr/>
          </p:nvSpPr>
          <p:spPr>
            <a:xfrm>
              <a:off x="3631317" y="4407574"/>
              <a:ext cx="2219428" cy="4081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377">
                <a:lnSpc>
                  <a:spcPct val="114000"/>
                </a:lnSpc>
              </a:pPr>
              <a:r>
                <a:rPr lang="zh-CN" altLang="en-US" b="1" dirty="0">
                  <a:solidFill>
                    <a:srgbClr val="B8110D"/>
                  </a:solidFill>
                  <a:latin typeface="Arial"/>
                  <a:ea typeface="微软雅黑"/>
                </a:rPr>
                <a:t>工作完成情况</a:t>
              </a:r>
              <a:endParaRPr lang="en-US" altLang="zh-CN" b="1" dirty="0">
                <a:solidFill>
                  <a:srgbClr val="B8110D"/>
                </a:solidFill>
                <a:latin typeface="Arial"/>
                <a:ea typeface="微软雅黑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57C1A8DA-1B41-4F13-8645-D261BAD90CAE}"/>
                </a:ext>
              </a:extLst>
            </p:cNvPr>
            <p:cNvSpPr txBox="1"/>
            <p:nvPr/>
          </p:nvSpPr>
          <p:spPr>
            <a:xfrm>
              <a:off x="3771088" y="4781522"/>
              <a:ext cx="1939887" cy="40806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377">
                <a:lnSpc>
                  <a:spcPct val="114000"/>
                </a:lnSpc>
              </a:pPr>
              <a:r>
                <a:rPr lang="en-US" altLang="zh-CN" sz="900" dirty="0">
                  <a:solidFill>
                    <a:srgbClr val="FFFFFF">
                      <a:lumMod val="50000"/>
                    </a:srgbClr>
                  </a:solidFill>
                  <a:latin typeface="微软雅黑"/>
                  <a:ea typeface="微软雅黑"/>
                </a:rPr>
                <a:t>The user can demonstrate on a projector or computer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811D1323-97FD-40A6-94CC-FEDCBEE19748}"/>
              </a:ext>
            </a:extLst>
          </p:cNvPr>
          <p:cNvGrpSpPr/>
          <p:nvPr/>
        </p:nvGrpSpPr>
        <p:grpSpPr>
          <a:xfrm>
            <a:off x="6341257" y="4407574"/>
            <a:ext cx="2219428" cy="782008"/>
            <a:chOff x="6341256" y="4407574"/>
            <a:chExt cx="2219428" cy="782008"/>
          </a:xfrm>
        </p:grpSpPr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3CC80877-75B0-4BE2-82E3-0899D0737D58}"/>
                </a:ext>
              </a:extLst>
            </p:cNvPr>
            <p:cNvSpPr txBox="1"/>
            <p:nvPr/>
          </p:nvSpPr>
          <p:spPr>
            <a:xfrm>
              <a:off x="6341256" y="4407574"/>
              <a:ext cx="2219428" cy="4081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377">
                <a:lnSpc>
                  <a:spcPct val="114000"/>
                </a:lnSpc>
              </a:pPr>
              <a:r>
                <a:rPr lang="zh-CN" altLang="en-US" b="1" dirty="0">
                  <a:solidFill>
                    <a:srgbClr val="B8110D"/>
                  </a:solidFill>
                  <a:latin typeface="Arial"/>
                  <a:ea typeface="微软雅黑"/>
                </a:rPr>
                <a:t>成功项目展示</a:t>
              </a:r>
              <a:endParaRPr lang="en-US" altLang="zh-CN" b="1" dirty="0">
                <a:solidFill>
                  <a:srgbClr val="B8110D"/>
                </a:solidFill>
                <a:latin typeface="Arial"/>
                <a:ea typeface="微软雅黑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32DB549E-00BE-4549-8F36-81293923C17B}"/>
                </a:ext>
              </a:extLst>
            </p:cNvPr>
            <p:cNvSpPr txBox="1"/>
            <p:nvPr/>
          </p:nvSpPr>
          <p:spPr>
            <a:xfrm>
              <a:off x="6481027" y="4781522"/>
              <a:ext cx="1939887" cy="40806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377">
                <a:lnSpc>
                  <a:spcPct val="114000"/>
                </a:lnSpc>
              </a:pPr>
              <a:r>
                <a:rPr lang="en-US" altLang="zh-CN" sz="900" dirty="0">
                  <a:solidFill>
                    <a:srgbClr val="FFFFFF">
                      <a:lumMod val="50000"/>
                    </a:srgbClr>
                  </a:solidFill>
                  <a:latin typeface="微软雅黑"/>
                  <a:ea typeface="微软雅黑"/>
                </a:rPr>
                <a:t>The user can demonstrate on a projector or computer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BFDB0C8B-744C-41FA-A6FE-EE88217F9161}"/>
              </a:ext>
            </a:extLst>
          </p:cNvPr>
          <p:cNvGrpSpPr/>
          <p:nvPr/>
        </p:nvGrpSpPr>
        <p:grpSpPr>
          <a:xfrm>
            <a:off x="9045567" y="4407574"/>
            <a:ext cx="2219428" cy="782008"/>
            <a:chOff x="9045567" y="4407574"/>
            <a:chExt cx="2219428" cy="782008"/>
          </a:xfrm>
        </p:grpSpPr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E322B1A5-61DD-4151-B9EC-821A858A8583}"/>
                </a:ext>
              </a:extLst>
            </p:cNvPr>
            <p:cNvSpPr txBox="1"/>
            <p:nvPr/>
          </p:nvSpPr>
          <p:spPr>
            <a:xfrm>
              <a:off x="9045567" y="4407574"/>
              <a:ext cx="2219428" cy="4081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377">
                <a:lnSpc>
                  <a:spcPct val="114000"/>
                </a:lnSpc>
              </a:pPr>
              <a:r>
                <a:rPr lang="zh-CN" altLang="en-US" b="1" dirty="0">
                  <a:solidFill>
                    <a:srgbClr val="B8110D"/>
                  </a:solidFill>
                  <a:latin typeface="Arial"/>
                  <a:ea typeface="微软雅黑"/>
                </a:rPr>
                <a:t>明年工作计划</a:t>
              </a:r>
              <a:endParaRPr lang="en-US" altLang="zh-CN" b="1" dirty="0">
                <a:solidFill>
                  <a:srgbClr val="B8110D"/>
                </a:solidFill>
                <a:latin typeface="Arial"/>
                <a:ea typeface="微软雅黑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D863239C-4F0C-4E6E-9EF9-C4346D69AACB}"/>
                </a:ext>
              </a:extLst>
            </p:cNvPr>
            <p:cNvSpPr txBox="1"/>
            <p:nvPr/>
          </p:nvSpPr>
          <p:spPr>
            <a:xfrm>
              <a:off x="9185338" y="4781522"/>
              <a:ext cx="1939887" cy="40806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377">
                <a:lnSpc>
                  <a:spcPct val="114000"/>
                </a:lnSpc>
              </a:pPr>
              <a:r>
                <a:rPr lang="en-US" altLang="zh-CN" sz="900" dirty="0">
                  <a:solidFill>
                    <a:srgbClr val="FFFFFF">
                      <a:lumMod val="50000"/>
                    </a:srgbClr>
                  </a:solidFill>
                  <a:latin typeface="微软雅黑"/>
                  <a:ea typeface="微软雅黑"/>
                </a:rPr>
                <a:t>The user can demonstrate on a projector or computer</a:t>
              </a:r>
            </a:p>
          </p:txBody>
        </p:sp>
      </p:grpSp>
      <p:sp>
        <p:nvSpPr>
          <p:cNvPr id="22" name="菱形 21">
            <a:extLst>
              <a:ext uri="{FF2B5EF4-FFF2-40B4-BE49-F238E27FC236}">
                <a16:creationId xmlns="" xmlns:a16="http://schemas.microsoft.com/office/drawing/2014/main" id="{9532E34A-7AC6-4180-A89A-6CEEBB4556AD}"/>
              </a:ext>
            </a:extLst>
          </p:cNvPr>
          <p:cNvSpPr/>
          <p:nvPr/>
        </p:nvSpPr>
        <p:spPr>
          <a:xfrm>
            <a:off x="1260133" y="2370362"/>
            <a:ext cx="529663" cy="529663"/>
          </a:xfrm>
          <a:prstGeom prst="diamond">
            <a:avLst/>
          </a:prstGeom>
          <a:solidFill>
            <a:srgbClr val="B81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altLang="zh-CN" dirty="0">
                <a:solidFill>
                  <a:srgbClr val="FFFFFF"/>
                </a:solidFill>
                <a:latin typeface="Arial"/>
                <a:ea typeface="微软雅黑"/>
              </a:rPr>
              <a:t>1</a:t>
            </a:r>
            <a:endParaRPr lang="zh-CN" altLang="en-US" dirty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3" name="菱形 22">
            <a:extLst>
              <a:ext uri="{FF2B5EF4-FFF2-40B4-BE49-F238E27FC236}">
                <a16:creationId xmlns="" xmlns:a16="http://schemas.microsoft.com/office/drawing/2014/main" id="{6D62812C-E3B0-4DB5-A45D-5D8804641A01}"/>
              </a:ext>
            </a:extLst>
          </p:cNvPr>
          <p:cNvSpPr/>
          <p:nvPr/>
        </p:nvSpPr>
        <p:spPr>
          <a:xfrm>
            <a:off x="3970071" y="2370362"/>
            <a:ext cx="529663" cy="529663"/>
          </a:xfrm>
          <a:prstGeom prst="diamond">
            <a:avLst/>
          </a:prstGeom>
          <a:solidFill>
            <a:srgbClr val="B81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altLang="zh-CN" dirty="0">
                <a:solidFill>
                  <a:srgbClr val="FFFFFF"/>
                </a:solidFill>
                <a:latin typeface="Arial"/>
                <a:ea typeface="微软雅黑"/>
              </a:rPr>
              <a:t>2</a:t>
            </a:r>
            <a:endParaRPr lang="zh-CN" altLang="en-US" dirty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4" name="菱形 23">
            <a:extLst>
              <a:ext uri="{FF2B5EF4-FFF2-40B4-BE49-F238E27FC236}">
                <a16:creationId xmlns="" xmlns:a16="http://schemas.microsoft.com/office/drawing/2014/main" id="{D6CC6FFB-4851-4FA2-B8F0-C3FFB91428DC}"/>
              </a:ext>
            </a:extLst>
          </p:cNvPr>
          <p:cNvSpPr/>
          <p:nvPr/>
        </p:nvSpPr>
        <p:spPr>
          <a:xfrm>
            <a:off x="6680010" y="2370362"/>
            <a:ext cx="529663" cy="529663"/>
          </a:xfrm>
          <a:prstGeom prst="diamond">
            <a:avLst/>
          </a:prstGeom>
          <a:solidFill>
            <a:srgbClr val="B81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altLang="zh-CN" dirty="0">
                <a:solidFill>
                  <a:srgbClr val="FFFFFF"/>
                </a:solidFill>
                <a:latin typeface="Arial"/>
                <a:ea typeface="微软雅黑"/>
              </a:rPr>
              <a:t>3</a:t>
            </a:r>
            <a:endParaRPr lang="zh-CN" altLang="en-US" dirty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5" name="菱形 24">
            <a:extLst>
              <a:ext uri="{FF2B5EF4-FFF2-40B4-BE49-F238E27FC236}">
                <a16:creationId xmlns="" xmlns:a16="http://schemas.microsoft.com/office/drawing/2014/main" id="{DB039C94-3B9C-48D5-B0EE-6EDC5ED725E0}"/>
              </a:ext>
            </a:extLst>
          </p:cNvPr>
          <p:cNvSpPr/>
          <p:nvPr/>
        </p:nvSpPr>
        <p:spPr>
          <a:xfrm>
            <a:off x="9389949" y="2370362"/>
            <a:ext cx="529663" cy="529663"/>
          </a:xfrm>
          <a:prstGeom prst="diamond">
            <a:avLst/>
          </a:prstGeom>
          <a:solidFill>
            <a:srgbClr val="B81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r>
              <a:rPr lang="en-US" altLang="zh-CN" dirty="0">
                <a:solidFill>
                  <a:srgbClr val="FFFFFF"/>
                </a:solidFill>
                <a:latin typeface="Arial"/>
                <a:ea typeface="微软雅黑"/>
              </a:rPr>
              <a:t>4</a:t>
            </a:r>
            <a:endParaRPr lang="zh-CN" altLang="en-US" dirty="0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0" name="椭圆 25">
            <a:extLst>
              <a:ext uri="{FF2B5EF4-FFF2-40B4-BE49-F238E27FC236}">
                <a16:creationId xmlns="" xmlns:a16="http://schemas.microsoft.com/office/drawing/2014/main" id="{C5E0E549-B95B-4DC1-B3B6-1F2AB0511319}"/>
              </a:ext>
            </a:extLst>
          </p:cNvPr>
          <p:cNvSpPr/>
          <p:nvPr/>
        </p:nvSpPr>
        <p:spPr>
          <a:xfrm>
            <a:off x="1821769" y="3222684"/>
            <a:ext cx="418643" cy="412632"/>
          </a:xfrm>
          <a:custGeom>
            <a:avLst/>
            <a:gdLst>
              <a:gd name="connsiteX0" fmla="*/ 155534 w 331788"/>
              <a:gd name="connsiteY0" fmla="*/ 53107 h 327025"/>
              <a:gd name="connsiteX1" fmla="*/ 176255 w 331788"/>
              <a:gd name="connsiteY1" fmla="*/ 53107 h 327025"/>
              <a:gd name="connsiteX2" fmla="*/ 283746 w 331788"/>
              <a:gd name="connsiteY2" fmla="*/ 141384 h 327025"/>
              <a:gd name="connsiteX3" fmla="*/ 288926 w 331788"/>
              <a:gd name="connsiteY3" fmla="*/ 154366 h 327025"/>
              <a:gd name="connsiteX4" fmla="*/ 288926 w 331788"/>
              <a:gd name="connsiteY4" fmla="*/ 310149 h 327025"/>
              <a:gd name="connsiteX5" fmla="*/ 273385 w 331788"/>
              <a:gd name="connsiteY5" fmla="*/ 327025 h 327025"/>
              <a:gd name="connsiteX6" fmla="*/ 207337 w 331788"/>
              <a:gd name="connsiteY6" fmla="*/ 327025 h 327025"/>
              <a:gd name="connsiteX7" fmla="*/ 207337 w 331788"/>
              <a:gd name="connsiteY7" fmla="*/ 234854 h 327025"/>
              <a:gd name="connsiteX8" fmla="*/ 195681 w 331788"/>
              <a:gd name="connsiteY8" fmla="*/ 223170 h 327025"/>
              <a:gd name="connsiteX9" fmla="*/ 136108 w 331788"/>
              <a:gd name="connsiteY9" fmla="*/ 223170 h 327025"/>
              <a:gd name="connsiteX10" fmla="*/ 124452 w 331788"/>
              <a:gd name="connsiteY10" fmla="*/ 234854 h 327025"/>
              <a:gd name="connsiteX11" fmla="*/ 124452 w 331788"/>
              <a:gd name="connsiteY11" fmla="*/ 327025 h 327025"/>
              <a:gd name="connsiteX12" fmla="*/ 58404 w 331788"/>
              <a:gd name="connsiteY12" fmla="*/ 327025 h 327025"/>
              <a:gd name="connsiteX13" fmla="*/ 42863 w 331788"/>
              <a:gd name="connsiteY13" fmla="*/ 310149 h 327025"/>
              <a:gd name="connsiteX14" fmla="*/ 42863 w 331788"/>
              <a:gd name="connsiteY14" fmla="*/ 154366 h 327025"/>
              <a:gd name="connsiteX15" fmla="*/ 48043 w 331788"/>
              <a:gd name="connsiteY15" fmla="*/ 141384 h 327025"/>
              <a:gd name="connsiteX16" fmla="*/ 155534 w 331788"/>
              <a:gd name="connsiteY16" fmla="*/ 53107 h 327025"/>
              <a:gd name="connsiteX17" fmla="*/ 165894 w 331788"/>
              <a:gd name="connsiteY17" fmla="*/ 0 h 327025"/>
              <a:gd name="connsiteX18" fmla="*/ 189223 w 331788"/>
              <a:gd name="connsiteY18" fmla="*/ 9125 h 327025"/>
              <a:gd name="connsiteX19" fmla="*/ 325308 w 331788"/>
              <a:gd name="connsiteY19" fmla="*/ 117321 h 327025"/>
              <a:gd name="connsiteX20" fmla="*/ 331788 w 331788"/>
              <a:gd name="connsiteY20" fmla="*/ 130356 h 327025"/>
              <a:gd name="connsiteX21" fmla="*/ 331788 w 331788"/>
              <a:gd name="connsiteY21" fmla="*/ 143392 h 327025"/>
              <a:gd name="connsiteX22" fmla="*/ 314940 w 331788"/>
              <a:gd name="connsiteY22" fmla="*/ 160338 h 327025"/>
              <a:gd name="connsiteX23" fmla="*/ 298091 w 331788"/>
              <a:gd name="connsiteY23" fmla="*/ 143392 h 327025"/>
              <a:gd name="connsiteX24" fmla="*/ 298091 w 331788"/>
              <a:gd name="connsiteY24" fmla="*/ 139481 h 327025"/>
              <a:gd name="connsiteX25" fmla="*/ 176263 w 331788"/>
              <a:gd name="connsiteY25" fmla="*/ 41714 h 327025"/>
              <a:gd name="connsiteX26" fmla="*/ 165894 w 331788"/>
              <a:gd name="connsiteY26" fmla="*/ 37804 h 327025"/>
              <a:gd name="connsiteX27" fmla="*/ 155526 w 331788"/>
              <a:gd name="connsiteY27" fmla="*/ 41714 h 327025"/>
              <a:gd name="connsiteX28" fmla="*/ 33697 w 331788"/>
              <a:gd name="connsiteY28" fmla="*/ 139481 h 327025"/>
              <a:gd name="connsiteX29" fmla="*/ 33697 w 331788"/>
              <a:gd name="connsiteY29" fmla="*/ 143392 h 327025"/>
              <a:gd name="connsiteX30" fmla="*/ 16849 w 331788"/>
              <a:gd name="connsiteY30" fmla="*/ 160338 h 327025"/>
              <a:gd name="connsiteX31" fmla="*/ 0 w 331788"/>
              <a:gd name="connsiteY31" fmla="*/ 143392 h 327025"/>
              <a:gd name="connsiteX32" fmla="*/ 0 w 331788"/>
              <a:gd name="connsiteY32" fmla="*/ 130356 h 327025"/>
              <a:gd name="connsiteX33" fmla="*/ 6480 w 331788"/>
              <a:gd name="connsiteY33" fmla="*/ 117321 h 327025"/>
              <a:gd name="connsiteX34" fmla="*/ 142565 w 331788"/>
              <a:gd name="connsiteY34" fmla="*/ 9125 h 327025"/>
              <a:gd name="connsiteX35" fmla="*/ 165894 w 331788"/>
              <a:gd name="connsiteY35" fmla="*/ 0 h 32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31788" h="327025">
                <a:moveTo>
                  <a:pt x="155534" y="53107"/>
                </a:moveTo>
                <a:cubicBezTo>
                  <a:pt x="162009" y="49212"/>
                  <a:pt x="169780" y="49212"/>
                  <a:pt x="176255" y="53107"/>
                </a:cubicBezTo>
                <a:cubicBezTo>
                  <a:pt x="176255" y="53107"/>
                  <a:pt x="176255" y="53107"/>
                  <a:pt x="283746" y="141384"/>
                </a:cubicBezTo>
                <a:cubicBezTo>
                  <a:pt x="286336" y="143980"/>
                  <a:pt x="288926" y="149173"/>
                  <a:pt x="288926" y="154366"/>
                </a:cubicBezTo>
                <a:cubicBezTo>
                  <a:pt x="288926" y="154366"/>
                  <a:pt x="288926" y="154366"/>
                  <a:pt x="288926" y="310149"/>
                </a:cubicBezTo>
                <a:cubicBezTo>
                  <a:pt x="288926" y="319236"/>
                  <a:pt x="282451" y="327025"/>
                  <a:pt x="273385" y="327025"/>
                </a:cubicBezTo>
                <a:cubicBezTo>
                  <a:pt x="273385" y="327025"/>
                  <a:pt x="273385" y="327025"/>
                  <a:pt x="207337" y="327025"/>
                </a:cubicBezTo>
                <a:cubicBezTo>
                  <a:pt x="207337" y="327025"/>
                  <a:pt x="207337" y="327025"/>
                  <a:pt x="207337" y="234854"/>
                </a:cubicBezTo>
                <a:cubicBezTo>
                  <a:pt x="207337" y="228363"/>
                  <a:pt x="202157" y="223170"/>
                  <a:pt x="195681" y="223170"/>
                </a:cubicBezTo>
                <a:cubicBezTo>
                  <a:pt x="195681" y="223170"/>
                  <a:pt x="195681" y="223170"/>
                  <a:pt x="136108" y="223170"/>
                </a:cubicBezTo>
                <a:cubicBezTo>
                  <a:pt x="129633" y="223170"/>
                  <a:pt x="124452" y="228363"/>
                  <a:pt x="124452" y="234854"/>
                </a:cubicBezTo>
                <a:cubicBezTo>
                  <a:pt x="124452" y="234854"/>
                  <a:pt x="124452" y="234854"/>
                  <a:pt x="124452" y="327025"/>
                </a:cubicBezTo>
                <a:cubicBezTo>
                  <a:pt x="124452" y="327025"/>
                  <a:pt x="124452" y="327025"/>
                  <a:pt x="58404" y="327025"/>
                </a:cubicBezTo>
                <a:cubicBezTo>
                  <a:pt x="49338" y="327025"/>
                  <a:pt x="42863" y="319236"/>
                  <a:pt x="42863" y="310149"/>
                </a:cubicBezTo>
                <a:cubicBezTo>
                  <a:pt x="42863" y="310149"/>
                  <a:pt x="42863" y="310149"/>
                  <a:pt x="42863" y="154366"/>
                </a:cubicBezTo>
                <a:cubicBezTo>
                  <a:pt x="42863" y="149173"/>
                  <a:pt x="45453" y="143980"/>
                  <a:pt x="48043" y="141384"/>
                </a:cubicBezTo>
                <a:cubicBezTo>
                  <a:pt x="48043" y="141384"/>
                  <a:pt x="48043" y="141384"/>
                  <a:pt x="155534" y="53107"/>
                </a:cubicBezTo>
                <a:close/>
                <a:moveTo>
                  <a:pt x="165894" y="0"/>
                </a:moveTo>
                <a:cubicBezTo>
                  <a:pt x="173670" y="0"/>
                  <a:pt x="182743" y="2607"/>
                  <a:pt x="189223" y="9125"/>
                </a:cubicBezTo>
                <a:cubicBezTo>
                  <a:pt x="189223" y="9125"/>
                  <a:pt x="189223" y="9125"/>
                  <a:pt x="325308" y="117321"/>
                </a:cubicBezTo>
                <a:cubicBezTo>
                  <a:pt x="329196" y="121231"/>
                  <a:pt x="331788" y="126446"/>
                  <a:pt x="331788" y="130356"/>
                </a:cubicBezTo>
                <a:cubicBezTo>
                  <a:pt x="331788" y="130356"/>
                  <a:pt x="331788" y="138178"/>
                  <a:pt x="331788" y="143392"/>
                </a:cubicBezTo>
                <a:cubicBezTo>
                  <a:pt x="331788" y="152517"/>
                  <a:pt x="324012" y="160338"/>
                  <a:pt x="314940" y="160338"/>
                </a:cubicBezTo>
                <a:cubicBezTo>
                  <a:pt x="305867" y="160338"/>
                  <a:pt x="298091" y="152517"/>
                  <a:pt x="298091" y="143392"/>
                </a:cubicBezTo>
                <a:cubicBezTo>
                  <a:pt x="298091" y="142088"/>
                  <a:pt x="298091" y="140785"/>
                  <a:pt x="298091" y="139481"/>
                </a:cubicBezTo>
                <a:cubicBezTo>
                  <a:pt x="298091" y="139481"/>
                  <a:pt x="298091" y="139481"/>
                  <a:pt x="176263" y="41714"/>
                </a:cubicBezTo>
                <a:cubicBezTo>
                  <a:pt x="176263" y="41714"/>
                  <a:pt x="171078" y="37804"/>
                  <a:pt x="165894" y="37804"/>
                </a:cubicBezTo>
                <a:cubicBezTo>
                  <a:pt x="160710" y="37804"/>
                  <a:pt x="155526" y="41714"/>
                  <a:pt x="155526" y="41714"/>
                </a:cubicBezTo>
                <a:cubicBezTo>
                  <a:pt x="155526" y="41714"/>
                  <a:pt x="155526" y="41714"/>
                  <a:pt x="33697" y="139481"/>
                </a:cubicBezTo>
                <a:cubicBezTo>
                  <a:pt x="33697" y="140785"/>
                  <a:pt x="33697" y="142088"/>
                  <a:pt x="33697" y="143392"/>
                </a:cubicBezTo>
                <a:cubicBezTo>
                  <a:pt x="33697" y="152517"/>
                  <a:pt x="25921" y="160338"/>
                  <a:pt x="16849" y="160338"/>
                </a:cubicBezTo>
                <a:cubicBezTo>
                  <a:pt x="7776" y="160338"/>
                  <a:pt x="0" y="152517"/>
                  <a:pt x="0" y="143392"/>
                </a:cubicBezTo>
                <a:cubicBezTo>
                  <a:pt x="0" y="138178"/>
                  <a:pt x="0" y="130356"/>
                  <a:pt x="0" y="130356"/>
                </a:cubicBezTo>
                <a:cubicBezTo>
                  <a:pt x="0" y="126446"/>
                  <a:pt x="2592" y="121231"/>
                  <a:pt x="6480" y="117321"/>
                </a:cubicBezTo>
                <a:cubicBezTo>
                  <a:pt x="6480" y="117321"/>
                  <a:pt x="6480" y="117321"/>
                  <a:pt x="142565" y="9125"/>
                </a:cubicBezTo>
                <a:cubicBezTo>
                  <a:pt x="149046" y="2607"/>
                  <a:pt x="158118" y="0"/>
                  <a:pt x="1658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1" name="椭圆 26">
            <a:extLst>
              <a:ext uri="{FF2B5EF4-FFF2-40B4-BE49-F238E27FC236}">
                <a16:creationId xmlns="" xmlns:a16="http://schemas.microsoft.com/office/drawing/2014/main" id="{5DC53EBE-BD35-469D-83FB-B633320C7606}"/>
              </a:ext>
            </a:extLst>
          </p:cNvPr>
          <p:cNvSpPr/>
          <p:nvPr/>
        </p:nvSpPr>
        <p:spPr>
          <a:xfrm>
            <a:off x="4531709" y="3273731"/>
            <a:ext cx="418643" cy="310541"/>
          </a:xfrm>
          <a:custGeom>
            <a:avLst/>
            <a:gdLst>
              <a:gd name="connsiteX0" fmla="*/ 9246 w 338138"/>
              <a:gd name="connsiteY0" fmla="*/ 217487 h 250825"/>
              <a:gd name="connsiteX1" fmla="*/ 328892 w 338138"/>
              <a:gd name="connsiteY1" fmla="*/ 217487 h 250825"/>
              <a:gd name="connsiteX2" fmla="*/ 338138 w 338138"/>
              <a:gd name="connsiteY2" fmla="*/ 226822 h 250825"/>
              <a:gd name="connsiteX3" fmla="*/ 314363 w 338138"/>
              <a:gd name="connsiteY3" fmla="*/ 250825 h 250825"/>
              <a:gd name="connsiteX4" fmla="*/ 23775 w 338138"/>
              <a:gd name="connsiteY4" fmla="*/ 250825 h 250825"/>
              <a:gd name="connsiteX5" fmla="*/ 0 w 338138"/>
              <a:gd name="connsiteY5" fmla="*/ 226822 h 250825"/>
              <a:gd name="connsiteX6" fmla="*/ 9246 w 338138"/>
              <a:gd name="connsiteY6" fmla="*/ 217487 h 250825"/>
              <a:gd name="connsiteX7" fmla="*/ 100182 w 338138"/>
              <a:gd name="connsiteY7" fmla="*/ 100012 h 250825"/>
              <a:gd name="connsiteX8" fmla="*/ 123655 w 338138"/>
              <a:gd name="connsiteY8" fmla="*/ 100012 h 250825"/>
              <a:gd name="connsiteX9" fmla="*/ 130175 w 338138"/>
              <a:gd name="connsiteY9" fmla="*/ 106705 h 250825"/>
              <a:gd name="connsiteX10" fmla="*/ 130175 w 338138"/>
              <a:gd name="connsiteY10" fmla="*/ 161583 h 250825"/>
              <a:gd name="connsiteX11" fmla="*/ 123655 w 338138"/>
              <a:gd name="connsiteY11" fmla="*/ 168275 h 250825"/>
              <a:gd name="connsiteX12" fmla="*/ 100182 w 338138"/>
              <a:gd name="connsiteY12" fmla="*/ 168275 h 250825"/>
              <a:gd name="connsiteX13" fmla="*/ 93662 w 338138"/>
              <a:gd name="connsiteY13" fmla="*/ 161583 h 250825"/>
              <a:gd name="connsiteX14" fmla="*/ 93662 w 338138"/>
              <a:gd name="connsiteY14" fmla="*/ 106705 h 250825"/>
              <a:gd name="connsiteX15" fmla="*/ 100182 w 338138"/>
              <a:gd name="connsiteY15" fmla="*/ 100012 h 250825"/>
              <a:gd name="connsiteX16" fmla="*/ 157332 w 338138"/>
              <a:gd name="connsiteY16" fmla="*/ 77787 h 250825"/>
              <a:gd name="connsiteX17" fmla="*/ 180805 w 338138"/>
              <a:gd name="connsiteY17" fmla="*/ 77787 h 250825"/>
              <a:gd name="connsiteX18" fmla="*/ 187325 w 338138"/>
              <a:gd name="connsiteY18" fmla="*/ 84441 h 250825"/>
              <a:gd name="connsiteX19" fmla="*/ 187325 w 338138"/>
              <a:gd name="connsiteY19" fmla="*/ 161622 h 250825"/>
              <a:gd name="connsiteX20" fmla="*/ 180805 w 338138"/>
              <a:gd name="connsiteY20" fmla="*/ 168275 h 250825"/>
              <a:gd name="connsiteX21" fmla="*/ 157332 w 338138"/>
              <a:gd name="connsiteY21" fmla="*/ 168275 h 250825"/>
              <a:gd name="connsiteX22" fmla="*/ 150812 w 338138"/>
              <a:gd name="connsiteY22" fmla="*/ 161622 h 250825"/>
              <a:gd name="connsiteX23" fmla="*/ 150812 w 338138"/>
              <a:gd name="connsiteY23" fmla="*/ 84441 h 250825"/>
              <a:gd name="connsiteX24" fmla="*/ 157332 w 338138"/>
              <a:gd name="connsiteY24" fmla="*/ 77787 h 250825"/>
              <a:gd name="connsiteX25" fmla="*/ 216070 w 338138"/>
              <a:gd name="connsiteY25" fmla="*/ 49212 h 250825"/>
              <a:gd name="connsiteX26" fmla="*/ 239543 w 338138"/>
              <a:gd name="connsiteY26" fmla="*/ 49212 h 250825"/>
              <a:gd name="connsiteX27" fmla="*/ 246063 w 338138"/>
              <a:gd name="connsiteY27" fmla="*/ 55827 h 250825"/>
              <a:gd name="connsiteX28" fmla="*/ 246063 w 338138"/>
              <a:gd name="connsiteY28" fmla="*/ 161661 h 250825"/>
              <a:gd name="connsiteX29" fmla="*/ 239543 w 338138"/>
              <a:gd name="connsiteY29" fmla="*/ 168275 h 250825"/>
              <a:gd name="connsiteX30" fmla="*/ 216070 w 338138"/>
              <a:gd name="connsiteY30" fmla="*/ 168275 h 250825"/>
              <a:gd name="connsiteX31" fmla="*/ 209550 w 338138"/>
              <a:gd name="connsiteY31" fmla="*/ 161661 h 250825"/>
              <a:gd name="connsiteX32" fmla="*/ 209550 w 338138"/>
              <a:gd name="connsiteY32" fmla="*/ 55827 h 250825"/>
              <a:gd name="connsiteX33" fmla="*/ 216070 w 338138"/>
              <a:gd name="connsiteY33" fmla="*/ 49212 h 250825"/>
              <a:gd name="connsiteX34" fmla="*/ 53428 w 338138"/>
              <a:gd name="connsiteY34" fmla="*/ 22225 h 250825"/>
              <a:gd name="connsiteX35" fmla="*/ 50800 w 338138"/>
              <a:gd name="connsiteY35" fmla="*/ 24858 h 250825"/>
              <a:gd name="connsiteX36" fmla="*/ 50800 w 338138"/>
              <a:gd name="connsiteY36" fmla="*/ 182834 h 250825"/>
              <a:gd name="connsiteX37" fmla="*/ 53428 w 338138"/>
              <a:gd name="connsiteY37" fmla="*/ 184150 h 250825"/>
              <a:gd name="connsiteX38" fmla="*/ 284710 w 338138"/>
              <a:gd name="connsiteY38" fmla="*/ 184150 h 250825"/>
              <a:gd name="connsiteX39" fmla="*/ 287338 w 338138"/>
              <a:gd name="connsiteY39" fmla="*/ 182834 h 250825"/>
              <a:gd name="connsiteX40" fmla="*/ 287338 w 338138"/>
              <a:gd name="connsiteY40" fmla="*/ 24858 h 250825"/>
              <a:gd name="connsiteX41" fmla="*/ 284710 w 338138"/>
              <a:gd name="connsiteY41" fmla="*/ 22225 h 250825"/>
              <a:gd name="connsiteX42" fmla="*/ 53428 w 338138"/>
              <a:gd name="connsiteY42" fmla="*/ 22225 h 250825"/>
              <a:gd name="connsiteX43" fmla="*/ 53663 w 338138"/>
              <a:gd name="connsiteY43" fmla="*/ 0 h 250825"/>
              <a:gd name="connsiteX44" fmla="*/ 286062 w 338138"/>
              <a:gd name="connsiteY44" fmla="*/ 0 h 250825"/>
              <a:gd name="connsiteX45" fmla="*/ 311150 w 338138"/>
              <a:gd name="connsiteY45" fmla="*/ 25008 h 250825"/>
              <a:gd name="connsiteX46" fmla="*/ 311150 w 338138"/>
              <a:gd name="connsiteY46" fmla="*/ 182955 h 250825"/>
              <a:gd name="connsiteX47" fmla="*/ 286062 w 338138"/>
              <a:gd name="connsiteY47" fmla="*/ 207963 h 250825"/>
              <a:gd name="connsiteX48" fmla="*/ 53663 w 338138"/>
              <a:gd name="connsiteY48" fmla="*/ 207963 h 250825"/>
              <a:gd name="connsiteX49" fmla="*/ 28575 w 338138"/>
              <a:gd name="connsiteY49" fmla="*/ 182955 h 250825"/>
              <a:gd name="connsiteX50" fmla="*/ 28575 w 338138"/>
              <a:gd name="connsiteY50" fmla="*/ 25008 h 250825"/>
              <a:gd name="connsiteX51" fmla="*/ 53663 w 338138"/>
              <a:gd name="connsiteY51" fmla="*/ 0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250825">
                <a:moveTo>
                  <a:pt x="9246" y="217487"/>
                </a:moveTo>
                <a:cubicBezTo>
                  <a:pt x="9246" y="217487"/>
                  <a:pt x="9246" y="217487"/>
                  <a:pt x="328892" y="217487"/>
                </a:cubicBezTo>
                <a:cubicBezTo>
                  <a:pt x="334176" y="217487"/>
                  <a:pt x="338138" y="221488"/>
                  <a:pt x="338138" y="226822"/>
                </a:cubicBezTo>
                <a:cubicBezTo>
                  <a:pt x="338138" y="240157"/>
                  <a:pt x="327571" y="250825"/>
                  <a:pt x="314363" y="250825"/>
                </a:cubicBezTo>
                <a:cubicBezTo>
                  <a:pt x="314363" y="250825"/>
                  <a:pt x="314363" y="250825"/>
                  <a:pt x="23775" y="250825"/>
                </a:cubicBezTo>
                <a:cubicBezTo>
                  <a:pt x="10567" y="250825"/>
                  <a:pt x="0" y="240157"/>
                  <a:pt x="0" y="226822"/>
                </a:cubicBezTo>
                <a:cubicBezTo>
                  <a:pt x="0" y="221488"/>
                  <a:pt x="3962" y="217487"/>
                  <a:pt x="9246" y="217487"/>
                </a:cubicBezTo>
                <a:close/>
                <a:moveTo>
                  <a:pt x="100182" y="100012"/>
                </a:moveTo>
                <a:cubicBezTo>
                  <a:pt x="100182" y="100012"/>
                  <a:pt x="100182" y="100012"/>
                  <a:pt x="123655" y="100012"/>
                </a:cubicBezTo>
                <a:cubicBezTo>
                  <a:pt x="127567" y="100012"/>
                  <a:pt x="130175" y="102689"/>
                  <a:pt x="130175" y="106705"/>
                </a:cubicBezTo>
                <a:cubicBezTo>
                  <a:pt x="130175" y="106705"/>
                  <a:pt x="130175" y="106705"/>
                  <a:pt x="130175" y="161583"/>
                </a:cubicBezTo>
                <a:cubicBezTo>
                  <a:pt x="130175" y="165598"/>
                  <a:pt x="127567" y="168275"/>
                  <a:pt x="123655" y="168275"/>
                </a:cubicBezTo>
                <a:cubicBezTo>
                  <a:pt x="123655" y="168275"/>
                  <a:pt x="123655" y="168275"/>
                  <a:pt x="100182" y="168275"/>
                </a:cubicBezTo>
                <a:cubicBezTo>
                  <a:pt x="96270" y="168275"/>
                  <a:pt x="93662" y="165598"/>
                  <a:pt x="93662" y="161583"/>
                </a:cubicBezTo>
                <a:cubicBezTo>
                  <a:pt x="93662" y="161583"/>
                  <a:pt x="93662" y="161583"/>
                  <a:pt x="93662" y="106705"/>
                </a:cubicBezTo>
                <a:cubicBezTo>
                  <a:pt x="93662" y="102689"/>
                  <a:pt x="96270" y="100012"/>
                  <a:pt x="100182" y="100012"/>
                </a:cubicBezTo>
                <a:close/>
                <a:moveTo>
                  <a:pt x="157332" y="77787"/>
                </a:moveTo>
                <a:cubicBezTo>
                  <a:pt x="157332" y="77787"/>
                  <a:pt x="157332" y="77787"/>
                  <a:pt x="180805" y="77787"/>
                </a:cubicBezTo>
                <a:cubicBezTo>
                  <a:pt x="184717" y="77787"/>
                  <a:pt x="187325" y="81779"/>
                  <a:pt x="187325" y="84441"/>
                </a:cubicBezTo>
                <a:cubicBezTo>
                  <a:pt x="187325" y="84441"/>
                  <a:pt x="187325" y="84441"/>
                  <a:pt x="187325" y="161622"/>
                </a:cubicBezTo>
                <a:cubicBezTo>
                  <a:pt x="187325" y="165614"/>
                  <a:pt x="184717" y="168275"/>
                  <a:pt x="180805" y="168275"/>
                </a:cubicBezTo>
                <a:cubicBezTo>
                  <a:pt x="180805" y="168275"/>
                  <a:pt x="180805" y="168275"/>
                  <a:pt x="157332" y="168275"/>
                </a:cubicBezTo>
                <a:cubicBezTo>
                  <a:pt x="153420" y="168275"/>
                  <a:pt x="150812" y="165614"/>
                  <a:pt x="150812" y="161622"/>
                </a:cubicBezTo>
                <a:cubicBezTo>
                  <a:pt x="150812" y="161622"/>
                  <a:pt x="150812" y="161622"/>
                  <a:pt x="150812" y="84441"/>
                </a:cubicBezTo>
                <a:cubicBezTo>
                  <a:pt x="150812" y="81779"/>
                  <a:pt x="153420" y="77787"/>
                  <a:pt x="157332" y="77787"/>
                </a:cubicBezTo>
                <a:close/>
                <a:moveTo>
                  <a:pt x="216070" y="49212"/>
                </a:moveTo>
                <a:cubicBezTo>
                  <a:pt x="216070" y="49212"/>
                  <a:pt x="216070" y="49212"/>
                  <a:pt x="239543" y="49212"/>
                </a:cubicBezTo>
                <a:cubicBezTo>
                  <a:pt x="243455" y="49212"/>
                  <a:pt x="246063" y="51858"/>
                  <a:pt x="246063" y="55827"/>
                </a:cubicBezTo>
                <a:cubicBezTo>
                  <a:pt x="246063" y="55827"/>
                  <a:pt x="246063" y="55827"/>
                  <a:pt x="246063" y="161661"/>
                </a:cubicBezTo>
                <a:cubicBezTo>
                  <a:pt x="246063" y="165629"/>
                  <a:pt x="243455" y="168275"/>
                  <a:pt x="239543" y="168275"/>
                </a:cubicBezTo>
                <a:cubicBezTo>
                  <a:pt x="239543" y="168275"/>
                  <a:pt x="239543" y="168275"/>
                  <a:pt x="216070" y="168275"/>
                </a:cubicBezTo>
                <a:cubicBezTo>
                  <a:pt x="212158" y="168275"/>
                  <a:pt x="209550" y="165629"/>
                  <a:pt x="209550" y="161661"/>
                </a:cubicBezTo>
                <a:cubicBezTo>
                  <a:pt x="209550" y="161661"/>
                  <a:pt x="209550" y="161661"/>
                  <a:pt x="209550" y="55827"/>
                </a:cubicBezTo>
                <a:cubicBezTo>
                  <a:pt x="209550" y="51858"/>
                  <a:pt x="212158" y="49212"/>
                  <a:pt x="216070" y="49212"/>
                </a:cubicBezTo>
                <a:close/>
                <a:moveTo>
                  <a:pt x="53428" y="22225"/>
                </a:moveTo>
                <a:cubicBezTo>
                  <a:pt x="52114" y="22225"/>
                  <a:pt x="50800" y="23541"/>
                  <a:pt x="50800" y="24858"/>
                </a:cubicBezTo>
                <a:lnTo>
                  <a:pt x="50800" y="182834"/>
                </a:lnTo>
                <a:cubicBezTo>
                  <a:pt x="50800" y="184150"/>
                  <a:pt x="52114" y="184150"/>
                  <a:pt x="53428" y="184150"/>
                </a:cubicBezTo>
                <a:cubicBezTo>
                  <a:pt x="53428" y="184150"/>
                  <a:pt x="53428" y="184150"/>
                  <a:pt x="284710" y="184150"/>
                </a:cubicBezTo>
                <a:cubicBezTo>
                  <a:pt x="286024" y="184150"/>
                  <a:pt x="287338" y="184150"/>
                  <a:pt x="287338" y="182834"/>
                </a:cubicBezTo>
                <a:cubicBezTo>
                  <a:pt x="287338" y="182834"/>
                  <a:pt x="287338" y="182834"/>
                  <a:pt x="287338" y="24858"/>
                </a:cubicBezTo>
                <a:cubicBezTo>
                  <a:pt x="287338" y="23541"/>
                  <a:pt x="286024" y="22225"/>
                  <a:pt x="284710" y="22225"/>
                </a:cubicBezTo>
                <a:cubicBezTo>
                  <a:pt x="284710" y="22225"/>
                  <a:pt x="284710" y="22225"/>
                  <a:pt x="53428" y="22225"/>
                </a:cubicBezTo>
                <a:close/>
                <a:moveTo>
                  <a:pt x="53663" y="0"/>
                </a:moveTo>
                <a:cubicBezTo>
                  <a:pt x="53663" y="0"/>
                  <a:pt x="53663" y="0"/>
                  <a:pt x="286062" y="0"/>
                </a:cubicBezTo>
                <a:cubicBezTo>
                  <a:pt x="300587" y="0"/>
                  <a:pt x="311150" y="10530"/>
                  <a:pt x="311150" y="25008"/>
                </a:cubicBezTo>
                <a:cubicBezTo>
                  <a:pt x="311150" y="25008"/>
                  <a:pt x="311150" y="25008"/>
                  <a:pt x="311150" y="182955"/>
                </a:cubicBezTo>
                <a:cubicBezTo>
                  <a:pt x="311150" y="196117"/>
                  <a:pt x="300587" y="207963"/>
                  <a:pt x="286062" y="207963"/>
                </a:cubicBezTo>
                <a:cubicBezTo>
                  <a:pt x="286062" y="207963"/>
                  <a:pt x="286062" y="207963"/>
                  <a:pt x="53663" y="207963"/>
                </a:cubicBezTo>
                <a:cubicBezTo>
                  <a:pt x="39138" y="207963"/>
                  <a:pt x="28575" y="196117"/>
                  <a:pt x="28575" y="182955"/>
                </a:cubicBezTo>
                <a:cubicBezTo>
                  <a:pt x="28575" y="182955"/>
                  <a:pt x="28575" y="182955"/>
                  <a:pt x="28575" y="25008"/>
                </a:cubicBezTo>
                <a:cubicBezTo>
                  <a:pt x="28575" y="10530"/>
                  <a:pt x="39138" y="0"/>
                  <a:pt x="53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2" name="椭圆 27">
            <a:extLst>
              <a:ext uri="{FF2B5EF4-FFF2-40B4-BE49-F238E27FC236}">
                <a16:creationId xmlns="" xmlns:a16="http://schemas.microsoft.com/office/drawing/2014/main" id="{47A0FE25-2EC0-4A79-A84D-D61CF20274F2}"/>
              </a:ext>
            </a:extLst>
          </p:cNvPr>
          <p:cNvSpPr/>
          <p:nvPr/>
        </p:nvSpPr>
        <p:spPr>
          <a:xfrm>
            <a:off x="7246500" y="3219679"/>
            <a:ext cx="418643" cy="418643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3" name="椭圆 28">
            <a:extLst>
              <a:ext uri="{FF2B5EF4-FFF2-40B4-BE49-F238E27FC236}">
                <a16:creationId xmlns="" xmlns:a16="http://schemas.microsoft.com/office/drawing/2014/main" id="{DF40D5D3-2EAB-4618-9EA7-655ECDE61D05}"/>
              </a:ext>
            </a:extLst>
          </p:cNvPr>
          <p:cNvSpPr/>
          <p:nvPr/>
        </p:nvSpPr>
        <p:spPr>
          <a:xfrm>
            <a:off x="9989209" y="3219679"/>
            <a:ext cx="350537" cy="418643"/>
          </a:xfrm>
          <a:custGeom>
            <a:avLst/>
            <a:gdLst>
              <a:gd name="connsiteX0" fmla="*/ 132196 w 277813"/>
              <a:gd name="connsiteY0" fmla="*/ 133350 h 331788"/>
              <a:gd name="connsiteX1" fmla="*/ 132196 w 277813"/>
              <a:gd name="connsiteY1" fmla="*/ 152673 h 331788"/>
              <a:gd name="connsiteX2" fmla="*/ 99724 w 277813"/>
              <a:gd name="connsiteY2" fmla="*/ 186167 h 331788"/>
              <a:gd name="connsiteX3" fmla="*/ 134793 w 277813"/>
              <a:gd name="connsiteY3" fmla="*/ 220949 h 331788"/>
              <a:gd name="connsiteX4" fmla="*/ 154276 w 277813"/>
              <a:gd name="connsiteY4" fmla="*/ 237696 h 331788"/>
              <a:gd name="connsiteX5" fmla="*/ 136092 w 277813"/>
              <a:gd name="connsiteY5" fmla="*/ 249290 h 331788"/>
              <a:gd name="connsiteX6" fmla="*/ 104920 w 277813"/>
              <a:gd name="connsiteY6" fmla="*/ 241561 h 331788"/>
              <a:gd name="connsiteX7" fmla="*/ 98425 w 277813"/>
              <a:gd name="connsiteY7" fmla="*/ 263460 h 331788"/>
              <a:gd name="connsiteX8" fmla="*/ 130897 w 277813"/>
              <a:gd name="connsiteY8" fmla="*/ 272478 h 331788"/>
              <a:gd name="connsiteX9" fmla="*/ 130897 w 277813"/>
              <a:gd name="connsiteY9" fmla="*/ 290513 h 331788"/>
              <a:gd name="connsiteX10" fmla="*/ 150380 w 277813"/>
              <a:gd name="connsiteY10" fmla="*/ 290513 h 331788"/>
              <a:gd name="connsiteX11" fmla="*/ 150380 w 277813"/>
              <a:gd name="connsiteY11" fmla="*/ 271190 h 331788"/>
              <a:gd name="connsiteX12" fmla="*/ 184150 w 277813"/>
              <a:gd name="connsiteY12" fmla="*/ 235120 h 331788"/>
              <a:gd name="connsiteX13" fmla="*/ 152978 w 277813"/>
              <a:gd name="connsiteY13" fmla="*/ 199049 h 331788"/>
              <a:gd name="connsiteX14" fmla="*/ 129598 w 277813"/>
              <a:gd name="connsiteY14" fmla="*/ 182303 h 331788"/>
              <a:gd name="connsiteX15" fmla="*/ 146483 w 277813"/>
              <a:gd name="connsiteY15" fmla="*/ 171997 h 331788"/>
              <a:gd name="connsiteX16" fmla="*/ 173759 w 277813"/>
              <a:gd name="connsiteY16" fmla="*/ 178438 h 331788"/>
              <a:gd name="connsiteX17" fmla="*/ 178955 w 277813"/>
              <a:gd name="connsiteY17" fmla="*/ 156538 h 331788"/>
              <a:gd name="connsiteX18" fmla="*/ 151679 w 277813"/>
              <a:gd name="connsiteY18" fmla="*/ 151385 h 331788"/>
              <a:gd name="connsiteX19" fmla="*/ 151679 w 277813"/>
              <a:gd name="connsiteY19" fmla="*/ 133350 h 331788"/>
              <a:gd name="connsiteX20" fmla="*/ 132196 w 277813"/>
              <a:gd name="connsiteY20" fmla="*/ 133350 h 331788"/>
              <a:gd name="connsiteX21" fmla="*/ 136310 w 277813"/>
              <a:gd name="connsiteY21" fmla="*/ 0 h 331788"/>
              <a:gd name="connsiteX22" fmla="*/ 167467 w 277813"/>
              <a:gd name="connsiteY22" fmla="*/ 3888 h 331788"/>
              <a:gd name="connsiteX23" fmla="*/ 158380 w 277813"/>
              <a:gd name="connsiteY23" fmla="*/ 25921 h 331788"/>
              <a:gd name="connsiteX24" fmla="*/ 184343 w 277813"/>
              <a:gd name="connsiteY24" fmla="*/ 6480 h 331788"/>
              <a:gd name="connsiteX25" fmla="*/ 214202 w 277813"/>
              <a:gd name="connsiteY25" fmla="*/ 9072 h 331788"/>
              <a:gd name="connsiteX26" fmla="*/ 188238 w 277813"/>
              <a:gd name="connsiteY26" fmla="*/ 62210 h 331788"/>
              <a:gd name="connsiteX27" fmla="*/ 215500 w 277813"/>
              <a:gd name="connsiteY27" fmla="*/ 62210 h 331788"/>
              <a:gd name="connsiteX28" fmla="*/ 215500 w 277813"/>
              <a:gd name="connsiteY28" fmla="*/ 81651 h 331788"/>
              <a:gd name="connsiteX29" fmla="*/ 183045 w 277813"/>
              <a:gd name="connsiteY29" fmla="*/ 81651 h 331788"/>
              <a:gd name="connsiteX30" fmla="*/ 277813 w 277813"/>
              <a:gd name="connsiteY30" fmla="*/ 243657 h 331788"/>
              <a:gd name="connsiteX31" fmla="*/ 138907 w 277813"/>
              <a:gd name="connsiteY31" fmla="*/ 331788 h 331788"/>
              <a:gd name="connsiteX32" fmla="*/ 0 w 277813"/>
              <a:gd name="connsiteY32" fmla="*/ 243657 h 331788"/>
              <a:gd name="connsiteX33" fmla="*/ 94768 w 277813"/>
              <a:gd name="connsiteY33" fmla="*/ 81651 h 331788"/>
              <a:gd name="connsiteX34" fmla="*/ 68804 w 277813"/>
              <a:gd name="connsiteY34" fmla="*/ 81651 h 331788"/>
              <a:gd name="connsiteX35" fmla="*/ 68804 w 277813"/>
              <a:gd name="connsiteY35" fmla="*/ 60914 h 331788"/>
              <a:gd name="connsiteX36" fmla="*/ 96066 w 277813"/>
              <a:gd name="connsiteY36" fmla="*/ 62210 h 331788"/>
              <a:gd name="connsiteX37" fmla="*/ 66208 w 277813"/>
              <a:gd name="connsiteY37" fmla="*/ 5184 h 331788"/>
              <a:gd name="connsiteX38" fmla="*/ 110347 w 277813"/>
              <a:gd name="connsiteY38" fmla="*/ 6480 h 331788"/>
              <a:gd name="connsiteX39" fmla="*/ 127223 w 277813"/>
              <a:gd name="connsiteY39" fmla="*/ 28513 h 331788"/>
              <a:gd name="connsiteX40" fmla="*/ 136310 w 277813"/>
              <a:gd name="connsiteY4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77813" h="331788">
                <a:moveTo>
                  <a:pt x="132196" y="133350"/>
                </a:moveTo>
                <a:cubicBezTo>
                  <a:pt x="132196" y="133350"/>
                  <a:pt x="132196" y="133350"/>
                  <a:pt x="132196" y="152673"/>
                </a:cubicBezTo>
                <a:cubicBezTo>
                  <a:pt x="111414" y="156538"/>
                  <a:pt x="99724" y="169420"/>
                  <a:pt x="99724" y="186167"/>
                </a:cubicBezTo>
                <a:cubicBezTo>
                  <a:pt x="99724" y="204202"/>
                  <a:pt x="114012" y="214508"/>
                  <a:pt x="134793" y="220949"/>
                </a:cubicBezTo>
                <a:cubicBezTo>
                  <a:pt x="149081" y="226102"/>
                  <a:pt x="154276" y="231255"/>
                  <a:pt x="154276" y="237696"/>
                </a:cubicBezTo>
                <a:cubicBezTo>
                  <a:pt x="154276" y="245425"/>
                  <a:pt x="147782" y="249290"/>
                  <a:pt x="136092" y="249290"/>
                </a:cubicBezTo>
                <a:cubicBezTo>
                  <a:pt x="124403" y="249290"/>
                  <a:pt x="112713" y="245425"/>
                  <a:pt x="104920" y="241561"/>
                </a:cubicBezTo>
                <a:cubicBezTo>
                  <a:pt x="104920" y="241561"/>
                  <a:pt x="104920" y="241561"/>
                  <a:pt x="98425" y="263460"/>
                </a:cubicBezTo>
                <a:cubicBezTo>
                  <a:pt x="106218" y="267325"/>
                  <a:pt x="117908" y="271190"/>
                  <a:pt x="130897" y="272478"/>
                </a:cubicBezTo>
                <a:cubicBezTo>
                  <a:pt x="130897" y="272478"/>
                  <a:pt x="130897" y="272478"/>
                  <a:pt x="130897" y="290513"/>
                </a:cubicBezTo>
                <a:cubicBezTo>
                  <a:pt x="130897" y="290513"/>
                  <a:pt x="130897" y="290513"/>
                  <a:pt x="150380" y="290513"/>
                </a:cubicBezTo>
                <a:cubicBezTo>
                  <a:pt x="150380" y="290513"/>
                  <a:pt x="150380" y="290513"/>
                  <a:pt x="150380" y="271190"/>
                </a:cubicBezTo>
                <a:cubicBezTo>
                  <a:pt x="172460" y="267325"/>
                  <a:pt x="184150" y="251866"/>
                  <a:pt x="184150" y="235120"/>
                </a:cubicBezTo>
                <a:cubicBezTo>
                  <a:pt x="184150" y="218373"/>
                  <a:pt x="175058" y="208067"/>
                  <a:pt x="152978" y="199049"/>
                </a:cubicBezTo>
                <a:cubicBezTo>
                  <a:pt x="136092" y="193897"/>
                  <a:pt x="129598" y="188744"/>
                  <a:pt x="129598" y="182303"/>
                </a:cubicBezTo>
                <a:cubicBezTo>
                  <a:pt x="129598" y="177150"/>
                  <a:pt x="133495" y="171997"/>
                  <a:pt x="146483" y="171997"/>
                </a:cubicBezTo>
                <a:cubicBezTo>
                  <a:pt x="159472" y="171997"/>
                  <a:pt x="168564" y="177150"/>
                  <a:pt x="173759" y="178438"/>
                </a:cubicBezTo>
                <a:cubicBezTo>
                  <a:pt x="173759" y="178438"/>
                  <a:pt x="173759" y="178438"/>
                  <a:pt x="178955" y="156538"/>
                </a:cubicBezTo>
                <a:cubicBezTo>
                  <a:pt x="172460" y="153962"/>
                  <a:pt x="164667" y="151385"/>
                  <a:pt x="151679" y="151385"/>
                </a:cubicBezTo>
                <a:cubicBezTo>
                  <a:pt x="151679" y="151385"/>
                  <a:pt x="151679" y="151385"/>
                  <a:pt x="151679" y="133350"/>
                </a:cubicBezTo>
                <a:cubicBezTo>
                  <a:pt x="151679" y="133350"/>
                  <a:pt x="151679" y="133350"/>
                  <a:pt x="132196" y="133350"/>
                </a:cubicBezTo>
                <a:close/>
                <a:moveTo>
                  <a:pt x="136310" y="0"/>
                </a:moveTo>
                <a:cubicBezTo>
                  <a:pt x="136310" y="0"/>
                  <a:pt x="136310" y="0"/>
                  <a:pt x="167467" y="3888"/>
                </a:cubicBezTo>
                <a:cubicBezTo>
                  <a:pt x="167467" y="3888"/>
                  <a:pt x="167467" y="3888"/>
                  <a:pt x="158380" y="25921"/>
                </a:cubicBezTo>
                <a:cubicBezTo>
                  <a:pt x="158380" y="25921"/>
                  <a:pt x="158380" y="25921"/>
                  <a:pt x="184343" y="6480"/>
                </a:cubicBezTo>
                <a:cubicBezTo>
                  <a:pt x="184343" y="6480"/>
                  <a:pt x="184343" y="6480"/>
                  <a:pt x="214202" y="9072"/>
                </a:cubicBezTo>
                <a:cubicBezTo>
                  <a:pt x="214202" y="9072"/>
                  <a:pt x="214202" y="9072"/>
                  <a:pt x="188238" y="62210"/>
                </a:cubicBezTo>
                <a:cubicBezTo>
                  <a:pt x="188238" y="62210"/>
                  <a:pt x="188238" y="62210"/>
                  <a:pt x="215500" y="62210"/>
                </a:cubicBezTo>
                <a:cubicBezTo>
                  <a:pt x="215500" y="62210"/>
                  <a:pt x="215500" y="62210"/>
                  <a:pt x="215500" y="81651"/>
                </a:cubicBezTo>
                <a:cubicBezTo>
                  <a:pt x="215500" y="81651"/>
                  <a:pt x="215500" y="81651"/>
                  <a:pt x="183045" y="81651"/>
                </a:cubicBezTo>
                <a:cubicBezTo>
                  <a:pt x="237569" y="114052"/>
                  <a:pt x="277813" y="198295"/>
                  <a:pt x="277813" y="243657"/>
                </a:cubicBezTo>
                <a:cubicBezTo>
                  <a:pt x="277813" y="299387"/>
                  <a:pt x="215500" y="331788"/>
                  <a:pt x="138907" y="331788"/>
                </a:cubicBezTo>
                <a:cubicBezTo>
                  <a:pt x="62313" y="331788"/>
                  <a:pt x="0" y="299387"/>
                  <a:pt x="0" y="243657"/>
                </a:cubicBezTo>
                <a:cubicBezTo>
                  <a:pt x="0" y="198295"/>
                  <a:pt x="40244" y="114052"/>
                  <a:pt x="94768" y="81651"/>
                </a:cubicBezTo>
                <a:cubicBezTo>
                  <a:pt x="94768" y="81651"/>
                  <a:pt x="94768" y="81651"/>
                  <a:pt x="68804" y="81651"/>
                </a:cubicBezTo>
                <a:cubicBezTo>
                  <a:pt x="68804" y="81651"/>
                  <a:pt x="68804" y="81651"/>
                  <a:pt x="68804" y="60914"/>
                </a:cubicBezTo>
                <a:cubicBezTo>
                  <a:pt x="68804" y="60914"/>
                  <a:pt x="68804" y="60914"/>
                  <a:pt x="96066" y="62210"/>
                </a:cubicBezTo>
                <a:cubicBezTo>
                  <a:pt x="96066" y="62210"/>
                  <a:pt x="96066" y="62210"/>
                  <a:pt x="66208" y="5184"/>
                </a:cubicBezTo>
                <a:cubicBezTo>
                  <a:pt x="66208" y="5184"/>
                  <a:pt x="66208" y="5184"/>
                  <a:pt x="110347" y="6480"/>
                </a:cubicBezTo>
                <a:cubicBezTo>
                  <a:pt x="110347" y="6480"/>
                  <a:pt x="110347" y="6480"/>
                  <a:pt x="127223" y="28513"/>
                </a:cubicBezTo>
                <a:cubicBezTo>
                  <a:pt x="127223" y="28513"/>
                  <a:pt x="127223" y="28513"/>
                  <a:pt x="1363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5888549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"/>
                            </p:stCondLst>
                            <p:childTnLst>
                              <p:par>
                                <p:cTn id="7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22" grpId="0" animBg="1"/>
      <p:bldP spid="23" grpId="0" animBg="1"/>
      <p:bldP spid="24" grpId="0" animBg="1"/>
      <p:bldP spid="25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占位符 41">
            <a:extLst>
              <a:ext uri="{FF2B5EF4-FFF2-40B4-BE49-F238E27FC236}">
                <a16:creationId xmlns="" xmlns:a16="http://schemas.microsoft.com/office/drawing/2014/main" id="{8BD3F2D8-2630-4A89-A6E0-1A7940FC24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1" b="12531"/>
          <a:stretch>
            <a:fillRect/>
          </a:stretch>
        </p:blipFill>
        <p:spPr/>
      </p:pic>
      <p:sp>
        <p:nvSpPr>
          <p:cNvPr id="28" name="任意多边形: 形状 27">
            <a:extLst>
              <a:ext uri="{FF2B5EF4-FFF2-40B4-BE49-F238E27FC236}">
                <a16:creationId xmlns="" xmlns:a16="http://schemas.microsoft.com/office/drawing/2014/main" id="{E0286742-C68E-42A2-9FBF-9024F9C4E4F1}"/>
              </a:ext>
            </a:extLst>
          </p:cNvPr>
          <p:cNvSpPr/>
          <p:nvPr/>
        </p:nvSpPr>
        <p:spPr>
          <a:xfrm>
            <a:off x="0" y="2"/>
            <a:ext cx="10244803" cy="6858001"/>
          </a:xfrm>
          <a:custGeom>
            <a:avLst/>
            <a:gdLst>
              <a:gd name="connsiteX0" fmla="*/ 0 w 10244802"/>
              <a:gd name="connsiteY0" fmla="*/ 0 h 6858001"/>
              <a:gd name="connsiteX1" fmla="*/ 3386801 w 10244802"/>
              <a:gd name="connsiteY1" fmla="*/ 0 h 6858001"/>
              <a:gd name="connsiteX2" fmla="*/ 10244802 w 10244802"/>
              <a:gd name="connsiteY2" fmla="*/ 6858001 h 6858001"/>
              <a:gd name="connsiteX3" fmla="*/ 0 w 10244802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44802" h="6858001">
                <a:moveTo>
                  <a:pt x="0" y="0"/>
                </a:moveTo>
                <a:lnTo>
                  <a:pt x="3386801" y="0"/>
                </a:lnTo>
                <a:lnTo>
                  <a:pt x="10244802" y="6858001"/>
                </a:lnTo>
                <a:lnTo>
                  <a:pt x="0" y="6858001"/>
                </a:lnTo>
                <a:close/>
              </a:path>
            </a:pathLst>
          </a:custGeom>
          <a:solidFill>
            <a:srgbClr val="B8110D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1" name="任意多边形: 形状 30">
            <a:extLst>
              <a:ext uri="{FF2B5EF4-FFF2-40B4-BE49-F238E27FC236}">
                <a16:creationId xmlns="" xmlns:a16="http://schemas.microsoft.com/office/drawing/2014/main" id="{C9E1FFE9-AFD3-4B2C-B9DA-34FF7F244A9A}"/>
              </a:ext>
            </a:extLst>
          </p:cNvPr>
          <p:cNvSpPr/>
          <p:nvPr/>
        </p:nvSpPr>
        <p:spPr>
          <a:xfrm>
            <a:off x="1" y="2"/>
            <a:ext cx="7160139" cy="6858001"/>
          </a:xfrm>
          <a:custGeom>
            <a:avLst/>
            <a:gdLst>
              <a:gd name="connsiteX0" fmla="*/ 7160138 w 7160139"/>
              <a:gd name="connsiteY0" fmla="*/ 0 h 6858001"/>
              <a:gd name="connsiteX1" fmla="*/ 7160139 w 7160139"/>
              <a:gd name="connsiteY1" fmla="*/ 0 h 6858001"/>
              <a:gd name="connsiteX2" fmla="*/ 5281945 w 7160139"/>
              <a:gd name="connsiteY2" fmla="*/ 1878195 h 6858001"/>
              <a:gd name="connsiteX3" fmla="*/ 0 w 7160139"/>
              <a:gd name="connsiteY3" fmla="*/ 0 h 6858001"/>
              <a:gd name="connsiteX4" fmla="*/ 3386802 w 7160139"/>
              <a:gd name="connsiteY4" fmla="*/ 0 h 6858001"/>
              <a:gd name="connsiteX5" fmla="*/ 5273470 w 7160139"/>
              <a:gd name="connsiteY5" fmla="*/ 1886669 h 6858001"/>
              <a:gd name="connsiteX6" fmla="*/ 302138 w 7160139"/>
              <a:gd name="connsiteY6" fmla="*/ 6858001 h 6858001"/>
              <a:gd name="connsiteX7" fmla="*/ 0 w 7160139"/>
              <a:gd name="connsiteY7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60139" h="6858001">
                <a:moveTo>
                  <a:pt x="7160138" y="0"/>
                </a:moveTo>
                <a:lnTo>
                  <a:pt x="7160139" y="0"/>
                </a:lnTo>
                <a:lnTo>
                  <a:pt x="5281945" y="1878195"/>
                </a:lnTo>
                <a:close/>
                <a:moveTo>
                  <a:pt x="0" y="0"/>
                </a:moveTo>
                <a:lnTo>
                  <a:pt x="3386802" y="0"/>
                </a:lnTo>
                <a:lnTo>
                  <a:pt x="5273470" y="1886669"/>
                </a:lnTo>
                <a:lnTo>
                  <a:pt x="302138" y="6858001"/>
                </a:lnTo>
                <a:lnTo>
                  <a:pt x="0" y="6858001"/>
                </a:lnTo>
                <a:close/>
              </a:path>
            </a:pathLst>
          </a:custGeom>
          <a:solidFill>
            <a:srgbClr val="B8110D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="" xmlns:a16="http://schemas.microsoft.com/office/drawing/2014/main" id="{9FCF8386-0C8F-442B-9840-781F6BA64C39}"/>
              </a:ext>
            </a:extLst>
          </p:cNvPr>
          <p:cNvSpPr/>
          <p:nvPr/>
        </p:nvSpPr>
        <p:spPr>
          <a:xfrm>
            <a:off x="3386803" y="2"/>
            <a:ext cx="3773336" cy="1886669"/>
          </a:xfrm>
          <a:custGeom>
            <a:avLst/>
            <a:gdLst>
              <a:gd name="connsiteX0" fmla="*/ 0 w 3773336"/>
              <a:gd name="connsiteY0" fmla="*/ 0 h 1886669"/>
              <a:gd name="connsiteX1" fmla="*/ 3773336 w 3773336"/>
              <a:gd name="connsiteY1" fmla="*/ 0 h 1886669"/>
              <a:gd name="connsiteX2" fmla="*/ 1886668 w 3773336"/>
              <a:gd name="connsiteY2" fmla="*/ 1886669 h 188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73336" h="1886669">
                <a:moveTo>
                  <a:pt x="0" y="0"/>
                </a:moveTo>
                <a:lnTo>
                  <a:pt x="3773336" y="0"/>
                </a:lnTo>
                <a:lnTo>
                  <a:pt x="1886668" y="1886669"/>
                </a:lnTo>
                <a:close/>
              </a:path>
            </a:pathLst>
          </a:custGeom>
          <a:solidFill>
            <a:srgbClr val="B8110D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="" xmlns:a16="http://schemas.microsoft.com/office/drawing/2014/main" id="{DCFBAD05-E0B9-4421-B234-0E319C76D8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686" r="5622"/>
          <a:stretch>
            <a:fillRect/>
          </a:stretch>
        </p:blipFill>
        <p:spPr>
          <a:xfrm>
            <a:off x="-5563" y="-123394"/>
            <a:ext cx="10838995" cy="4959311"/>
          </a:xfrm>
          <a:custGeom>
            <a:avLst/>
            <a:gdLst>
              <a:gd name="connsiteX0" fmla="*/ 0 w 10838995"/>
              <a:gd name="connsiteY0" fmla="*/ 0 h 4959310"/>
              <a:gd name="connsiteX1" fmla="*/ 10838995 w 10838995"/>
              <a:gd name="connsiteY1" fmla="*/ 0 h 4959310"/>
              <a:gd name="connsiteX2" fmla="*/ 10838995 w 10838995"/>
              <a:gd name="connsiteY2" fmla="*/ 4959310 h 4959310"/>
              <a:gd name="connsiteX3" fmla="*/ 0 w 10838995"/>
              <a:gd name="connsiteY3" fmla="*/ 4959310 h 4959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38995" h="4959310">
                <a:moveTo>
                  <a:pt x="0" y="0"/>
                </a:moveTo>
                <a:lnTo>
                  <a:pt x="10838995" y="0"/>
                </a:lnTo>
                <a:lnTo>
                  <a:pt x="10838995" y="4959310"/>
                </a:lnTo>
                <a:lnTo>
                  <a:pt x="0" y="4959310"/>
                </a:lnTo>
                <a:close/>
              </a:path>
            </a:pathLst>
          </a:custGeom>
        </p:spPr>
      </p:pic>
      <p:pic>
        <p:nvPicPr>
          <p:cNvPr id="48" name="图片 47">
            <a:extLst>
              <a:ext uri="{FF2B5EF4-FFF2-40B4-BE49-F238E27FC236}">
                <a16:creationId xmlns="" xmlns:a16="http://schemas.microsoft.com/office/drawing/2014/main" id="{F3F63797-E9F0-46CA-B97D-2F4C54A7A7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3582"/>
          <a:stretch>
            <a:fillRect/>
          </a:stretch>
        </p:blipFill>
        <p:spPr>
          <a:xfrm flipH="1">
            <a:off x="5903979" y="2468894"/>
            <a:ext cx="6479475" cy="6858001"/>
          </a:xfrm>
          <a:custGeom>
            <a:avLst/>
            <a:gdLst>
              <a:gd name="connsiteX0" fmla="*/ 6479473 w 6479473"/>
              <a:gd name="connsiteY0" fmla="*/ 0 h 6858000"/>
              <a:gd name="connsiteX1" fmla="*/ 0 w 6479473"/>
              <a:gd name="connsiteY1" fmla="*/ 0 h 6858000"/>
              <a:gd name="connsiteX2" fmla="*/ 0 w 6479473"/>
              <a:gd name="connsiteY2" fmla="*/ 6858000 h 6858000"/>
              <a:gd name="connsiteX3" fmla="*/ 6479473 w 647947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79473" h="6858000">
                <a:moveTo>
                  <a:pt x="6479473" y="0"/>
                </a:moveTo>
                <a:lnTo>
                  <a:pt x="0" y="0"/>
                </a:lnTo>
                <a:lnTo>
                  <a:pt x="0" y="6858000"/>
                </a:lnTo>
                <a:lnTo>
                  <a:pt x="6479473" y="6858000"/>
                </a:lnTo>
                <a:close/>
              </a:path>
            </a:pathLst>
          </a:custGeom>
        </p:spPr>
      </p:pic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C02B4953-DD2E-447B-995F-FF114149BD40}"/>
              </a:ext>
            </a:extLst>
          </p:cNvPr>
          <p:cNvSpPr txBox="1"/>
          <p:nvPr/>
        </p:nvSpPr>
        <p:spPr>
          <a:xfrm>
            <a:off x="996503" y="1645371"/>
            <a:ext cx="2291468" cy="19869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914377">
              <a:lnSpc>
                <a:spcPct val="114000"/>
              </a:lnSpc>
            </a:pPr>
            <a:r>
              <a:rPr lang="en-US" altLang="zh-CN" sz="5400" b="1" dirty="0">
                <a:solidFill>
                  <a:srgbClr val="FFFFFF"/>
                </a:solidFill>
                <a:latin typeface="Arial"/>
                <a:ea typeface="微软雅黑"/>
              </a:rPr>
              <a:t>PART 01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75E10FF1-E493-4EA6-BB82-0FF1C3E2BD0A}"/>
              </a:ext>
            </a:extLst>
          </p:cNvPr>
          <p:cNvGrpSpPr/>
          <p:nvPr/>
        </p:nvGrpSpPr>
        <p:grpSpPr>
          <a:xfrm>
            <a:off x="2983481" y="4402950"/>
            <a:ext cx="4877820" cy="1071664"/>
            <a:chOff x="2983480" y="4169076"/>
            <a:chExt cx="4877820" cy="1071663"/>
          </a:xfrm>
        </p:grpSpPr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91DD2887-A1AE-4E54-A475-4834B14E037C}"/>
                </a:ext>
              </a:extLst>
            </p:cNvPr>
            <p:cNvSpPr txBox="1"/>
            <p:nvPr/>
          </p:nvSpPr>
          <p:spPr>
            <a:xfrm>
              <a:off x="3169060" y="4169076"/>
              <a:ext cx="4506661" cy="5835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377">
                <a:lnSpc>
                  <a:spcPct val="114000"/>
                </a:lnSpc>
              </a:pPr>
              <a:r>
                <a:rPr lang="zh-CN" altLang="en-US" sz="2800" b="1" dirty="0">
                  <a:solidFill>
                    <a:srgbClr val="FFFFFF"/>
                  </a:solidFill>
                  <a:latin typeface="Arial"/>
                  <a:ea typeface="微软雅黑"/>
                </a:rPr>
                <a:t>年度工作概述</a:t>
              </a:r>
              <a:endParaRPr lang="en-US" altLang="zh-CN" sz="2800" b="1" dirty="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4B963FD7-890D-4360-A0BE-90DA56E39B16}"/>
                </a:ext>
              </a:extLst>
            </p:cNvPr>
            <p:cNvSpPr txBox="1"/>
            <p:nvPr/>
          </p:nvSpPr>
          <p:spPr>
            <a:xfrm>
              <a:off x="2983480" y="4727393"/>
              <a:ext cx="4877820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377">
                <a:lnSpc>
                  <a:spcPct val="114000"/>
                </a:lnSpc>
              </a:pPr>
              <a:r>
                <a:rPr lang="en-US" altLang="zh-CN" sz="1200" dirty="0">
                  <a:solidFill>
                    <a:srgbClr val="FFFFFF"/>
                  </a:solidFill>
                  <a:latin typeface="微软雅黑"/>
                  <a:ea typeface="微软雅黑"/>
                </a:rPr>
                <a:t>The user can demonstrate on a projector or computer, or print the presentation and make it into a film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12905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2"/>
          <p:cNvSpPr/>
          <p:nvPr/>
        </p:nvSpPr>
        <p:spPr>
          <a:xfrm>
            <a:off x="1307449" y="1412777"/>
            <a:ext cx="4881879" cy="2332788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anchor="ctr"/>
          <a:lstStyle/>
          <a:p>
            <a:pPr algn="ctr">
              <a:defRPr/>
            </a:pPr>
            <a:endParaRPr lang="en-US" sz="24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4" name="Rectangle 3"/>
          <p:cNvSpPr/>
          <p:nvPr/>
        </p:nvSpPr>
        <p:spPr>
          <a:xfrm>
            <a:off x="1305850" y="1412776"/>
            <a:ext cx="4883477" cy="2336800"/>
          </a:xfrm>
          <a:prstGeom prst="rect">
            <a:avLst/>
          </a:prstGeom>
          <a:solidFill>
            <a:schemeClr val="tx1">
              <a:lumMod val="85000"/>
              <a:lumOff val="15000"/>
              <a:alpha val="8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615993" y="1794898"/>
            <a:ext cx="1281053" cy="420532"/>
          </a:xfrm>
          <a:prstGeom prst="rect">
            <a:avLst/>
          </a:prstGeom>
        </p:spPr>
        <p:txBody>
          <a:bodyPr wrap="none" lIns="91407" tIns="45704" rIns="91407" bIns="45704">
            <a:spAutoFit/>
          </a:bodyPr>
          <a:lstStyle/>
          <a:p>
            <a:pPr algn="r"/>
            <a:r>
              <a:rPr lang="zh-CN" altLang="en-US" sz="2133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关于我们</a:t>
            </a:r>
            <a:endParaRPr lang="en-US" altLang="zh-CN" sz="2133" b="1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1650887" y="2247456"/>
            <a:ext cx="4358651" cy="1076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7" tIns="45704" rIns="91407" bIns="4570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schemeClr val="bg1"/>
                </a:solidFill>
                <a:sym typeface="微软雅黑" pitchFamily="34" charset="-122"/>
              </a:rPr>
              <a:t>在此录入上述图表的描述说明，在此录入上述图表的描述说明。在此录入上述图表的描述说明，在此录入上述图表的描述说明。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333" dirty="0">
              <a:solidFill>
                <a:schemeClr val="bg1"/>
              </a:solidFill>
              <a:sym typeface="微软雅黑" pitchFamily="34" charset="-122"/>
            </a:endParaRPr>
          </a:p>
        </p:txBody>
      </p:sp>
      <p:sp>
        <p:nvSpPr>
          <p:cNvPr id="47" name="Oval 4"/>
          <p:cNvSpPr/>
          <p:nvPr/>
        </p:nvSpPr>
        <p:spPr>
          <a:xfrm>
            <a:off x="2148013" y="4256998"/>
            <a:ext cx="626295" cy="62923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8" name="Oval 12"/>
          <p:cNvSpPr/>
          <p:nvPr/>
        </p:nvSpPr>
        <p:spPr>
          <a:xfrm>
            <a:off x="4671014" y="4248182"/>
            <a:ext cx="635068" cy="638047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9" name="Oval 14"/>
          <p:cNvSpPr/>
          <p:nvPr/>
        </p:nvSpPr>
        <p:spPr>
          <a:xfrm>
            <a:off x="7074883" y="4256998"/>
            <a:ext cx="624909" cy="629231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0" name="Oval 16"/>
          <p:cNvSpPr/>
          <p:nvPr/>
        </p:nvSpPr>
        <p:spPr>
          <a:xfrm>
            <a:off x="9571151" y="4257749"/>
            <a:ext cx="624165" cy="628481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6" tIns="45708" rIns="91416" bIns="45708"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51" name="Group 20"/>
          <p:cNvGrpSpPr/>
          <p:nvPr/>
        </p:nvGrpSpPr>
        <p:grpSpPr>
          <a:xfrm>
            <a:off x="2290499" y="4396302"/>
            <a:ext cx="350720" cy="352989"/>
            <a:chOff x="7971783" y="2080670"/>
            <a:chExt cx="401822" cy="404317"/>
          </a:xfrm>
          <a:solidFill>
            <a:schemeClr val="bg1"/>
          </a:solidFill>
        </p:grpSpPr>
        <p:sp>
          <p:nvSpPr>
            <p:cNvPr id="52" name="Freeform 42"/>
            <p:cNvSpPr>
              <a:spLocks noEditPoints="1"/>
            </p:cNvSpPr>
            <p:nvPr/>
          </p:nvSpPr>
          <p:spPr bwMode="auto">
            <a:xfrm>
              <a:off x="7971783" y="208067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3" name="Freeform 43"/>
            <p:cNvSpPr>
              <a:spLocks/>
            </p:cNvSpPr>
            <p:nvPr/>
          </p:nvSpPr>
          <p:spPr bwMode="auto">
            <a:xfrm>
              <a:off x="8079103" y="217800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54" name="Group 23"/>
          <p:cNvGrpSpPr/>
          <p:nvPr/>
        </p:nvGrpSpPr>
        <p:grpSpPr>
          <a:xfrm>
            <a:off x="4848075" y="4398756"/>
            <a:ext cx="344588" cy="300488"/>
            <a:chOff x="7540014" y="4306907"/>
            <a:chExt cx="389342" cy="339426"/>
          </a:xfrm>
          <a:solidFill>
            <a:schemeClr val="bg1"/>
          </a:solidFill>
        </p:grpSpPr>
        <p:sp>
          <p:nvSpPr>
            <p:cNvPr id="55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6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7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8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59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0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1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2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3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4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5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66" name="Group 35"/>
          <p:cNvGrpSpPr/>
          <p:nvPr/>
        </p:nvGrpSpPr>
        <p:grpSpPr>
          <a:xfrm>
            <a:off x="9706408" y="4396302"/>
            <a:ext cx="330720" cy="328631"/>
            <a:chOff x="6853673" y="3715407"/>
            <a:chExt cx="379359" cy="376864"/>
          </a:xfrm>
          <a:solidFill>
            <a:schemeClr val="bg1"/>
          </a:solidFill>
        </p:grpSpPr>
        <p:sp>
          <p:nvSpPr>
            <p:cNvPr id="67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8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9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0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1" name="Freeform 154"/>
            <p:cNvSpPr>
              <a:spLocks/>
            </p:cNvSpPr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2" name="Freeform 155"/>
            <p:cNvSpPr>
              <a:spLocks/>
            </p:cNvSpPr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3" name="Freeform 156"/>
            <p:cNvSpPr>
              <a:spLocks/>
            </p:cNvSpPr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4" name="Freeform 157"/>
            <p:cNvSpPr>
              <a:spLocks/>
            </p:cNvSpPr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5" name="Freeform 158"/>
            <p:cNvSpPr>
              <a:spLocks/>
            </p:cNvSpPr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6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7" name="Freeform 160"/>
            <p:cNvSpPr>
              <a:spLocks/>
            </p:cNvSpPr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8" name="Freeform 161"/>
            <p:cNvSpPr>
              <a:spLocks/>
            </p:cNvSpPr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9" name="Freeform 162"/>
            <p:cNvSpPr>
              <a:spLocks/>
            </p:cNvSpPr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80" name="Freeform 163"/>
            <p:cNvSpPr>
              <a:spLocks/>
            </p:cNvSpPr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81" name="Freeform 164"/>
            <p:cNvSpPr>
              <a:spLocks/>
            </p:cNvSpPr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82" name="Freeform 165"/>
            <p:cNvSpPr>
              <a:spLocks/>
            </p:cNvSpPr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83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84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85" name="Group 54"/>
          <p:cNvGrpSpPr/>
          <p:nvPr/>
        </p:nvGrpSpPr>
        <p:grpSpPr>
          <a:xfrm>
            <a:off x="7256635" y="4439007"/>
            <a:ext cx="261405" cy="339916"/>
            <a:chOff x="6421904" y="4798576"/>
            <a:chExt cx="299494" cy="389342"/>
          </a:xfrm>
          <a:solidFill>
            <a:schemeClr val="bg1"/>
          </a:solidFill>
        </p:grpSpPr>
        <p:sp>
          <p:nvSpPr>
            <p:cNvPr id="86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87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sp>
        <p:nvSpPr>
          <p:cNvPr id="88" name="矩形 87"/>
          <p:cNvSpPr/>
          <p:nvPr/>
        </p:nvSpPr>
        <p:spPr>
          <a:xfrm>
            <a:off x="1670301" y="4999968"/>
            <a:ext cx="1551363" cy="400077"/>
          </a:xfrm>
          <a:prstGeom prst="rect">
            <a:avLst/>
          </a:prstGeom>
        </p:spPr>
        <p:txBody>
          <a:bodyPr wrap="square" lIns="91407" tIns="45704" rIns="91407" bIns="45704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矩形 47"/>
          <p:cNvSpPr>
            <a:spLocks noChangeArrowheads="1"/>
          </p:cNvSpPr>
          <p:nvPr/>
        </p:nvSpPr>
        <p:spPr bwMode="auto">
          <a:xfrm>
            <a:off x="1526323" y="5301208"/>
            <a:ext cx="1970876" cy="83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7" tIns="45704" rIns="91407" bIns="4570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933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90" name="矩形 89"/>
          <p:cNvSpPr/>
          <p:nvPr/>
        </p:nvSpPr>
        <p:spPr>
          <a:xfrm>
            <a:off x="4192245" y="4999968"/>
            <a:ext cx="1551363" cy="400077"/>
          </a:xfrm>
          <a:prstGeom prst="rect">
            <a:avLst/>
          </a:prstGeom>
        </p:spPr>
        <p:txBody>
          <a:bodyPr wrap="square" lIns="91407" tIns="45704" rIns="91407" bIns="45704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4048267" y="5301208"/>
            <a:ext cx="1970876" cy="83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7" tIns="45704" rIns="91407" bIns="4570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933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92" name="矩形 91"/>
          <p:cNvSpPr/>
          <p:nvPr/>
        </p:nvSpPr>
        <p:spPr>
          <a:xfrm>
            <a:off x="9092383" y="4999968"/>
            <a:ext cx="1551363" cy="400077"/>
          </a:xfrm>
          <a:prstGeom prst="rect">
            <a:avLst/>
          </a:prstGeom>
        </p:spPr>
        <p:txBody>
          <a:bodyPr wrap="square" lIns="91407" tIns="45704" rIns="91407" bIns="45704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3" name="矩形 47"/>
          <p:cNvSpPr>
            <a:spLocks noChangeArrowheads="1"/>
          </p:cNvSpPr>
          <p:nvPr/>
        </p:nvSpPr>
        <p:spPr bwMode="auto">
          <a:xfrm>
            <a:off x="8948405" y="5301208"/>
            <a:ext cx="1970876" cy="83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7" tIns="45704" rIns="91407" bIns="4570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933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94" name="矩形 93"/>
          <p:cNvSpPr/>
          <p:nvPr/>
        </p:nvSpPr>
        <p:spPr>
          <a:xfrm>
            <a:off x="6595057" y="4999968"/>
            <a:ext cx="1551363" cy="400077"/>
          </a:xfrm>
          <a:prstGeom prst="rect">
            <a:avLst/>
          </a:prstGeom>
        </p:spPr>
        <p:txBody>
          <a:bodyPr wrap="square" lIns="91407" tIns="45704" rIns="91407" bIns="45704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0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5" name="矩形 47"/>
          <p:cNvSpPr>
            <a:spLocks noChangeArrowheads="1"/>
          </p:cNvSpPr>
          <p:nvPr/>
        </p:nvSpPr>
        <p:spPr bwMode="auto">
          <a:xfrm>
            <a:off x="6451079" y="5301208"/>
            <a:ext cx="1970876" cy="83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7" tIns="45704" rIns="91407" bIns="45704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933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pic>
        <p:nvPicPr>
          <p:cNvPr id="96" name="Picture 2" descr="C:\Users\Administrator\Desktop\一i图片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635" y="1417010"/>
            <a:ext cx="4885267" cy="233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Title 1">
            <a:extLst>
              <a:ext uri="{FF2B5EF4-FFF2-40B4-BE49-F238E27FC236}">
                <a16:creationId xmlns="" xmlns:a16="http://schemas.microsoft.com/office/drawing/2014/main" id="{AAE62214-B53F-43A1-9E65-4CBAEF1A0E91}"/>
              </a:ext>
            </a:extLst>
          </p:cNvPr>
          <p:cNvSpPr txBox="1">
            <a:spLocks/>
          </p:cNvSpPr>
          <p:nvPr/>
        </p:nvSpPr>
        <p:spPr>
          <a:xfrm>
            <a:off x="815414" y="260649"/>
            <a:ext cx="2839925" cy="50596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275388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346">
        <p14:conveyor dir="l"/>
      </p:transition>
    </mc:Choice>
    <mc:Fallback xmlns="">
      <p:transition spd="slow" advClick="0" advTm="83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3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00"/>
                            </p:stCondLst>
                            <p:childTnLst>
                              <p:par>
                                <p:cTn id="4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1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4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4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4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4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/>
      <p:bldP spid="46" grpId="0"/>
      <p:bldP spid="47" grpId="0" animBg="1"/>
      <p:bldP spid="48" grpId="0" animBg="1"/>
      <p:bldP spid="49" grpId="0" animBg="1"/>
      <p:bldP spid="50" grpId="0" animBg="1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199" y="1737250"/>
            <a:ext cx="8949504" cy="4586621"/>
          </a:xfrm>
          <a:prstGeom prst="rect">
            <a:avLst/>
          </a:prstGeom>
        </p:spPr>
      </p:pic>
      <p:sp>
        <p:nvSpPr>
          <p:cNvPr id="16" name="椭圆 15"/>
          <p:cNvSpPr/>
          <p:nvPr/>
        </p:nvSpPr>
        <p:spPr>
          <a:xfrm>
            <a:off x="7283671" y="2456721"/>
            <a:ext cx="493944" cy="493944"/>
          </a:xfrm>
          <a:prstGeom prst="ellipse">
            <a:avLst/>
          </a:prstGeom>
          <a:solidFill>
            <a:srgbClr val="B8110D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438636" y="2611686"/>
            <a:ext cx="184017" cy="184017"/>
          </a:xfrm>
          <a:prstGeom prst="ellipse">
            <a:avLst/>
          </a:prstGeom>
          <a:solidFill>
            <a:srgbClr val="B81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cxnSp>
        <p:nvCxnSpPr>
          <p:cNvPr id="18" name="连接符: 肘形 17"/>
          <p:cNvCxnSpPr/>
          <p:nvPr/>
        </p:nvCxnSpPr>
        <p:spPr>
          <a:xfrm rot="5400000" flipH="1" flipV="1">
            <a:off x="7445977" y="1522776"/>
            <a:ext cx="1199577" cy="1064019"/>
          </a:xfrm>
          <a:prstGeom prst="bentConnector3">
            <a:avLst>
              <a:gd name="adj1" fmla="val 100564"/>
            </a:avLst>
          </a:prstGeom>
          <a:ln>
            <a:solidFill>
              <a:srgbClr val="B8110D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8557154" y="1388220"/>
            <a:ext cx="2643609" cy="465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33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20" name="矩形 19"/>
          <p:cNvSpPr/>
          <p:nvPr/>
        </p:nvSpPr>
        <p:spPr>
          <a:xfrm>
            <a:off x="8587591" y="1093073"/>
            <a:ext cx="118494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1300" dirty="0"/>
          </a:p>
        </p:txBody>
      </p:sp>
      <p:sp>
        <p:nvSpPr>
          <p:cNvPr id="21" name="椭圆 20"/>
          <p:cNvSpPr/>
          <p:nvPr/>
        </p:nvSpPr>
        <p:spPr>
          <a:xfrm>
            <a:off x="3403644" y="4277532"/>
            <a:ext cx="493944" cy="493944"/>
          </a:xfrm>
          <a:prstGeom prst="ellipse">
            <a:avLst/>
          </a:prstGeom>
          <a:solidFill>
            <a:srgbClr val="B8110D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558609" y="4432497"/>
            <a:ext cx="184017" cy="184017"/>
          </a:xfrm>
          <a:prstGeom prst="ellipse">
            <a:avLst/>
          </a:prstGeom>
          <a:solidFill>
            <a:srgbClr val="B81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459729" y="4128800"/>
            <a:ext cx="493944" cy="493944"/>
          </a:xfrm>
          <a:prstGeom prst="ellipse">
            <a:avLst/>
          </a:prstGeom>
          <a:solidFill>
            <a:srgbClr val="B8110D">
              <a:alpha val="5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614693" y="4283764"/>
            <a:ext cx="184017" cy="184017"/>
          </a:xfrm>
          <a:prstGeom prst="ellipse">
            <a:avLst/>
          </a:prstGeom>
          <a:solidFill>
            <a:srgbClr val="B81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cxnSp>
        <p:nvCxnSpPr>
          <p:cNvPr id="25" name="连接符: 肘形 24"/>
          <p:cNvCxnSpPr/>
          <p:nvPr/>
        </p:nvCxnSpPr>
        <p:spPr>
          <a:xfrm rot="10800000" flipV="1">
            <a:off x="2334794" y="4557016"/>
            <a:ext cx="1315825" cy="708637"/>
          </a:xfrm>
          <a:prstGeom prst="bentConnector3">
            <a:avLst>
              <a:gd name="adj1" fmla="val 50000"/>
            </a:avLst>
          </a:prstGeom>
          <a:ln>
            <a:solidFill>
              <a:srgbClr val="B8110D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687597" y="5500883"/>
            <a:ext cx="2643609" cy="465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33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29" name="矩形 28"/>
          <p:cNvSpPr/>
          <p:nvPr/>
        </p:nvSpPr>
        <p:spPr>
          <a:xfrm>
            <a:off x="697413" y="5097420"/>
            <a:ext cx="118494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1300" dirty="0"/>
          </a:p>
        </p:txBody>
      </p:sp>
      <p:cxnSp>
        <p:nvCxnSpPr>
          <p:cNvPr id="30" name="连接符: 肘形 29"/>
          <p:cNvCxnSpPr/>
          <p:nvPr/>
        </p:nvCxnSpPr>
        <p:spPr>
          <a:xfrm rot="16200000" flipH="1">
            <a:off x="6264855" y="4883104"/>
            <a:ext cx="1318108" cy="434413"/>
          </a:xfrm>
          <a:prstGeom prst="bentConnector3">
            <a:avLst>
              <a:gd name="adj1" fmla="val 101247"/>
            </a:avLst>
          </a:prstGeom>
          <a:ln>
            <a:solidFill>
              <a:srgbClr val="B8110D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7034676" y="5226294"/>
            <a:ext cx="2677417" cy="465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33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32" name="矩形 31"/>
          <p:cNvSpPr/>
          <p:nvPr/>
        </p:nvSpPr>
        <p:spPr>
          <a:xfrm>
            <a:off x="7284239" y="4980801"/>
            <a:ext cx="118494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1300" dirty="0"/>
          </a:p>
        </p:txBody>
      </p:sp>
      <p:sp>
        <p:nvSpPr>
          <p:cNvPr id="26" name="Title 1">
            <a:extLst>
              <a:ext uri="{FF2B5EF4-FFF2-40B4-BE49-F238E27FC236}">
                <a16:creationId xmlns="" xmlns:a16="http://schemas.microsoft.com/office/drawing/2014/main" id="{B2F44C7A-753A-4A7E-8437-3D304B1E44A7}"/>
              </a:ext>
            </a:extLst>
          </p:cNvPr>
          <p:cNvSpPr txBox="1">
            <a:spLocks/>
          </p:cNvSpPr>
          <p:nvPr/>
        </p:nvSpPr>
        <p:spPr>
          <a:xfrm>
            <a:off x="815414" y="260649"/>
            <a:ext cx="2839925" cy="50596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171658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8537">
        <p14:pan dir="u"/>
      </p:transition>
    </mc:Choice>
    <mc:Fallback xmlns="">
      <p:transition spd="slow" advClick="0" advTm="85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9" grpId="0"/>
      <p:bldP spid="20" grpId="0"/>
      <p:bldP spid="21" grpId="0" animBg="1"/>
      <p:bldP spid="22" grpId="0" animBg="1"/>
      <p:bldP spid="23" grpId="0" animBg="1"/>
      <p:bldP spid="24" grpId="0" animBg="1"/>
      <p:bldP spid="28" grpId="0"/>
      <p:bldP spid="29" grpId="0"/>
      <p:bldP spid="31" grpId="0"/>
      <p:bldP spid="32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4353" y="1326022"/>
            <a:ext cx="3299865" cy="2213751"/>
          </a:xfrm>
          <a:custGeom>
            <a:avLst/>
            <a:gdLst>
              <a:gd name="connsiteX0" fmla="*/ 240229 w 3367421"/>
              <a:gd name="connsiteY0" fmla="*/ 0 h 2259071"/>
              <a:gd name="connsiteX1" fmla="*/ 3127192 w 3367421"/>
              <a:gd name="connsiteY1" fmla="*/ 0 h 2259071"/>
              <a:gd name="connsiteX2" fmla="*/ 3175591 w 3367421"/>
              <a:gd name="connsiteY2" fmla="*/ 4879 h 2259071"/>
              <a:gd name="connsiteX3" fmla="*/ 3367421 w 3367421"/>
              <a:gd name="connsiteY3" fmla="*/ 240247 h 2259071"/>
              <a:gd name="connsiteX4" fmla="*/ 3367421 w 3367421"/>
              <a:gd name="connsiteY4" fmla="*/ 2259071 h 2259071"/>
              <a:gd name="connsiteX5" fmla="*/ 0 w 3367421"/>
              <a:gd name="connsiteY5" fmla="*/ 2259071 h 2259071"/>
              <a:gd name="connsiteX6" fmla="*/ 0 w 3367421"/>
              <a:gd name="connsiteY6" fmla="*/ 240247 h 2259071"/>
              <a:gd name="connsiteX7" fmla="*/ 191831 w 3367421"/>
              <a:gd name="connsiteY7" fmla="*/ 4879 h 2259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67421" h="2259071">
                <a:moveTo>
                  <a:pt x="240229" y="0"/>
                </a:moveTo>
                <a:lnTo>
                  <a:pt x="3127192" y="0"/>
                </a:lnTo>
                <a:lnTo>
                  <a:pt x="3175591" y="4879"/>
                </a:lnTo>
                <a:cubicBezTo>
                  <a:pt x="3285068" y="27281"/>
                  <a:pt x="3367421" y="124147"/>
                  <a:pt x="3367421" y="240247"/>
                </a:cubicBezTo>
                <a:lnTo>
                  <a:pt x="3367421" y="2259071"/>
                </a:lnTo>
                <a:lnTo>
                  <a:pt x="0" y="2259071"/>
                </a:lnTo>
                <a:lnTo>
                  <a:pt x="0" y="240247"/>
                </a:lnTo>
                <a:cubicBezTo>
                  <a:pt x="0" y="124147"/>
                  <a:pt x="82353" y="27281"/>
                  <a:pt x="191831" y="4879"/>
                </a:cubicBezTo>
                <a:close/>
              </a:path>
            </a:pathLst>
          </a:custGeom>
          <a:ln>
            <a:solidFill>
              <a:srgbClr val="C00000"/>
            </a:solidFill>
          </a:ln>
        </p:spPr>
      </p:pic>
      <p:sp>
        <p:nvSpPr>
          <p:cNvPr id="29" name="自由: 形状 36"/>
          <p:cNvSpPr/>
          <p:nvPr/>
        </p:nvSpPr>
        <p:spPr>
          <a:xfrm>
            <a:off x="4574353" y="3539771"/>
            <a:ext cx="3299865" cy="564507"/>
          </a:xfrm>
          <a:custGeom>
            <a:avLst/>
            <a:gdLst>
              <a:gd name="connsiteX0" fmla="*/ 0 w 3350466"/>
              <a:gd name="connsiteY0" fmla="*/ 0 h 576063"/>
              <a:gd name="connsiteX1" fmla="*/ 3350466 w 3350466"/>
              <a:gd name="connsiteY1" fmla="*/ 0 h 576063"/>
              <a:gd name="connsiteX2" fmla="*/ 3350466 w 3350466"/>
              <a:gd name="connsiteY2" fmla="*/ 423129 h 576063"/>
              <a:gd name="connsiteX3" fmla="*/ 3348541 w 3350466"/>
              <a:gd name="connsiteY3" fmla="*/ 429330 h 576063"/>
              <a:gd name="connsiteX4" fmla="*/ 3127172 w 3350466"/>
              <a:gd name="connsiteY4" fmla="*/ 576063 h 576063"/>
              <a:gd name="connsiteX5" fmla="*/ 240249 w 3350466"/>
              <a:gd name="connsiteY5" fmla="*/ 576063 h 576063"/>
              <a:gd name="connsiteX6" fmla="*/ 0 w 3350466"/>
              <a:gd name="connsiteY6" fmla="*/ 335814 h 576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466" h="576063">
                <a:moveTo>
                  <a:pt x="0" y="0"/>
                </a:moveTo>
                <a:lnTo>
                  <a:pt x="3350466" y="0"/>
                </a:lnTo>
                <a:lnTo>
                  <a:pt x="3350466" y="423129"/>
                </a:lnTo>
                <a:lnTo>
                  <a:pt x="3348541" y="429330"/>
                </a:lnTo>
                <a:cubicBezTo>
                  <a:pt x="3312070" y="515559"/>
                  <a:pt x="3226687" y="576063"/>
                  <a:pt x="3127172" y="576063"/>
                </a:cubicBezTo>
                <a:lnTo>
                  <a:pt x="240249" y="576063"/>
                </a:lnTo>
                <a:cubicBezTo>
                  <a:pt x="107563" y="576063"/>
                  <a:pt x="0" y="468500"/>
                  <a:pt x="0" y="335814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endParaRPr lang="zh-CN" altLang="en-US" sz="2744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02525" y="1326020"/>
            <a:ext cx="3283249" cy="2187467"/>
          </a:xfrm>
          <a:custGeom>
            <a:avLst/>
            <a:gdLst>
              <a:gd name="connsiteX0" fmla="*/ 236840 w 3350466"/>
              <a:gd name="connsiteY0" fmla="*/ 0 h 2232249"/>
              <a:gd name="connsiteX1" fmla="*/ 3113626 w 3350466"/>
              <a:gd name="connsiteY1" fmla="*/ 0 h 2232249"/>
              <a:gd name="connsiteX2" fmla="*/ 3350466 w 3350466"/>
              <a:gd name="connsiteY2" fmla="*/ 236840 h 2232249"/>
              <a:gd name="connsiteX3" fmla="*/ 3350466 w 3350466"/>
              <a:gd name="connsiteY3" fmla="*/ 2232249 h 2232249"/>
              <a:gd name="connsiteX4" fmla="*/ 0 w 3350466"/>
              <a:gd name="connsiteY4" fmla="*/ 2232249 h 2232249"/>
              <a:gd name="connsiteX5" fmla="*/ 0 w 3350466"/>
              <a:gd name="connsiteY5" fmla="*/ 236840 h 2232249"/>
              <a:gd name="connsiteX6" fmla="*/ 236840 w 3350466"/>
              <a:gd name="connsiteY6" fmla="*/ 0 h 223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466" h="2232249">
                <a:moveTo>
                  <a:pt x="236840" y="0"/>
                </a:moveTo>
                <a:lnTo>
                  <a:pt x="3113626" y="0"/>
                </a:lnTo>
                <a:cubicBezTo>
                  <a:pt x="3244429" y="0"/>
                  <a:pt x="3350466" y="106037"/>
                  <a:pt x="3350466" y="236840"/>
                </a:cubicBezTo>
                <a:lnTo>
                  <a:pt x="3350466" y="2232249"/>
                </a:lnTo>
                <a:lnTo>
                  <a:pt x="0" y="2232249"/>
                </a:lnTo>
                <a:lnTo>
                  <a:pt x="0" y="236840"/>
                </a:lnTo>
                <a:cubicBezTo>
                  <a:pt x="0" y="106037"/>
                  <a:pt x="106037" y="0"/>
                  <a:pt x="236840" y="0"/>
                </a:cubicBezTo>
                <a:close/>
              </a:path>
            </a:pathLst>
          </a:custGeom>
          <a:ln>
            <a:solidFill>
              <a:srgbClr val="C00000"/>
            </a:solidFill>
          </a:ln>
        </p:spPr>
      </p:pic>
      <p:sp>
        <p:nvSpPr>
          <p:cNvPr id="31" name="自由: 形状 30"/>
          <p:cNvSpPr/>
          <p:nvPr/>
        </p:nvSpPr>
        <p:spPr>
          <a:xfrm>
            <a:off x="8102525" y="3513485"/>
            <a:ext cx="3283249" cy="551363"/>
          </a:xfrm>
          <a:custGeom>
            <a:avLst/>
            <a:gdLst>
              <a:gd name="connsiteX0" fmla="*/ 0 w 3350466"/>
              <a:gd name="connsiteY0" fmla="*/ 0 h 562651"/>
              <a:gd name="connsiteX1" fmla="*/ 3350466 w 3350466"/>
              <a:gd name="connsiteY1" fmla="*/ 0 h 562651"/>
              <a:gd name="connsiteX2" fmla="*/ 3350466 w 3350466"/>
              <a:gd name="connsiteY2" fmla="*/ 325811 h 562651"/>
              <a:gd name="connsiteX3" fmla="*/ 3113626 w 3350466"/>
              <a:gd name="connsiteY3" fmla="*/ 562651 h 562651"/>
              <a:gd name="connsiteX4" fmla="*/ 236840 w 3350466"/>
              <a:gd name="connsiteY4" fmla="*/ 562651 h 562651"/>
              <a:gd name="connsiteX5" fmla="*/ 0 w 3350466"/>
              <a:gd name="connsiteY5" fmla="*/ 325811 h 562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50466" h="562651">
                <a:moveTo>
                  <a:pt x="0" y="0"/>
                </a:moveTo>
                <a:lnTo>
                  <a:pt x="3350466" y="0"/>
                </a:lnTo>
                <a:lnTo>
                  <a:pt x="3350466" y="325811"/>
                </a:lnTo>
                <a:cubicBezTo>
                  <a:pt x="3350466" y="456614"/>
                  <a:pt x="3244429" y="562651"/>
                  <a:pt x="3113626" y="562651"/>
                </a:cubicBezTo>
                <a:lnTo>
                  <a:pt x="236840" y="562651"/>
                </a:lnTo>
                <a:cubicBezTo>
                  <a:pt x="106037" y="562651"/>
                  <a:pt x="0" y="456614"/>
                  <a:pt x="0" y="32581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endParaRPr lang="zh-CN" altLang="en-US" sz="3136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9693" y="1314985"/>
            <a:ext cx="3283249" cy="2187465"/>
          </a:xfrm>
          <a:custGeom>
            <a:avLst/>
            <a:gdLst>
              <a:gd name="connsiteX0" fmla="*/ 236809 w 3350465"/>
              <a:gd name="connsiteY0" fmla="*/ 0 h 2232248"/>
              <a:gd name="connsiteX1" fmla="*/ 3113655 w 3350465"/>
              <a:gd name="connsiteY1" fmla="*/ 0 h 2232248"/>
              <a:gd name="connsiteX2" fmla="*/ 3161357 w 3350465"/>
              <a:gd name="connsiteY2" fmla="*/ 4809 h 2232248"/>
              <a:gd name="connsiteX3" fmla="*/ 3350465 w 3350465"/>
              <a:gd name="connsiteY3" fmla="*/ 236837 h 2232248"/>
              <a:gd name="connsiteX4" fmla="*/ 3350465 w 3350465"/>
              <a:gd name="connsiteY4" fmla="*/ 2232248 h 2232248"/>
              <a:gd name="connsiteX5" fmla="*/ 0 w 3350465"/>
              <a:gd name="connsiteY5" fmla="*/ 2232248 h 2232248"/>
              <a:gd name="connsiteX6" fmla="*/ 0 w 3350465"/>
              <a:gd name="connsiteY6" fmla="*/ 236827 h 2232248"/>
              <a:gd name="connsiteX7" fmla="*/ 4811 w 3350465"/>
              <a:gd name="connsiteY7" fmla="*/ 189106 h 2232248"/>
              <a:gd name="connsiteX8" fmla="*/ 189108 w 3350465"/>
              <a:gd name="connsiteY8" fmla="*/ 4809 h 2232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50465" h="2232248">
                <a:moveTo>
                  <a:pt x="236809" y="0"/>
                </a:moveTo>
                <a:lnTo>
                  <a:pt x="3113655" y="0"/>
                </a:lnTo>
                <a:lnTo>
                  <a:pt x="3161357" y="4809"/>
                </a:lnTo>
                <a:cubicBezTo>
                  <a:pt x="3269281" y="26893"/>
                  <a:pt x="3350465" y="122384"/>
                  <a:pt x="3350465" y="236837"/>
                </a:cubicBezTo>
                <a:lnTo>
                  <a:pt x="3350465" y="2232248"/>
                </a:lnTo>
                <a:lnTo>
                  <a:pt x="0" y="2232248"/>
                </a:lnTo>
                <a:lnTo>
                  <a:pt x="0" y="236827"/>
                </a:lnTo>
                <a:lnTo>
                  <a:pt x="4811" y="189106"/>
                </a:lnTo>
                <a:cubicBezTo>
                  <a:pt x="23740" y="96599"/>
                  <a:pt x="96601" y="23738"/>
                  <a:pt x="189108" y="4809"/>
                </a:cubicBezTo>
                <a:close/>
              </a:path>
            </a:pathLst>
          </a:custGeom>
          <a:ln>
            <a:solidFill>
              <a:srgbClr val="C00000"/>
            </a:solidFill>
          </a:ln>
        </p:spPr>
      </p:pic>
      <p:sp>
        <p:nvSpPr>
          <p:cNvPr id="33" name="自由: 形状 31"/>
          <p:cNvSpPr/>
          <p:nvPr/>
        </p:nvSpPr>
        <p:spPr>
          <a:xfrm>
            <a:off x="989692" y="3502449"/>
            <a:ext cx="3283249" cy="551363"/>
          </a:xfrm>
          <a:custGeom>
            <a:avLst/>
            <a:gdLst>
              <a:gd name="connsiteX0" fmla="*/ 0 w 3350466"/>
              <a:gd name="connsiteY0" fmla="*/ 0 h 562651"/>
              <a:gd name="connsiteX1" fmla="*/ 3350466 w 3350466"/>
              <a:gd name="connsiteY1" fmla="*/ 0 h 562651"/>
              <a:gd name="connsiteX2" fmla="*/ 3350466 w 3350466"/>
              <a:gd name="connsiteY2" fmla="*/ 325811 h 562651"/>
              <a:gd name="connsiteX3" fmla="*/ 3113626 w 3350466"/>
              <a:gd name="connsiteY3" fmla="*/ 562651 h 562651"/>
              <a:gd name="connsiteX4" fmla="*/ 236840 w 3350466"/>
              <a:gd name="connsiteY4" fmla="*/ 562651 h 562651"/>
              <a:gd name="connsiteX5" fmla="*/ 0 w 3350466"/>
              <a:gd name="connsiteY5" fmla="*/ 325811 h 562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50466" h="562651">
                <a:moveTo>
                  <a:pt x="0" y="0"/>
                </a:moveTo>
                <a:lnTo>
                  <a:pt x="3350466" y="0"/>
                </a:lnTo>
                <a:lnTo>
                  <a:pt x="3350466" y="325811"/>
                </a:lnTo>
                <a:cubicBezTo>
                  <a:pt x="3350466" y="456614"/>
                  <a:pt x="3244429" y="562651"/>
                  <a:pt x="3113626" y="562651"/>
                </a:cubicBezTo>
                <a:lnTo>
                  <a:pt x="236840" y="562651"/>
                </a:lnTo>
                <a:cubicBezTo>
                  <a:pt x="106037" y="562651"/>
                  <a:pt x="0" y="456614"/>
                  <a:pt x="0" y="32581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endParaRPr lang="zh-CN" altLang="en-US" sz="2744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295467" y="4250705"/>
            <a:ext cx="2399156" cy="1436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endParaRPr lang="en-US" altLang="zh-CN" sz="1372" i="1" dirty="0"/>
          </a:p>
        </p:txBody>
      </p:sp>
      <p:sp>
        <p:nvSpPr>
          <p:cNvPr id="36" name="矩形 35"/>
          <p:cNvSpPr/>
          <p:nvPr/>
        </p:nvSpPr>
        <p:spPr>
          <a:xfrm>
            <a:off x="1483635" y="3603196"/>
            <a:ext cx="2198038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96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1960" dirty="0">
              <a:solidFill>
                <a:schemeClr val="bg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800821" y="4250705"/>
            <a:ext cx="2399156" cy="1436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endParaRPr lang="en-US" altLang="zh-CN" sz="1372" i="1" dirty="0"/>
          </a:p>
        </p:txBody>
      </p:sp>
      <p:sp>
        <p:nvSpPr>
          <p:cNvPr id="38" name="矩形 37"/>
          <p:cNvSpPr/>
          <p:nvPr/>
        </p:nvSpPr>
        <p:spPr>
          <a:xfrm>
            <a:off x="5148755" y="3603196"/>
            <a:ext cx="2198038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96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1960" dirty="0">
              <a:solidFill>
                <a:schemeClr val="bg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362681" y="4250705"/>
            <a:ext cx="2399156" cy="1436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endParaRPr lang="en-US" altLang="zh-CN" sz="1372" i="1" dirty="0"/>
          </a:p>
        </p:txBody>
      </p:sp>
      <p:sp>
        <p:nvSpPr>
          <p:cNvPr id="40" name="矩形 39"/>
          <p:cNvSpPr/>
          <p:nvPr/>
        </p:nvSpPr>
        <p:spPr>
          <a:xfrm>
            <a:off x="8676926" y="3603196"/>
            <a:ext cx="2198038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96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1960" dirty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="" xmlns:a16="http://schemas.microsoft.com/office/drawing/2014/main" id="{17519C0F-A665-4C77-A97C-72967B245F0E}"/>
              </a:ext>
            </a:extLst>
          </p:cNvPr>
          <p:cNvSpPr txBox="1">
            <a:spLocks/>
          </p:cNvSpPr>
          <p:nvPr/>
        </p:nvSpPr>
        <p:spPr>
          <a:xfrm>
            <a:off x="815414" y="260649"/>
            <a:ext cx="2839925" cy="50596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2900191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798">
        <p14:conveyor dir="l"/>
      </p:transition>
    </mc:Choice>
    <mc:Fallback xmlns="">
      <p:transition spd="slow" advClick="0" advTm="37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33" grpId="0" animBg="1"/>
      <p:bldP spid="35" grpId="0"/>
      <p:bldP spid="36" grpId="0"/>
      <p:bldP spid="37" grpId="0"/>
      <p:bldP spid="38" grpId="0"/>
      <p:bldP spid="39" grpId="0"/>
      <p:bldP spid="40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9"/>
          <p:cNvSpPr/>
          <p:nvPr/>
        </p:nvSpPr>
        <p:spPr>
          <a:xfrm>
            <a:off x="5353051" y="2351385"/>
            <a:ext cx="1663700" cy="1608667"/>
          </a:xfrm>
          <a:prstGeom prst="roundRect">
            <a:avLst>
              <a:gd name="adj" fmla="val 744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17" name="Rounded Rectangle 10"/>
          <p:cNvSpPr/>
          <p:nvPr/>
        </p:nvSpPr>
        <p:spPr>
          <a:xfrm>
            <a:off x="5372101" y="4082819"/>
            <a:ext cx="1663700" cy="1608667"/>
          </a:xfrm>
          <a:prstGeom prst="roundRect">
            <a:avLst>
              <a:gd name="adj" fmla="val 744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18" name="Rounded Rectangle 11"/>
          <p:cNvSpPr/>
          <p:nvPr/>
        </p:nvSpPr>
        <p:spPr>
          <a:xfrm>
            <a:off x="7173384" y="3155719"/>
            <a:ext cx="1665816" cy="1610783"/>
          </a:xfrm>
          <a:prstGeom prst="roundRect">
            <a:avLst>
              <a:gd name="adj" fmla="val 744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19" name="Rounded Rectangle 12"/>
          <p:cNvSpPr/>
          <p:nvPr/>
        </p:nvSpPr>
        <p:spPr>
          <a:xfrm>
            <a:off x="3532717" y="3181119"/>
            <a:ext cx="1665816" cy="1608667"/>
          </a:xfrm>
          <a:prstGeom prst="roundRect">
            <a:avLst>
              <a:gd name="adj" fmla="val 7442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2400">
              <a:solidFill>
                <a:srgbClr val="FFFFFF"/>
              </a:solidFill>
            </a:endParaRPr>
          </a:p>
        </p:txBody>
      </p:sp>
      <p:sp>
        <p:nvSpPr>
          <p:cNvPr id="20" name="Rectangle 13"/>
          <p:cNvSpPr/>
          <p:nvPr/>
        </p:nvSpPr>
        <p:spPr>
          <a:xfrm>
            <a:off x="9168341" y="4370686"/>
            <a:ext cx="2438400" cy="130734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867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System</a:t>
            </a:r>
            <a:endParaRPr lang="en-US" altLang="zh-CN" sz="1333" dirty="0">
              <a:solidFill>
                <a:schemeClr val="tx1">
                  <a:lumMod val="50000"/>
                  <a:lumOff val="50000"/>
                </a:schemeClr>
              </a:solidFill>
              <a:latin typeface="Open Sans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21" name="Rectangle 14"/>
          <p:cNvSpPr/>
          <p:nvPr/>
        </p:nvSpPr>
        <p:spPr>
          <a:xfrm>
            <a:off x="9168341" y="1796819"/>
            <a:ext cx="2438400" cy="130734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867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Redundance</a:t>
            </a:r>
            <a:endParaRPr lang="en-US" altLang="zh-CN" sz="1333" dirty="0">
              <a:solidFill>
                <a:schemeClr val="tx1">
                  <a:lumMod val="50000"/>
                  <a:lumOff val="50000"/>
                </a:schemeClr>
              </a:solidFill>
              <a:latin typeface="Open Sans" pitchFamily="34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22" name="Rectangle 15"/>
          <p:cNvSpPr/>
          <p:nvPr/>
        </p:nvSpPr>
        <p:spPr>
          <a:xfrm>
            <a:off x="508000" y="4370686"/>
            <a:ext cx="2438400" cy="130734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867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Containing</a:t>
            </a:r>
            <a:endParaRPr lang="en-US" altLang="zh-CN" sz="1333" dirty="0">
              <a:solidFill>
                <a:schemeClr val="tx1">
                  <a:lumMod val="50000"/>
                  <a:lumOff val="50000"/>
                </a:schemeClr>
              </a:solidFill>
              <a:latin typeface="Open Sans" pitchFamily="34" charset="0"/>
            </a:endParaRPr>
          </a:p>
          <a:p>
            <a:pPr algn="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23" name="Rectangle 16"/>
          <p:cNvSpPr/>
          <p:nvPr/>
        </p:nvSpPr>
        <p:spPr>
          <a:xfrm>
            <a:off x="508000" y="1796819"/>
            <a:ext cx="2438400" cy="130734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867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Valuation</a:t>
            </a:r>
            <a:endParaRPr lang="en-US" altLang="zh-CN" sz="1333" dirty="0">
              <a:solidFill>
                <a:schemeClr val="tx1">
                  <a:lumMod val="50000"/>
                  <a:lumOff val="50000"/>
                </a:schemeClr>
              </a:solidFill>
              <a:latin typeface="Open Sans" pitchFamily="34" charset="0"/>
            </a:endParaRPr>
          </a:p>
          <a:p>
            <a:pPr algn="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grpSp>
        <p:nvGrpSpPr>
          <p:cNvPr id="24" name="Group 18"/>
          <p:cNvGrpSpPr/>
          <p:nvPr/>
        </p:nvGrpSpPr>
        <p:grpSpPr>
          <a:xfrm>
            <a:off x="5715256" y="2745280"/>
            <a:ext cx="958589" cy="775253"/>
            <a:chOff x="312738" y="3205163"/>
            <a:chExt cx="290513" cy="234950"/>
          </a:xfrm>
          <a:solidFill>
            <a:schemeClr val="bg1"/>
          </a:solidFill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312738" y="3205163"/>
              <a:ext cx="290513" cy="234950"/>
            </a:xfrm>
            <a:custGeom>
              <a:avLst/>
              <a:gdLst>
                <a:gd name="T0" fmla="*/ 78 w 153"/>
                <a:gd name="T1" fmla="*/ 0 h 124"/>
                <a:gd name="T2" fmla="*/ 0 w 153"/>
                <a:gd name="T3" fmla="*/ 68 h 124"/>
                <a:gd name="T4" fmla="*/ 15 w 153"/>
                <a:gd name="T5" fmla="*/ 68 h 124"/>
                <a:gd name="T6" fmla="*/ 21 w 153"/>
                <a:gd name="T7" fmla="*/ 63 h 124"/>
                <a:gd name="T8" fmla="*/ 21 w 153"/>
                <a:gd name="T9" fmla="*/ 120 h 124"/>
                <a:gd name="T10" fmla="*/ 24 w 153"/>
                <a:gd name="T11" fmla="*/ 124 h 124"/>
                <a:gd name="T12" fmla="*/ 62 w 153"/>
                <a:gd name="T13" fmla="*/ 124 h 124"/>
                <a:gd name="T14" fmla="*/ 62 w 153"/>
                <a:gd name="T15" fmla="*/ 92 h 124"/>
                <a:gd name="T16" fmla="*/ 67 w 153"/>
                <a:gd name="T17" fmla="*/ 87 h 124"/>
                <a:gd name="T18" fmla="*/ 83 w 153"/>
                <a:gd name="T19" fmla="*/ 87 h 124"/>
                <a:gd name="T20" fmla="*/ 89 w 153"/>
                <a:gd name="T21" fmla="*/ 92 h 124"/>
                <a:gd name="T22" fmla="*/ 88 w 153"/>
                <a:gd name="T23" fmla="*/ 124 h 124"/>
                <a:gd name="T24" fmla="*/ 126 w 153"/>
                <a:gd name="T25" fmla="*/ 124 h 124"/>
                <a:gd name="T26" fmla="*/ 130 w 153"/>
                <a:gd name="T27" fmla="*/ 119 h 124"/>
                <a:gd name="T28" fmla="*/ 130 w 153"/>
                <a:gd name="T29" fmla="*/ 62 h 124"/>
                <a:gd name="T30" fmla="*/ 136 w 153"/>
                <a:gd name="T31" fmla="*/ 68 h 124"/>
                <a:gd name="T32" fmla="*/ 153 w 153"/>
                <a:gd name="T33" fmla="*/ 68 h 124"/>
                <a:gd name="T34" fmla="*/ 78 w 153"/>
                <a:gd name="T35" fmla="*/ 0 h 124"/>
                <a:gd name="T36" fmla="*/ 76 w 153"/>
                <a:gd name="T37" fmla="*/ 75 h 124"/>
                <a:gd name="T38" fmla="*/ 59 w 153"/>
                <a:gd name="T39" fmla="*/ 59 h 124"/>
                <a:gd name="T40" fmla="*/ 76 w 153"/>
                <a:gd name="T41" fmla="*/ 42 h 124"/>
                <a:gd name="T42" fmla="*/ 92 w 153"/>
                <a:gd name="T43" fmla="*/ 59 h 124"/>
                <a:gd name="T44" fmla="*/ 76 w 153"/>
                <a:gd name="T45" fmla="*/ 7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4">
                  <a:moveTo>
                    <a:pt x="78" y="0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5" y="77"/>
                    <a:pt x="15" y="68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120"/>
                    <a:pt x="21" y="120"/>
                    <a:pt x="21" y="120"/>
                  </a:cubicBezTo>
                  <a:cubicBezTo>
                    <a:pt x="21" y="120"/>
                    <a:pt x="20" y="124"/>
                    <a:pt x="24" y="124"/>
                  </a:cubicBezTo>
                  <a:cubicBezTo>
                    <a:pt x="28" y="124"/>
                    <a:pt x="62" y="124"/>
                    <a:pt x="62" y="124"/>
                  </a:cubicBezTo>
                  <a:cubicBezTo>
                    <a:pt x="62" y="92"/>
                    <a:pt x="62" y="92"/>
                    <a:pt x="62" y="92"/>
                  </a:cubicBezTo>
                  <a:cubicBezTo>
                    <a:pt x="62" y="92"/>
                    <a:pt x="62" y="87"/>
                    <a:pt x="67" y="87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9" y="87"/>
                    <a:pt x="89" y="92"/>
                    <a:pt x="89" y="92"/>
                  </a:cubicBezTo>
                  <a:cubicBezTo>
                    <a:pt x="88" y="124"/>
                    <a:pt x="88" y="124"/>
                    <a:pt x="88" y="124"/>
                  </a:cubicBezTo>
                  <a:cubicBezTo>
                    <a:pt x="88" y="124"/>
                    <a:pt x="121" y="124"/>
                    <a:pt x="126" y="124"/>
                  </a:cubicBezTo>
                  <a:cubicBezTo>
                    <a:pt x="130" y="124"/>
                    <a:pt x="130" y="119"/>
                    <a:pt x="130" y="119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148" y="76"/>
                    <a:pt x="153" y="68"/>
                    <a:pt x="153" y="68"/>
                  </a:cubicBezTo>
                  <a:lnTo>
                    <a:pt x="78" y="0"/>
                  </a:lnTo>
                  <a:close/>
                  <a:moveTo>
                    <a:pt x="76" y="75"/>
                  </a:moveTo>
                  <a:cubicBezTo>
                    <a:pt x="67" y="75"/>
                    <a:pt x="59" y="68"/>
                    <a:pt x="59" y="59"/>
                  </a:cubicBezTo>
                  <a:cubicBezTo>
                    <a:pt x="59" y="50"/>
                    <a:pt x="67" y="42"/>
                    <a:pt x="76" y="42"/>
                  </a:cubicBezTo>
                  <a:cubicBezTo>
                    <a:pt x="85" y="42"/>
                    <a:pt x="92" y="50"/>
                    <a:pt x="92" y="59"/>
                  </a:cubicBezTo>
                  <a:cubicBezTo>
                    <a:pt x="92" y="68"/>
                    <a:pt x="85" y="75"/>
                    <a:pt x="76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/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541338" y="3233738"/>
              <a:ext cx="28575" cy="58738"/>
            </a:xfrm>
            <a:custGeom>
              <a:avLst/>
              <a:gdLst>
                <a:gd name="T0" fmla="*/ 18 w 18"/>
                <a:gd name="T1" fmla="*/ 37 h 37"/>
                <a:gd name="T2" fmla="*/ 18 w 18"/>
                <a:gd name="T3" fmla="*/ 0 h 37"/>
                <a:gd name="T4" fmla="*/ 0 w 18"/>
                <a:gd name="T5" fmla="*/ 0 h 37"/>
                <a:gd name="T6" fmla="*/ 0 w 18"/>
                <a:gd name="T7" fmla="*/ 21 h 37"/>
                <a:gd name="T8" fmla="*/ 18 w 18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7">
                  <a:moveTo>
                    <a:pt x="18" y="37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0" y="21"/>
                  </a:lnTo>
                  <a:lnTo>
                    <a:pt x="18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/>
            </a:p>
          </p:txBody>
        </p:sp>
        <p:sp>
          <p:nvSpPr>
            <p:cNvPr id="41" name="Oval 7"/>
            <p:cNvSpPr>
              <a:spLocks noChangeArrowheads="1"/>
            </p:cNvSpPr>
            <p:nvPr/>
          </p:nvSpPr>
          <p:spPr bwMode="auto">
            <a:xfrm>
              <a:off x="439738" y="3300413"/>
              <a:ext cx="33338" cy="317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/>
            </a:p>
          </p:txBody>
        </p:sp>
      </p:grpSp>
      <p:grpSp>
        <p:nvGrpSpPr>
          <p:cNvPr id="42" name="Group 22"/>
          <p:cNvGrpSpPr/>
          <p:nvPr/>
        </p:nvGrpSpPr>
        <p:grpSpPr>
          <a:xfrm>
            <a:off x="4102039" y="3651576"/>
            <a:ext cx="528691" cy="691369"/>
            <a:chOff x="812800" y="2401888"/>
            <a:chExt cx="206375" cy="269875"/>
          </a:xfrm>
          <a:solidFill>
            <a:schemeClr val="bg1"/>
          </a:solidFill>
        </p:grpSpPr>
        <p:sp>
          <p:nvSpPr>
            <p:cNvPr id="43" name="Freeform 47"/>
            <p:cNvSpPr>
              <a:spLocks noEditPoints="1"/>
            </p:cNvSpPr>
            <p:nvPr/>
          </p:nvSpPr>
          <p:spPr bwMode="auto">
            <a:xfrm>
              <a:off x="812800" y="2401888"/>
              <a:ext cx="206375" cy="269875"/>
            </a:xfrm>
            <a:custGeom>
              <a:avLst/>
              <a:gdLst>
                <a:gd name="T0" fmla="*/ 104 w 109"/>
                <a:gd name="T1" fmla="*/ 68 h 142"/>
                <a:gd name="T2" fmla="*/ 96 w 109"/>
                <a:gd name="T3" fmla="*/ 68 h 142"/>
                <a:gd name="T4" fmla="*/ 96 w 109"/>
                <a:gd name="T5" fmla="*/ 44 h 142"/>
                <a:gd name="T6" fmla="*/ 84 w 109"/>
                <a:gd name="T7" fmla="*/ 13 h 142"/>
                <a:gd name="T8" fmla="*/ 55 w 109"/>
                <a:gd name="T9" fmla="*/ 0 h 142"/>
                <a:gd name="T10" fmla="*/ 25 w 109"/>
                <a:gd name="T11" fmla="*/ 13 h 142"/>
                <a:gd name="T12" fmla="*/ 13 w 109"/>
                <a:gd name="T13" fmla="*/ 44 h 142"/>
                <a:gd name="T14" fmla="*/ 13 w 109"/>
                <a:gd name="T15" fmla="*/ 68 h 142"/>
                <a:gd name="T16" fmla="*/ 6 w 109"/>
                <a:gd name="T17" fmla="*/ 68 h 142"/>
                <a:gd name="T18" fmla="*/ 0 w 109"/>
                <a:gd name="T19" fmla="*/ 73 h 142"/>
                <a:gd name="T20" fmla="*/ 0 w 109"/>
                <a:gd name="T21" fmla="*/ 137 h 142"/>
                <a:gd name="T22" fmla="*/ 6 w 109"/>
                <a:gd name="T23" fmla="*/ 142 h 142"/>
                <a:gd name="T24" fmla="*/ 104 w 109"/>
                <a:gd name="T25" fmla="*/ 142 h 142"/>
                <a:gd name="T26" fmla="*/ 109 w 109"/>
                <a:gd name="T27" fmla="*/ 137 h 142"/>
                <a:gd name="T28" fmla="*/ 109 w 109"/>
                <a:gd name="T29" fmla="*/ 73 h 142"/>
                <a:gd name="T30" fmla="*/ 104 w 109"/>
                <a:gd name="T31" fmla="*/ 68 h 142"/>
                <a:gd name="T32" fmla="*/ 66 w 109"/>
                <a:gd name="T33" fmla="*/ 124 h 142"/>
                <a:gd name="T34" fmla="*/ 55 w 109"/>
                <a:gd name="T35" fmla="*/ 136 h 142"/>
                <a:gd name="T36" fmla="*/ 43 w 109"/>
                <a:gd name="T37" fmla="*/ 124 h 142"/>
                <a:gd name="T38" fmla="*/ 43 w 109"/>
                <a:gd name="T39" fmla="*/ 103 h 142"/>
                <a:gd name="T40" fmla="*/ 55 w 109"/>
                <a:gd name="T41" fmla="*/ 91 h 142"/>
                <a:gd name="T42" fmla="*/ 66 w 109"/>
                <a:gd name="T43" fmla="*/ 103 h 142"/>
                <a:gd name="T44" fmla="*/ 66 w 109"/>
                <a:gd name="T45" fmla="*/ 124 h 142"/>
                <a:gd name="T46" fmla="*/ 77 w 109"/>
                <a:gd name="T47" fmla="*/ 68 h 142"/>
                <a:gd name="T48" fmla="*/ 33 w 109"/>
                <a:gd name="T49" fmla="*/ 68 h 142"/>
                <a:gd name="T50" fmla="*/ 33 w 109"/>
                <a:gd name="T51" fmla="*/ 44 h 142"/>
                <a:gd name="T52" fmla="*/ 39 w 109"/>
                <a:gd name="T53" fmla="*/ 27 h 142"/>
                <a:gd name="T54" fmla="*/ 55 w 109"/>
                <a:gd name="T55" fmla="*/ 20 h 142"/>
                <a:gd name="T56" fmla="*/ 70 w 109"/>
                <a:gd name="T57" fmla="*/ 27 h 142"/>
                <a:gd name="T58" fmla="*/ 77 w 109"/>
                <a:gd name="T59" fmla="*/ 44 h 142"/>
                <a:gd name="T60" fmla="*/ 77 w 109"/>
                <a:gd name="T61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" h="142">
                  <a:moveTo>
                    <a:pt x="104" y="68"/>
                  </a:moveTo>
                  <a:cubicBezTo>
                    <a:pt x="96" y="68"/>
                    <a:pt x="96" y="68"/>
                    <a:pt x="96" y="68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5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7" y="21"/>
                    <a:pt x="13" y="32"/>
                    <a:pt x="13" y="4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3" y="68"/>
                    <a:pt x="0" y="71"/>
                    <a:pt x="0" y="73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0"/>
                    <a:pt x="3" y="142"/>
                    <a:pt x="6" y="142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7" y="142"/>
                    <a:pt x="109" y="140"/>
                    <a:pt x="109" y="137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1"/>
                    <a:pt x="107" y="68"/>
                    <a:pt x="104" y="68"/>
                  </a:cubicBezTo>
                  <a:close/>
                  <a:moveTo>
                    <a:pt x="66" y="124"/>
                  </a:moveTo>
                  <a:cubicBezTo>
                    <a:pt x="66" y="131"/>
                    <a:pt x="61" y="136"/>
                    <a:pt x="55" y="136"/>
                  </a:cubicBezTo>
                  <a:cubicBezTo>
                    <a:pt x="48" y="136"/>
                    <a:pt x="43" y="131"/>
                    <a:pt x="43" y="124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43" y="96"/>
                    <a:pt x="48" y="91"/>
                    <a:pt x="55" y="91"/>
                  </a:cubicBezTo>
                  <a:cubicBezTo>
                    <a:pt x="61" y="91"/>
                    <a:pt x="66" y="96"/>
                    <a:pt x="66" y="103"/>
                  </a:cubicBezTo>
                  <a:lnTo>
                    <a:pt x="66" y="124"/>
                  </a:lnTo>
                  <a:close/>
                  <a:moveTo>
                    <a:pt x="77" y="68"/>
                  </a:moveTo>
                  <a:cubicBezTo>
                    <a:pt x="33" y="68"/>
                    <a:pt x="33" y="68"/>
                    <a:pt x="33" y="68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37"/>
                    <a:pt x="35" y="31"/>
                    <a:pt x="39" y="27"/>
                  </a:cubicBezTo>
                  <a:cubicBezTo>
                    <a:pt x="43" y="23"/>
                    <a:pt x="49" y="20"/>
                    <a:pt x="55" y="20"/>
                  </a:cubicBezTo>
                  <a:cubicBezTo>
                    <a:pt x="60" y="20"/>
                    <a:pt x="66" y="23"/>
                    <a:pt x="70" y="27"/>
                  </a:cubicBezTo>
                  <a:cubicBezTo>
                    <a:pt x="74" y="31"/>
                    <a:pt x="77" y="37"/>
                    <a:pt x="77" y="44"/>
                  </a:cubicBezTo>
                  <a:lnTo>
                    <a:pt x="77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/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auto">
            <a:xfrm>
              <a:off x="903288" y="2586038"/>
              <a:ext cx="25400" cy="60325"/>
            </a:xfrm>
            <a:custGeom>
              <a:avLst/>
              <a:gdLst>
                <a:gd name="T0" fmla="*/ 7 w 13"/>
                <a:gd name="T1" fmla="*/ 0 h 32"/>
                <a:gd name="T2" fmla="*/ 0 w 13"/>
                <a:gd name="T3" fmla="*/ 7 h 32"/>
                <a:gd name="T4" fmla="*/ 0 w 13"/>
                <a:gd name="T5" fmla="*/ 25 h 32"/>
                <a:gd name="T6" fmla="*/ 7 w 13"/>
                <a:gd name="T7" fmla="*/ 32 h 32"/>
                <a:gd name="T8" fmla="*/ 13 w 13"/>
                <a:gd name="T9" fmla="*/ 25 h 32"/>
                <a:gd name="T10" fmla="*/ 13 w 13"/>
                <a:gd name="T11" fmla="*/ 7 h 32"/>
                <a:gd name="T12" fmla="*/ 7 w 13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32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9"/>
                    <a:pt x="3" y="32"/>
                    <a:pt x="7" y="32"/>
                  </a:cubicBezTo>
                  <a:cubicBezTo>
                    <a:pt x="10" y="32"/>
                    <a:pt x="13" y="29"/>
                    <a:pt x="13" y="25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3"/>
                    <a:pt x="10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/>
            </a:p>
          </p:txBody>
        </p:sp>
      </p:grpSp>
      <p:sp>
        <p:nvSpPr>
          <p:cNvPr id="45" name="Freeform 32"/>
          <p:cNvSpPr>
            <a:spLocks/>
          </p:cNvSpPr>
          <p:nvPr/>
        </p:nvSpPr>
        <p:spPr bwMode="auto">
          <a:xfrm>
            <a:off x="7628467" y="3651019"/>
            <a:ext cx="755651" cy="668867"/>
          </a:xfrm>
          <a:custGeom>
            <a:avLst/>
            <a:gdLst>
              <a:gd name="T0" fmla="*/ 566557 w 136"/>
              <a:gd name="T1" fmla="*/ 200205 h 120"/>
              <a:gd name="T2" fmla="*/ 283279 w 136"/>
              <a:gd name="T3" fmla="*/ 0 h 120"/>
              <a:gd name="T4" fmla="*/ 0 w 136"/>
              <a:gd name="T5" fmla="*/ 200205 h 120"/>
              <a:gd name="T6" fmla="*/ 154137 w 136"/>
              <a:gd name="T7" fmla="*/ 379555 h 120"/>
              <a:gd name="T8" fmla="*/ 87483 w 136"/>
              <a:gd name="T9" fmla="*/ 500512 h 120"/>
              <a:gd name="T10" fmla="*/ 299942 w 136"/>
              <a:gd name="T11" fmla="*/ 400410 h 120"/>
              <a:gd name="T12" fmla="*/ 566557 w 136"/>
              <a:gd name="T13" fmla="*/ 200205 h 12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5" y="0"/>
                  <a:pt x="68" y="0"/>
                </a:cubicBezTo>
                <a:cubicBezTo>
                  <a:pt x="30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6" y="106"/>
                  <a:pt x="21" y="120"/>
                </a:cubicBezTo>
                <a:cubicBezTo>
                  <a:pt x="21" y="120"/>
                  <a:pt x="54" y="111"/>
                  <a:pt x="72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46" name="Group 26"/>
          <p:cNvGrpSpPr/>
          <p:nvPr/>
        </p:nvGrpSpPr>
        <p:grpSpPr>
          <a:xfrm>
            <a:off x="5993885" y="4538815"/>
            <a:ext cx="472713" cy="713695"/>
            <a:chOff x="549275" y="4406901"/>
            <a:chExt cx="161926" cy="244475"/>
          </a:xfrm>
          <a:solidFill>
            <a:schemeClr val="bg1"/>
          </a:solidFill>
        </p:grpSpPr>
        <p:sp>
          <p:nvSpPr>
            <p:cNvPr id="47" name="Freeform 62"/>
            <p:cNvSpPr>
              <a:spLocks noEditPoints="1"/>
            </p:cNvSpPr>
            <p:nvPr/>
          </p:nvSpPr>
          <p:spPr bwMode="auto">
            <a:xfrm>
              <a:off x="549275" y="4406901"/>
              <a:ext cx="138113" cy="244475"/>
            </a:xfrm>
            <a:custGeom>
              <a:avLst/>
              <a:gdLst>
                <a:gd name="T0" fmla="*/ 66 w 73"/>
                <a:gd name="T1" fmla="*/ 105 h 129"/>
                <a:gd name="T2" fmla="*/ 7 w 73"/>
                <a:gd name="T3" fmla="*/ 105 h 129"/>
                <a:gd name="T4" fmla="*/ 7 w 73"/>
                <a:gd name="T5" fmla="*/ 16 h 129"/>
                <a:gd name="T6" fmla="*/ 66 w 73"/>
                <a:gd name="T7" fmla="*/ 16 h 129"/>
                <a:gd name="T8" fmla="*/ 66 w 73"/>
                <a:gd name="T9" fmla="*/ 35 h 129"/>
                <a:gd name="T10" fmla="*/ 73 w 73"/>
                <a:gd name="T11" fmla="*/ 35 h 129"/>
                <a:gd name="T12" fmla="*/ 73 w 73"/>
                <a:gd name="T13" fmla="*/ 10 h 129"/>
                <a:gd name="T14" fmla="*/ 63 w 73"/>
                <a:gd name="T15" fmla="*/ 0 h 129"/>
                <a:gd name="T16" fmla="*/ 9 w 73"/>
                <a:gd name="T17" fmla="*/ 0 h 129"/>
                <a:gd name="T18" fmla="*/ 0 w 73"/>
                <a:gd name="T19" fmla="*/ 10 h 129"/>
                <a:gd name="T20" fmla="*/ 0 w 73"/>
                <a:gd name="T21" fmla="*/ 120 h 129"/>
                <a:gd name="T22" fmla="*/ 9 w 73"/>
                <a:gd name="T23" fmla="*/ 129 h 129"/>
                <a:gd name="T24" fmla="*/ 63 w 73"/>
                <a:gd name="T25" fmla="*/ 129 h 129"/>
                <a:gd name="T26" fmla="*/ 73 w 73"/>
                <a:gd name="T27" fmla="*/ 120 h 129"/>
                <a:gd name="T28" fmla="*/ 73 w 73"/>
                <a:gd name="T29" fmla="*/ 79 h 129"/>
                <a:gd name="T30" fmla="*/ 66 w 73"/>
                <a:gd name="T31" fmla="*/ 79 h 129"/>
                <a:gd name="T32" fmla="*/ 66 w 73"/>
                <a:gd name="T33" fmla="*/ 105 h 129"/>
                <a:gd name="T34" fmla="*/ 57 w 73"/>
                <a:gd name="T35" fmla="*/ 6 h 129"/>
                <a:gd name="T36" fmla="*/ 60 w 73"/>
                <a:gd name="T37" fmla="*/ 9 h 129"/>
                <a:gd name="T38" fmla="*/ 57 w 73"/>
                <a:gd name="T39" fmla="*/ 11 h 129"/>
                <a:gd name="T40" fmla="*/ 55 w 73"/>
                <a:gd name="T41" fmla="*/ 9 h 129"/>
                <a:gd name="T42" fmla="*/ 57 w 73"/>
                <a:gd name="T43" fmla="*/ 6 h 129"/>
                <a:gd name="T44" fmla="*/ 24 w 73"/>
                <a:gd name="T45" fmla="*/ 7 h 129"/>
                <a:gd name="T46" fmla="*/ 49 w 73"/>
                <a:gd name="T47" fmla="*/ 7 h 129"/>
                <a:gd name="T48" fmla="*/ 49 w 73"/>
                <a:gd name="T49" fmla="*/ 10 h 129"/>
                <a:gd name="T50" fmla="*/ 24 w 73"/>
                <a:gd name="T51" fmla="*/ 10 h 129"/>
                <a:gd name="T52" fmla="*/ 24 w 73"/>
                <a:gd name="T53" fmla="*/ 7 h 129"/>
                <a:gd name="T54" fmla="*/ 48 w 73"/>
                <a:gd name="T55" fmla="*/ 119 h 129"/>
                <a:gd name="T56" fmla="*/ 25 w 73"/>
                <a:gd name="T57" fmla="*/ 119 h 129"/>
                <a:gd name="T58" fmla="*/ 25 w 73"/>
                <a:gd name="T59" fmla="*/ 112 h 129"/>
                <a:gd name="T60" fmla="*/ 48 w 73"/>
                <a:gd name="T61" fmla="*/ 112 h 129"/>
                <a:gd name="T62" fmla="*/ 48 w 73"/>
                <a:gd name="T63" fmla="*/ 11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3" h="129">
                  <a:moveTo>
                    <a:pt x="66" y="105"/>
                  </a:moveTo>
                  <a:cubicBezTo>
                    <a:pt x="7" y="105"/>
                    <a:pt x="7" y="105"/>
                    <a:pt x="7" y="10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3" y="5"/>
                    <a:pt x="68" y="0"/>
                    <a:pt x="63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5"/>
                    <a:pt x="4" y="129"/>
                    <a:pt x="9" y="129"/>
                  </a:cubicBezTo>
                  <a:cubicBezTo>
                    <a:pt x="63" y="129"/>
                    <a:pt x="63" y="129"/>
                    <a:pt x="63" y="129"/>
                  </a:cubicBezTo>
                  <a:cubicBezTo>
                    <a:pt x="68" y="129"/>
                    <a:pt x="73" y="125"/>
                    <a:pt x="73" y="120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66" y="79"/>
                    <a:pt x="66" y="79"/>
                    <a:pt x="66" y="79"/>
                  </a:cubicBezTo>
                  <a:lnTo>
                    <a:pt x="66" y="105"/>
                  </a:lnTo>
                  <a:close/>
                  <a:moveTo>
                    <a:pt x="57" y="6"/>
                  </a:moveTo>
                  <a:cubicBezTo>
                    <a:pt x="58" y="6"/>
                    <a:pt x="60" y="7"/>
                    <a:pt x="60" y="9"/>
                  </a:cubicBezTo>
                  <a:cubicBezTo>
                    <a:pt x="60" y="10"/>
                    <a:pt x="58" y="11"/>
                    <a:pt x="57" y="11"/>
                  </a:cubicBezTo>
                  <a:cubicBezTo>
                    <a:pt x="56" y="11"/>
                    <a:pt x="55" y="10"/>
                    <a:pt x="55" y="9"/>
                  </a:cubicBezTo>
                  <a:cubicBezTo>
                    <a:pt x="55" y="7"/>
                    <a:pt x="56" y="6"/>
                    <a:pt x="57" y="6"/>
                  </a:cubicBezTo>
                  <a:close/>
                  <a:moveTo>
                    <a:pt x="24" y="7"/>
                  </a:moveTo>
                  <a:cubicBezTo>
                    <a:pt x="49" y="7"/>
                    <a:pt x="49" y="7"/>
                    <a:pt x="49" y="7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24" y="10"/>
                    <a:pt x="24" y="10"/>
                    <a:pt x="24" y="10"/>
                  </a:cubicBezTo>
                  <a:lnTo>
                    <a:pt x="24" y="7"/>
                  </a:lnTo>
                  <a:close/>
                  <a:moveTo>
                    <a:pt x="48" y="119"/>
                  </a:moveTo>
                  <a:cubicBezTo>
                    <a:pt x="25" y="119"/>
                    <a:pt x="25" y="119"/>
                    <a:pt x="25" y="119"/>
                  </a:cubicBezTo>
                  <a:cubicBezTo>
                    <a:pt x="25" y="112"/>
                    <a:pt x="25" y="112"/>
                    <a:pt x="25" y="112"/>
                  </a:cubicBezTo>
                  <a:cubicBezTo>
                    <a:pt x="48" y="112"/>
                    <a:pt x="48" y="112"/>
                    <a:pt x="48" y="112"/>
                  </a:cubicBezTo>
                  <a:lnTo>
                    <a:pt x="48" y="1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/>
            </a:p>
          </p:txBody>
        </p:sp>
        <p:sp>
          <p:nvSpPr>
            <p:cNvPr id="48" name="Freeform 63"/>
            <p:cNvSpPr>
              <a:spLocks/>
            </p:cNvSpPr>
            <p:nvPr/>
          </p:nvSpPr>
          <p:spPr bwMode="auto">
            <a:xfrm>
              <a:off x="608013" y="4478338"/>
              <a:ext cx="103188" cy="98425"/>
            </a:xfrm>
            <a:custGeom>
              <a:avLst/>
              <a:gdLst>
                <a:gd name="T0" fmla="*/ 0 w 65"/>
                <a:gd name="T1" fmla="*/ 44 h 62"/>
                <a:gd name="T2" fmla="*/ 8 w 65"/>
                <a:gd name="T3" fmla="*/ 44 h 62"/>
                <a:gd name="T4" fmla="*/ 0 w 65"/>
                <a:gd name="T5" fmla="*/ 62 h 62"/>
                <a:gd name="T6" fmla="*/ 22 w 65"/>
                <a:gd name="T7" fmla="*/ 44 h 62"/>
                <a:gd name="T8" fmla="*/ 65 w 65"/>
                <a:gd name="T9" fmla="*/ 44 h 62"/>
                <a:gd name="T10" fmla="*/ 65 w 65"/>
                <a:gd name="T11" fmla="*/ 0 h 62"/>
                <a:gd name="T12" fmla="*/ 0 w 65"/>
                <a:gd name="T13" fmla="*/ 0 h 62"/>
                <a:gd name="T14" fmla="*/ 0 w 65"/>
                <a:gd name="T15" fmla="*/ 4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62">
                  <a:moveTo>
                    <a:pt x="0" y="44"/>
                  </a:moveTo>
                  <a:lnTo>
                    <a:pt x="8" y="44"/>
                  </a:lnTo>
                  <a:lnTo>
                    <a:pt x="0" y="62"/>
                  </a:lnTo>
                  <a:lnTo>
                    <a:pt x="22" y="44"/>
                  </a:lnTo>
                  <a:lnTo>
                    <a:pt x="65" y="44"/>
                  </a:lnTo>
                  <a:lnTo>
                    <a:pt x="65" y="0"/>
                  </a:lnTo>
                  <a:lnTo>
                    <a:pt x="0" y="0"/>
                  </a:ln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2400"/>
            </a:p>
          </p:txBody>
        </p:sp>
      </p:grpSp>
      <p:sp>
        <p:nvSpPr>
          <p:cNvPr id="27" name="Title 1">
            <a:extLst>
              <a:ext uri="{FF2B5EF4-FFF2-40B4-BE49-F238E27FC236}">
                <a16:creationId xmlns="" xmlns:a16="http://schemas.microsoft.com/office/drawing/2014/main" id="{EE07AC76-0528-4AD3-9081-573E642DDBC5}"/>
              </a:ext>
            </a:extLst>
          </p:cNvPr>
          <p:cNvSpPr txBox="1">
            <a:spLocks/>
          </p:cNvSpPr>
          <p:nvPr/>
        </p:nvSpPr>
        <p:spPr>
          <a:xfrm>
            <a:off x="815414" y="260649"/>
            <a:ext cx="2839925" cy="50596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年度工作概述</a:t>
            </a:r>
          </a:p>
        </p:txBody>
      </p:sp>
    </p:spTree>
    <p:extLst>
      <p:ext uri="{BB962C8B-B14F-4D97-AF65-F5344CB8AC3E}">
        <p14:creationId xmlns:p14="http://schemas.microsoft.com/office/powerpoint/2010/main" val="39610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561">
        <p14:conveyor dir="l"/>
      </p:transition>
    </mc:Choice>
    <mc:Fallback xmlns="">
      <p:transition spd="slow" advClick="0" advTm="556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5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5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45" grpId="0" animBg="1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占位符 41">
            <a:extLst>
              <a:ext uri="{FF2B5EF4-FFF2-40B4-BE49-F238E27FC236}">
                <a16:creationId xmlns="" xmlns:a16="http://schemas.microsoft.com/office/drawing/2014/main" id="{8BD3F2D8-2630-4A89-A6E0-1A7940FC24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1" b="12531"/>
          <a:stretch>
            <a:fillRect/>
          </a:stretch>
        </p:blipFill>
        <p:spPr/>
      </p:pic>
      <p:sp>
        <p:nvSpPr>
          <p:cNvPr id="28" name="任意多边形: 形状 27">
            <a:extLst>
              <a:ext uri="{FF2B5EF4-FFF2-40B4-BE49-F238E27FC236}">
                <a16:creationId xmlns="" xmlns:a16="http://schemas.microsoft.com/office/drawing/2014/main" id="{E0286742-C68E-42A2-9FBF-9024F9C4E4F1}"/>
              </a:ext>
            </a:extLst>
          </p:cNvPr>
          <p:cNvSpPr/>
          <p:nvPr/>
        </p:nvSpPr>
        <p:spPr>
          <a:xfrm>
            <a:off x="0" y="2"/>
            <a:ext cx="10244803" cy="6858001"/>
          </a:xfrm>
          <a:custGeom>
            <a:avLst/>
            <a:gdLst>
              <a:gd name="connsiteX0" fmla="*/ 0 w 10244802"/>
              <a:gd name="connsiteY0" fmla="*/ 0 h 6858001"/>
              <a:gd name="connsiteX1" fmla="*/ 3386801 w 10244802"/>
              <a:gd name="connsiteY1" fmla="*/ 0 h 6858001"/>
              <a:gd name="connsiteX2" fmla="*/ 10244802 w 10244802"/>
              <a:gd name="connsiteY2" fmla="*/ 6858001 h 6858001"/>
              <a:gd name="connsiteX3" fmla="*/ 0 w 10244802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44802" h="6858001">
                <a:moveTo>
                  <a:pt x="0" y="0"/>
                </a:moveTo>
                <a:lnTo>
                  <a:pt x="3386801" y="0"/>
                </a:lnTo>
                <a:lnTo>
                  <a:pt x="10244802" y="6858001"/>
                </a:lnTo>
                <a:lnTo>
                  <a:pt x="0" y="6858001"/>
                </a:lnTo>
                <a:close/>
              </a:path>
            </a:pathLst>
          </a:custGeom>
          <a:solidFill>
            <a:srgbClr val="B8110D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1" name="任意多边形: 形状 30">
            <a:extLst>
              <a:ext uri="{FF2B5EF4-FFF2-40B4-BE49-F238E27FC236}">
                <a16:creationId xmlns="" xmlns:a16="http://schemas.microsoft.com/office/drawing/2014/main" id="{C9E1FFE9-AFD3-4B2C-B9DA-34FF7F244A9A}"/>
              </a:ext>
            </a:extLst>
          </p:cNvPr>
          <p:cNvSpPr/>
          <p:nvPr/>
        </p:nvSpPr>
        <p:spPr>
          <a:xfrm>
            <a:off x="1" y="2"/>
            <a:ext cx="7160139" cy="6858001"/>
          </a:xfrm>
          <a:custGeom>
            <a:avLst/>
            <a:gdLst>
              <a:gd name="connsiteX0" fmla="*/ 7160138 w 7160139"/>
              <a:gd name="connsiteY0" fmla="*/ 0 h 6858001"/>
              <a:gd name="connsiteX1" fmla="*/ 7160139 w 7160139"/>
              <a:gd name="connsiteY1" fmla="*/ 0 h 6858001"/>
              <a:gd name="connsiteX2" fmla="*/ 5281945 w 7160139"/>
              <a:gd name="connsiteY2" fmla="*/ 1878195 h 6858001"/>
              <a:gd name="connsiteX3" fmla="*/ 0 w 7160139"/>
              <a:gd name="connsiteY3" fmla="*/ 0 h 6858001"/>
              <a:gd name="connsiteX4" fmla="*/ 3386802 w 7160139"/>
              <a:gd name="connsiteY4" fmla="*/ 0 h 6858001"/>
              <a:gd name="connsiteX5" fmla="*/ 5273470 w 7160139"/>
              <a:gd name="connsiteY5" fmla="*/ 1886669 h 6858001"/>
              <a:gd name="connsiteX6" fmla="*/ 302138 w 7160139"/>
              <a:gd name="connsiteY6" fmla="*/ 6858001 h 6858001"/>
              <a:gd name="connsiteX7" fmla="*/ 0 w 7160139"/>
              <a:gd name="connsiteY7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60139" h="6858001">
                <a:moveTo>
                  <a:pt x="7160138" y="0"/>
                </a:moveTo>
                <a:lnTo>
                  <a:pt x="7160139" y="0"/>
                </a:lnTo>
                <a:lnTo>
                  <a:pt x="5281945" y="1878195"/>
                </a:lnTo>
                <a:close/>
                <a:moveTo>
                  <a:pt x="0" y="0"/>
                </a:moveTo>
                <a:lnTo>
                  <a:pt x="3386802" y="0"/>
                </a:lnTo>
                <a:lnTo>
                  <a:pt x="5273470" y="1886669"/>
                </a:lnTo>
                <a:lnTo>
                  <a:pt x="302138" y="6858001"/>
                </a:lnTo>
                <a:lnTo>
                  <a:pt x="0" y="6858001"/>
                </a:lnTo>
                <a:close/>
              </a:path>
            </a:pathLst>
          </a:custGeom>
          <a:solidFill>
            <a:srgbClr val="B8110D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="" xmlns:a16="http://schemas.microsoft.com/office/drawing/2014/main" id="{9FCF8386-0C8F-442B-9840-781F6BA64C39}"/>
              </a:ext>
            </a:extLst>
          </p:cNvPr>
          <p:cNvSpPr/>
          <p:nvPr/>
        </p:nvSpPr>
        <p:spPr>
          <a:xfrm>
            <a:off x="3386803" y="2"/>
            <a:ext cx="3773336" cy="1886669"/>
          </a:xfrm>
          <a:custGeom>
            <a:avLst/>
            <a:gdLst>
              <a:gd name="connsiteX0" fmla="*/ 0 w 3773336"/>
              <a:gd name="connsiteY0" fmla="*/ 0 h 1886669"/>
              <a:gd name="connsiteX1" fmla="*/ 3773336 w 3773336"/>
              <a:gd name="connsiteY1" fmla="*/ 0 h 1886669"/>
              <a:gd name="connsiteX2" fmla="*/ 1886668 w 3773336"/>
              <a:gd name="connsiteY2" fmla="*/ 1886669 h 188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73336" h="1886669">
                <a:moveTo>
                  <a:pt x="0" y="0"/>
                </a:moveTo>
                <a:lnTo>
                  <a:pt x="3773336" y="0"/>
                </a:lnTo>
                <a:lnTo>
                  <a:pt x="1886668" y="1886669"/>
                </a:lnTo>
                <a:close/>
              </a:path>
            </a:pathLst>
          </a:custGeom>
          <a:solidFill>
            <a:srgbClr val="B8110D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="" xmlns:a16="http://schemas.microsoft.com/office/drawing/2014/main" id="{DCFBAD05-E0B9-4421-B234-0E319C76D8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686" r="5622"/>
          <a:stretch>
            <a:fillRect/>
          </a:stretch>
        </p:blipFill>
        <p:spPr>
          <a:xfrm>
            <a:off x="-5563" y="-123394"/>
            <a:ext cx="10838995" cy="4959311"/>
          </a:xfrm>
          <a:custGeom>
            <a:avLst/>
            <a:gdLst>
              <a:gd name="connsiteX0" fmla="*/ 0 w 10838995"/>
              <a:gd name="connsiteY0" fmla="*/ 0 h 4959310"/>
              <a:gd name="connsiteX1" fmla="*/ 10838995 w 10838995"/>
              <a:gd name="connsiteY1" fmla="*/ 0 h 4959310"/>
              <a:gd name="connsiteX2" fmla="*/ 10838995 w 10838995"/>
              <a:gd name="connsiteY2" fmla="*/ 4959310 h 4959310"/>
              <a:gd name="connsiteX3" fmla="*/ 0 w 10838995"/>
              <a:gd name="connsiteY3" fmla="*/ 4959310 h 4959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38995" h="4959310">
                <a:moveTo>
                  <a:pt x="0" y="0"/>
                </a:moveTo>
                <a:lnTo>
                  <a:pt x="10838995" y="0"/>
                </a:lnTo>
                <a:lnTo>
                  <a:pt x="10838995" y="4959310"/>
                </a:lnTo>
                <a:lnTo>
                  <a:pt x="0" y="4959310"/>
                </a:lnTo>
                <a:close/>
              </a:path>
            </a:pathLst>
          </a:custGeom>
        </p:spPr>
      </p:pic>
      <p:pic>
        <p:nvPicPr>
          <p:cNvPr id="48" name="图片 47">
            <a:extLst>
              <a:ext uri="{FF2B5EF4-FFF2-40B4-BE49-F238E27FC236}">
                <a16:creationId xmlns="" xmlns:a16="http://schemas.microsoft.com/office/drawing/2014/main" id="{F3F63797-E9F0-46CA-B97D-2F4C54A7A7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3582"/>
          <a:stretch>
            <a:fillRect/>
          </a:stretch>
        </p:blipFill>
        <p:spPr>
          <a:xfrm flipH="1">
            <a:off x="5903979" y="2468894"/>
            <a:ext cx="6479475" cy="6858001"/>
          </a:xfrm>
          <a:custGeom>
            <a:avLst/>
            <a:gdLst>
              <a:gd name="connsiteX0" fmla="*/ 6479473 w 6479473"/>
              <a:gd name="connsiteY0" fmla="*/ 0 h 6858000"/>
              <a:gd name="connsiteX1" fmla="*/ 0 w 6479473"/>
              <a:gd name="connsiteY1" fmla="*/ 0 h 6858000"/>
              <a:gd name="connsiteX2" fmla="*/ 0 w 6479473"/>
              <a:gd name="connsiteY2" fmla="*/ 6858000 h 6858000"/>
              <a:gd name="connsiteX3" fmla="*/ 6479473 w 647947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79473" h="6858000">
                <a:moveTo>
                  <a:pt x="6479473" y="0"/>
                </a:moveTo>
                <a:lnTo>
                  <a:pt x="0" y="0"/>
                </a:lnTo>
                <a:lnTo>
                  <a:pt x="0" y="6858000"/>
                </a:lnTo>
                <a:lnTo>
                  <a:pt x="6479473" y="6858000"/>
                </a:lnTo>
                <a:close/>
              </a:path>
            </a:pathLst>
          </a:custGeom>
        </p:spPr>
      </p:pic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C02B4953-DD2E-447B-995F-FF114149BD40}"/>
              </a:ext>
            </a:extLst>
          </p:cNvPr>
          <p:cNvSpPr txBox="1"/>
          <p:nvPr/>
        </p:nvSpPr>
        <p:spPr>
          <a:xfrm>
            <a:off x="996503" y="1645371"/>
            <a:ext cx="2291468" cy="19869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914377">
              <a:lnSpc>
                <a:spcPct val="114000"/>
              </a:lnSpc>
            </a:pPr>
            <a:r>
              <a:rPr lang="en-US" altLang="zh-CN" sz="5400" b="1" dirty="0">
                <a:solidFill>
                  <a:srgbClr val="FFFFFF"/>
                </a:solidFill>
                <a:latin typeface="Arial"/>
                <a:ea typeface="微软雅黑"/>
              </a:rPr>
              <a:t>PART 02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75E10FF1-E493-4EA6-BB82-0FF1C3E2BD0A}"/>
              </a:ext>
            </a:extLst>
          </p:cNvPr>
          <p:cNvGrpSpPr/>
          <p:nvPr/>
        </p:nvGrpSpPr>
        <p:grpSpPr>
          <a:xfrm>
            <a:off x="2983481" y="4402950"/>
            <a:ext cx="4877820" cy="1071664"/>
            <a:chOff x="2983480" y="4169076"/>
            <a:chExt cx="4877820" cy="1071663"/>
          </a:xfrm>
        </p:grpSpPr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91DD2887-A1AE-4E54-A475-4834B14E037C}"/>
                </a:ext>
              </a:extLst>
            </p:cNvPr>
            <p:cNvSpPr txBox="1"/>
            <p:nvPr/>
          </p:nvSpPr>
          <p:spPr>
            <a:xfrm>
              <a:off x="3169060" y="4169076"/>
              <a:ext cx="4506661" cy="5835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377">
                <a:lnSpc>
                  <a:spcPct val="114000"/>
                </a:lnSpc>
              </a:pPr>
              <a:r>
                <a:rPr lang="zh-CN" altLang="en-US" sz="2800" b="1" dirty="0">
                  <a:solidFill>
                    <a:srgbClr val="FFFFFF"/>
                  </a:solidFill>
                  <a:latin typeface="Arial"/>
                  <a:ea typeface="微软雅黑"/>
                </a:rPr>
                <a:t>工作完成情况</a:t>
              </a:r>
              <a:endParaRPr lang="en-US" altLang="zh-CN" sz="2800" b="1" dirty="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4B963FD7-890D-4360-A0BE-90DA56E39B16}"/>
                </a:ext>
              </a:extLst>
            </p:cNvPr>
            <p:cNvSpPr txBox="1"/>
            <p:nvPr/>
          </p:nvSpPr>
          <p:spPr>
            <a:xfrm>
              <a:off x="2983480" y="4727393"/>
              <a:ext cx="4877820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377">
                <a:lnSpc>
                  <a:spcPct val="114000"/>
                </a:lnSpc>
              </a:pPr>
              <a:r>
                <a:rPr lang="en-US" altLang="zh-CN" sz="1200" dirty="0">
                  <a:solidFill>
                    <a:srgbClr val="FFFFFF"/>
                  </a:solidFill>
                  <a:latin typeface="微软雅黑"/>
                  <a:ea typeface="微软雅黑"/>
                </a:rPr>
                <a:t>The user can demonstrate on a projector or computer, or print the presentation and make it into a film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460491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椭圆 87"/>
          <p:cNvSpPr/>
          <p:nvPr/>
        </p:nvSpPr>
        <p:spPr>
          <a:xfrm>
            <a:off x="2062941" y="1761139"/>
            <a:ext cx="1905212" cy="190521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 dirty="0">
              <a:solidFill>
                <a:schemeClr val="tx1"/>
              </a:solidFill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3643500" y="1730117"/>
            <a:ext cx="987888" cy="987888"/>
          </a:xfrm>
          <a:prstGeom prst="ellipse">
            <a:avLst/>
          </a:prstGeom>
          <a:solidFill>
            <a:srgbClr val="C00000">
              <a:alpha val="7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5349451" y="2798339"/>
            <a:ext cx="4428648" cy="10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endParaRPr lang="en-US" altLang="zh-CN" sz="1372" i="1" dirty="0"/>
          </a:p>
        </p:txBody>
      </p:sp>
      <p:grpSp>
        <p:nvGrpSpPr>
          <p:cNvPr id="91" name="组合 90"/>
          <p:cNvGrpSpPr/>
          <p:nvPr/>
        </p:nvGrpSpPr>
        <p:grpSpPr>
          <a:xfrm>
            <a:off x="5446824" y="1972829"/>
            <a:ext cx="1628165" cy="466819"/>
            <a:chOff x="5531813" y="2013218"/>
            <a:chExt cx="1661498" cy="476376"/>
          </a:xfrm>
        </p:grpSpPr>
        <p:sp>
          <p:nvSpPr>
            <p:cNvPr id="92" name="矩形 91"/>
            <p:cNvSpPr/>
            <p:nvPr/>
          </p:nvSpPr>
          <p:spPr>
            <a:xfrm>
              <a:off x="5531813" y="2013218"/>
              <a:ext cx="1661498" cy="476376"/>
            </a:xfrm>
            <a:prstGeom prst="rect">
              <a:avLst/>
            </a:prstGeom>
            <a:solidFill>
              <a:srgbClr val="B8110D"/>
            </a:solidFill>
            <a:ln>
              <a:noFill/>
            </a:ln>
            <a:effectLst>
              <a:outerShdw blurRad="76200" dist="254000" dir="5400000" sx="99000" sy="99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6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5577732" y="2066740"/>
              <a:ext cx="1209199" cy="298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</a:t>
              </a:r>
              <a:endParaRPr lang="zh-CN" alt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94" name="矩形 93"/>
          <p:cNvSpPr/>
          <p:nvPr/>
        </p:nvSpPr>
        <p:spPr>
          <a:xfrm>
            <a:off x="2453812" y="2196490"/>
            <a:ext cx="1127232" cy="574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136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3136" dirty="0">
              <a:solidFill>
                <a:schemeClr val="bg1"/>
              </a:solidFill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2330396" y="2819589"/>
            <a:ext cx="118494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输入文字内容</a:t>
            </a:r>
          </a:p>
        </p:txBody>
      </p:sp>
      <p:sp>
        <p:nvSpPr>
          <p:cNvPr id="96" name="空心弧 95"/>
          <p:cNvSpPr/>
          <p:nvPr/>
        </p:nvSpPr>
        <p:spPr>
          <a:xfrm>
            <a:off x="1855243" y="1554767"/>
            <a:ext cx="2317957" cy="2317957"/>
          </a:xfrm>
          <a:prstGeom prst="blockArc">
            <a:avLst>
              <a:gd name="adj1" fmla="val 21575274"/>
              <a:gd name="adj2" fmla="val 18751770"/>
              <a:gd name="adj3" fmla="val 15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2059142" y="4413342"/>
            <a:ext cx="1905212" cy="190521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 dirty="0">
              <a:solidFill>
                <a:schemeClr val="tx1"/>
              </a:solidFill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3639701" y="4382320"/>
            <a:ext cx="987888" cy="987888"/>
          </a:xfrm>
          <a:prstGeom prst="ellipse">
            <a:avLst/>
          </a:prstGeom>
          <a:solidFill>
            <a:srgbClr val="EF221D">
              <a:alpha val="7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5345652" y="5445224"/>
            <a:ext cx="4428648" cy="10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endParaRPr lang="en-US" altLang="zh-CN" sz="1372" i="1" dirty="0"/>
          </a:p>
        </p:txBody>
      </p:sp>
      <p:grpSp>
        <p:nvGrpSpPr>
          <p:cNvPr id="100" name="组合 99"/>
          <p:cNvGrpSpPr/>
          <p:nvPr/>
        </p:nvGrpSpPr>
        <p:grpSpPr>
          <a:xfrm>
            <a:off x="5443026" y="4625032"/>
            <a:ext cx="1628165" cy="466819"/>
            <a:chOff x="5527937" y="4719718"/>
            <a:chExt cx="1661498" cy="476376"/>
          </a:xfrm>
        </p:grpSpPr>
        <p:sp>
          <p:nvSpPr>
            <p:cNvPr id="101" name="矩形 100"/>
            <p:cNvSpPr/>
            <p:nvPr/>
          </p:nvSpPr>
          <p:spPr>
            <a:xfrm>
              <a:off x="5527937" y="4719718"/>
              <a:ext cx="1661498" cy="476376"/>
            </a:xfrm>
            <a:prstGeom prst="rect">
              <a:avLst/>
            </a:prstGeom>
            <a:solidFill>
              <a:srgbClr val="B8110D"/>
            </a:solidFill>
            <a:ln>
              <a:noFill/>
            </a:ln>
            <a:effectLst>
              <a:outerShdw blurRad="76200" dist="254000" dir="5400000" sx="99000" sy="99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6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5573856" y="4773240"/>
              <a:ext cx="1209199" cy="298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点击输入标题</a:t>
              </a:r>
              <a:endParaRPr lang="zh-CN" alt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3" name="矩形 102"/>
          <p:cNvSpPr/>
          <p:nvPr/>
        </p:nvSpPr>
        <p:spPr>
          <a:xfrm>
            <a:off x="2450015" y="4848694"/>
            <a:ext cx="1127232" cy="5749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136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3136" dirty="0">
              <a:solidFill>
                <a:schemeClr val="bg1"/>
              </a:solidFill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2326597" y="5471792"/>
            <a:ext cx="118494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输入文字内容</a:t>
            </a:r>
          </a:p>
        </p:txBody>
      </p:sp>
      <p:sp>
        <p:nvSpPr>
          <p:cNvPr id="105" name="空心弧 104"/>
          <p:cNvSpPr/>
          <p:nvPr/>
        </p:nvSpPr>
        <p:spPr>
          <a:xfrm>
            <a:off x="1851446" y="4206970"/>
            <a:ext cx="2317957" cy="2317957"/>
          </a:xfrm>
          <a:prstGeom prst="blockArc">
            <a:avLst>
              <a:gd name="adj1" fmla="val 21575274"/>
              <a:gd name="adj2" fmla="val 18751770"/>
              <a:gd name="adj3" fmla="val 15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pic>
        <p:nvPicPr>
          <p:cNvPr id="106" name="图片 10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917" y="1898010"/>
            <a:ext cx="687460" cy="687460"/>
          </a:xfrm>
          <a:prstGeom prst="rect">
            <a:avLst/>
          </a:prstGeom>
        </p:spPr>
      </p:pic>
      <p:pic>
        <p:nvPicPr>
          <p:cNvPr id="107" name="图片 10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115" y="4550139"/>
            <a:ext cx="580575" cy="580575"/>
          </a:xfrm>
          <a:prstGeom prst="rect">
            <a:avLst/>
          </a:prstGeom>
        </p:spPr>
      </p:pic>
      <p:sp>
        <p:nvSpPr>
          <p:cNvPr id="22" name="Title 1">
            <a:extLst>
              <a:ext uri="{FF2B5EF4-FFF2-40B4-BE49-F238E27FC236}">
                <a16:creationId xmlns="" xmlns:a16="http://schemas.microsoft.com/office/drawing/2014/main" id="{3DC84B8A-33C3-4A0B-8F59-C168B9E3C471}"/>
              </a:ext>
            </a:extLst>
          </p:cNvPr>
          <p:cNvSpPr txBox="1">
            <a:spLocks/>
          </p:cNvSpPr>
          <p:nvPr/>
        </p:nvSpPr>
        <p:spPr>
          <a:xfrm>
            <a:off x="815414" y="260649"/>
            <a:ext cx="2839925" cy="50596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308918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8987">
        <p14:conveyor dir="l"/>
      </p:transition>
    </mc:Choice>
    <mc:Fallback xmlns="">
      <p:transition spd="slow" advClick="0" advTm="89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 animBg="1"/>
      <p:bldP spid="90" grpId="0"/>
      <p:bldP spid="94" grpId="0"/>
      <p:bldP spid="95" grpId="0"/>
      <p:bldP spid="96" grpId="0" animBg="1"/>
      <p:bldP spid="97" grpId="0" animBg="1"/>
      <p:bldP spid="98" grpId="0" animBg="1"/>
      <p:bldP spid="99" grpId="0"/>
      <p:bldP spid="103" grpId="0"/>
      <p:bldP spid="104" grpId="0"/>
      <p:bldP spid="105" grpId="0" animBg="1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26"/>
          <p:cNvSpPr/>
          <p:nvPr/>
        </p:nvSpPr>
        <p:spPr>
          <a:xfrm>
            <a:off x="695803" y="2026298"/>
            <a:ext cx="1817445" cy="2212541"/>
          </a:xfrm>
          <a:prstGeom prst="roundRect">
            <a:avLst>
              <a:gd name="adj" fmla="val 7114"/>
            </a:avLst>
          </a:prstGeom>
          <a:solidFill>
            <a:srgbClr val="0017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 dirty="0"/>
          </a:p>
        </p:txBody>
      </p:sp>
      <p:sp>
        <p:nvSpPr>
          <p:cNvPr id="20" name="Isosceles Triangle 43"/>
          <p:cNvSpPr/>
          <p:nvPr/>
        </p:nvSpPr>
        <p:spPr>
          <a:xfrm rot="10800000">
            <a:off x="1325666" y="4238837"/>
            <a:ext cx="557721" cy="318156"/>
          </a:xfrm>
          <a:prstGeom prst="triangle">
            <a:avLst/>
          </a:prstGeom>
          <a:solidFill>
            <a:srgbClr val="0017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 dirty="0"/>
          </a:p>
        </p:txBody>
      </p:sp>
      <p:sp>
        <p:nvSpPr>
          <p:cNvPr id="21" name="Text Placeholder 3"/>
          <p:cNvSpPr txBox="1">
            <a:spLocks/>
          </p:cNvSpPr>
          <p:nvPr/>
        </p:nvSpPr>
        <p:spPr>
          <a:xfrm>
            <a:off x="1003398" y="3696102"/>
            <a:ext cx="1202252" cy="241285"/>
          </a:xfrm>
          <a:prstGeom prst="rect">
            <a:avLst/>
          </a:prstGeom>
          <a:noFill/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896090">
              <a:spcBef>
                <a:spcPct val="20000"/>
              </a:spcBef>
              <a:defRPr/>
            </a:pPr>
            <a:r>
              <a:rPr lang="zh-CN" altLang="en-US" sz="1568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sz="1568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3170148" y="3725648"/>
            <a:ext cx="1202252" cy="241285"/>
          </a:xfrm>
          <a:prstGeom prst="rect">
            <a:avLst/>
          </a:prstGeom>
          <a:noFill/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896090">
              <a:spcBef>
                <a:spcPct val="20000"/>
              </a:spcBef>
              <a:defRPr/>
            </a:pPr>
            <a:r>
              <a:rPr lang="zh-CN" altLang="en-US" sz="1568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en-US" sz="1568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ound Same Side Corner Rectangle 44"/>
          <p:cNvSpPr/>
          <p:nvPr/>
        </p:nvSpPr>
        <p:spPr>
          <a:xfrm>
            <a:off x="695803" y="2026297"/>
            <a:ext cx="1817445" cy="1501368"/>
          </a:xfrm>
          <a:prstGeom prst="round2SameRect">
            <a:avLst>
              <a:gd name="adj1" fmla="val 8730"/>
              <a:gd name="adj2" fmla="val 0"/>
            </a:avLst>
          </a:prstGeom>
          <a:solidFill>
            <a:srgbClr val="18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24" name="Group 48"/>
          <p:cNvGrpSpPr/>
          <p:nvPr/>
        </p:nvGrpSpPr>
        <p:grpSpPr>
          <a:xfrm>
            <a:off x="2908344" y="2026298"/>
            <a:ext cx="1817445" cy="2530695"/>
            <a:chOff x="663207" y="1246790"/>
            <a:chExt cx="1324962" cy="1844938"/>
          </a:xfrm>
          <a:solidFill>
            <a:schemeClr val="accent2">
              <a:lumMod val="75000"/>
            </a:schemeClr>
          </a:solidFill>
        </p:grpSpPr>
        <p:sp>
          <p:nvSpPr>
            <p:cNvPr id="25" name="Rounded Rectangle 49"/>
            <p:cNvSpPr/>
            <p:nvPr/>
          </p:nvSpPr>
          <p:spPr>
            <a:xfrm>
              <a:off x="663207" y="1246790"/>
              <a:ext cx="1324962" cy="1612996"/>
            </a:xfrm>
            <a:prstGeom prst="roundRect">
              <a:avLst>
                <a:gd name="adj" fmla="val 7114"/>
              </a:avLst>
            </a:prstGeom>
            <a:solidFill>
              <a:srgbClr val="B720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 dirty="0"/>
            </a:p>
          </p:txBody>
        </p:sp>
        <p:sp>
          <p:nvSpPr>
            <p:cNvPr id="26" name="Isosceles Triangle 50"/>
            <p:cNvSpPr/>
            <p:nvPr/>
          </p:nvSpPr>
          <p:spPr>
            <a:xfrm rot="10800000">
              <a:off x="1122392" y="2859785"/>
              <a:ext cx="406592" cy="231943"/>
            </a:xfrm>
            <a:prstGeom prst="triangle">
              <a:avLst/>
            </a:prstGeom>
            <a:solidFill>
              <a:srgbClr val="B720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 dirty="0"/>
            </a:p>
          </p:txBody>
        </p:sp>
      </p:grpSp>
      <p:sp>
        <p:nvSpPr>
          <p:cNvPr id="27" name="Round Same Side Corner Rectangle 52"/>
          <p:cNvSpPr/>
          <p:nvPr/>
        </p:nvSpPr>
        <p:spPr>
          <a:xfrm>
            <a:off x="2908344" y="2026297"/>
            <a:ext cx="1817445" cy="1501368"/>
          </a:xfrm>
          <a:prstGeom prst="round2SameRect">
            <a:avLst>
              <a:gd name="adj1" fmla="val 8730"/>
              <a:gd name="adj2" fmla="val 0"/>
            </a:avLst>
          </a:prstGeom>
          <a:solidFill>
            <a:srgbClr val="D80E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 dirty="0">
              <a:solidFill>
                <a:schemeClr val="accent2">
                  <a:lumMod val="50000"/>
                </a:schemeClr>
              </a:solidFill>
              <a:cs typeface="+mj-cs"/>
            </a:endParaRPr>
          </a:p>
        </p:txBody>
      </p:sp>
      <p:grpSp>
        <p:nvGrpSpPr>
          <p:cNvPr id="45" name="Group 54"/>
          <p:cNvGrpSpPr/>
          <p:nvPr/>
        </p:nvGrpSpPr>
        <p:grpSpPr>
          <a:xfrm>
            <a:off x="5120884" y="2026298"/>
            <a:ext cx="1817445" cy="2530695"/>
            <a:chOff x="663207" y="1246790"/>
            <a:chExt cx="1324962" cy="1844938"/>
          </a:xfrm>
          <a:solidFill>
            <a:schemeClr val="accent3">
              <a:lumMod val="75000"/>
            </a:schemeClr>
          </a:solidFill>
        </p:grpSpPr>
        <p:sp>
          <p:nvSpPr>
            <p:cNvPr id="46" name="Rounded Rectangle 55"/>
            <p:cNvSpPr/>
            <p:nvPr/>
          </p:nvSpPr>
          <p:spPr>
            <a:xfrm>
              <a:off x="663207" y="1246790"/>
              <a:ext cx="1324962" cy="1612996"/>
            </a:xfrm>
            <a:prstGeom prst="roundRect">
              <a:avLst>
                <a:gd name="adj" fmla="val 7114"/>
              </a:avLst>
            </a:prstGeom>
            <a:solidFill>
              <a:srgbClr val="182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 dirty="0"/>
            </a:p>
          </p:txBody>
        </p:sp>
        <p:sp>
          <p:nvSpPr>
            <p:cNvPr id="47" name="Isosceles Triangle 56"/>
            <p:cNvSpPr/>
            <p:nvPr/>
          </p:nvSpPr>
          <p:spPr>
            <a:xfrm rot="10800000">
              <a:off x="1122392" y="2859785"/>
              <a:ext cx="406592" cy="231943"/>
            </a:xfrm>
            <a:prstGeom prst="triangle">
              <a:avLst/>
            </a:prstGeom>
            <a:solidFill>
              <a:srgbClr val="182E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 dirty="0"/>
            </a:p>
          </p:txBody>
        </p:sp>
      </p:grpSp>
      <p:sp>
        <p:nvSpPr>
          <p:cNvPr id="48" name="Round Same Side Corner Rectangle 58"/>
          <p:cNvSpPr/>
          <p:nvPr/>
        </p:nvSpPr>
        <p:spPr>
          <a:xfrm>
            <a:off x="5120884" y="2026297"/>
            <a:ext cx="1817445" cy="1501368"/>
          </a:xfrm>
          <a:prstGeom prst="round2SameRect">
            <a:avLst>
              <a:gd name="adj1" fmla="val 8730"/>
              <a:gd name="adj2" fmla="val 0"/>
            </a:avLst>
          </a:prstGeom>
          <a:solidFill>
            <a:srgbClr val="0017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 dirty="0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49" name="Group 60"/>
          <p:cNvGrpSpPr/>
          <p:nvPr/>
        </p:nvGrpSpPr>
        <p:grpSpPr>
          <a:xfrm>
            <a:off x="7333426" y="2026298"/>
            <a:ext cx="1817445" cy="2530695"/>
            <a:chOff x="663207" y="1246790"/>
            <a:chExt cx="1324962" cy="1844938"/>
          </a:xfrm>
          <a:solidFill>
            <a:schemeClr val="accent4">
              <a:lumMod val="50000"/>
            </a:schemeClr>
          </a:solidFill>
        </p:grpSpPr>
        <p:sp>
          <p:nvSpPr>
            <p:cNvPr id="50" name="Rounded Rectangle 61"/>
            <p:cNvSpPr/>
            <p:nvPr/>
          </p:nvSpPr>
          <p:spPr>
            <a:xfrm>
              <a:off x="663207" y="1246790"/>
              <a:ext cx="1324962" cy="1612996"/>
            </a:xfrm>
            <a:prstGeom prst="roundRect">
              <a:avLst>
                <a:gd name="adj" fmla="val 7114"/>
              </a:avLst>
            </a:prstGeom>
            <a:solidFill>
              <a:srgbClr val="D80E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 dirty="0"/>
            </a:p>
          </p:txBody>
        </p:sp>
        <p:sp>
          <p:nvSpPr>
            <p:cNvPr id="51" name="Isosceles Triangle 62"/>
            <p:cNvSpPr/>
            <p:nvPr/>
          </p:nvSpPr>
          <p:spPr>
            <a:xfrm rot="10800000">
              <a:off x="1122392" y="2859785"/>
              <a:ext cx="406592" cy="231943"/>
            </a:xfrm>
            <a:prstGeom prst="triangle">
              <a:avLst/>
            </a:prstGeom>
            <a:solidFill>
              <a:srgbClr val="D80E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 dirty="0"/>
            </a:p>
          </p:txBody>
        </p:sp>
      </p:grpSp>
      <p:sp>
        <p:nvSpPr>
          <p:cNvPr id="52" name="Round Same Side Corner Rectangle 64"/>
          <p:cNvSpPr/>
          <p:nvPr/>
        </p:nvSpPr>
        <p:spPr>
          <a:xfrm>
            <a:off x="7333426" y="2026297"/>
            <a:ext cx="1817445" cy="1501368"/>
          </a:xfrm>
          <a:prstGeom prst="round2SameRect">
            <a:avLst>
              <a:gd name="adj1" fmla="val 8730"/>
              <a:gd name="adj2" fmla="val 0"/>
            </a:avLst>
          </a:prstGeom>
          <a:solidFill>
            <a:srgbClr val="B720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 dirty="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53" name="Group 66"/>
          <p:cNvGrpSpPr/>
          <p:nvPr/>
        </p:nvGrpSpPr>
        <p:grpSpPr>
          <a:xfrm>
            <a:off x="9545966" y="2026298"/>
            <a:ext cx="1817445" cy="2530695"/>
            <a:chOff x="663207" y="1246790"/>
            <a:chExt cx="1324962" cy="1844938"/>
          </a:xfrm>
          <a:solidFill>
            <a:schemeClr val="accent5">
              <a:lumMod val="75000"/>
            </a:schemeClr>
          </a:solidFill>
        </p:grpSpPr>
        <p:sp>
          <p:nvSpPr>
            <p:cNvPr id="54" name="Rounded Rectangle 67"/>
            <p:cNvSpPr/>
            <p:nvPr/>
          </p:nvSpPr>
          <p:spPr>
            <a:xfrm>
              <a:off x="663207" y="1246790"/>
              <a:ext cx="1324962" cy="1612996"/>
            </a:xfrm>
            <a:prstGeom prst="roundRect">
              <a:avLst>
                <a:gd name="adj" fmla="val 7114"/>
              </a:avLst>
            </a:prstGeom>
            <a:solidFill>
              <a:srgbClr val="0017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 dirty="0"/>
            </a:p>
          </p:txBody>
        </p:sp>
        <p:sp>
          <p:nvSpPr>
            <p:cNvPr id="55" name="Isosceles Triangle 74"/>
            <p:cNvSpPr/>
            <p:nvPr/>
          </p:nvSpPr>
          <p:spPr>
            <a:xfrm rot="10800000">
              <a:off x="1122392" y="2859785"/>
              <a:ext cx="406592" cy="231943"/>
            </a:xfrm>
            <a:prstGeom prst="triangle">
              <a:avLst/>
            </a:prstGeom>
            <a:solidFill>
              <a:srgbClr val="0017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00" dirty="0"/>
            </a:p>
          </p:txBody>
        </p:sp>
      </p:grpSp>
      <p:sp>
        <p:nvSpPr>
          <p:cNvPr id="56" name="Round Same Side Corner Rectangle 77"/>
          <p:cNvSpPr/>
          <p:nvPr/>
        </p:nvSpPr>
        <p:spPr>
          <a:xfrm>
            <a:off x="9545966" y="2026297"/>
            <a:ext cx="1817445" cy="1501368"/>
          </a:xfrm>
          <a:prstGeom prst="round2SameRect">
            <a:avLst>
              <a:gd name="adj1" fmla="val 8730"/>
              <a:gd name="adj2" fmla="val 0"/>
            </a:avLst>
          </a:prstGeom>
          <a:solidFill>
            <a:srgbClr val="182E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3154516" y="3584233"/>
            <a:ext cx="1386918" cy="454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68" dirty="0">
                <a:solidFill>
                  <a:schemeClr val="bg1"/>
                </a:solidFill>
              </a:rPr>
              <a:t>点击添加标题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5324818" y="3610473"/>
            <a:ext cx="1386918" cy="454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68" dirty="0">
                <a:solidFill>
                  <a:schemeClr val="bg1"/>
                </a:solidFill>
              </a:rPr>
              <a:t>点击添加标题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7498746" y="3610473"/>
            <a:ext cx="1386918" cy="454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68" dirty="0">
                <a:solidFill>
                  <a:schemeClr val="bg1"/>
                </a:solidFill>
              </a:rPr>
              <a:t>点击添加标题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9796901" y="3610473"/>
            <a:ext cx="1386918" cy="4542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568" dirty="0">
                <a:solidFill>
                  <a:schemeClr val="bg1"/>
                </a:solidFill>
              </a:rPr>
              <a:t>点击添加标题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979482" y="4592030"/>
            <a:ext cx="1184940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00" dirty="0">
                <a:solidFill>
                  <a:srgbClr val="182E60"/>
                </a:solidFill>
              </a:rPr>
              <a:t>点击添加标题</a:t>
            </a:r>
          </a:p>
        </p:txBody>
      </p:sp>
      <p:sp>
        <p:nvSpPr>
          <p:cNvPr id="62" name="矩形 61"/>
          <p:cNvSpPr/>
          <p:nvPr/>
        </p:nvSpPr>
        <p:spPr>
          <a:xfrm flipH="1">
            <a:off x="797565" y="5076769"/>
            <a:ext cx="1602511" cy="563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84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3197728" y="4592030"/>
            <a:ext cx="1184940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00" dirty="0">
                <a:solidFill>
                  <a:srgbClr val="182E60"/>
                </a:solidFill>
              </a:rPr>
              <a:t>点击添加标题</a:t>
            </a:r>
          </a:p>
        </p:txBody>
      </p:sp>
      <p:sp>
        <p:nvSpPr>
          <p:cNvPr id="64" name="矩形 63"/>
          <p:cNvSpPr/>
          <p:nvPr/>
        </p:nvSpPr>
        <p:spPr>
          <a:xfrm flipH="1">
            <a:off x="3015811" y="5076769"/>
            <a:ext cx="1602511" cy="563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84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5398939" y="4592030"/>
            <a:ext cx="1184940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00" dirty="0">
                <a:solidFill>
                  <a:srgbClr val="182E60"/>
                </a:solidFill>
              </a:rPr>
              <a:t>点击添加标题</a:t>
            </a:r>
          </a:p>
        </p:txBody>
      </p:sp>
      <p:sp>
        <p:nvSpPr>
          <p:cNvPr id="66" name="矩形 65"/>
          <p:cNvSpPr/>
          <p:nvPr/>
        </p:nvSpPr>
        <p:spPr>
          <a:xfrm flipH="1">
            <a:off x="5217023" y="5076769"/>
            <a:ext cx="1602511" cy="563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84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7572868" y="4592030"/>
            <a:ext cx="1184940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00" dirty="0">
                <a:solidFill>
                  <a:srgbClr val="182E60"/>
                </a:solidFill>
              </a:rPr>
              <a:t>点击添加标题</a:t>
            </a:r>
          </a:p>
        </p:txBody>
      </p:sp>
      <p:sp>
        <p:nvSpPr>
          <p:cNvPr id="68" name="矩形 67"/>
          <p:cNvSpPr/>
          <p:nvPr/>
        </p:nvSpPr>
        <p:spPr>
          <a:xfrm flipH="1">
            <a:off x="7390951" y="5076769"/>
            <a:ext cx="1602511" cy="563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84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9835350" y="4592030"/>
            <a:ext cx="1184940" cy="392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300" dirty="0">
                <a:solidFill>
                  <a:srgbClr val="182E60"/>
                </a:solidFill>
              </a:rPr>
              <a:t>点击添加标题</a:t>
            </a:r>
          </a:p>
        </p:txBody>
      </p:sp>
      <p:sp>
        <p:nvSpPr>
          <p:cNvPr id="70" name="矩形 69"/>
          <p:cNvSpPr/>
          <p:nvPr/>
        </p:nvSpPr>
        <p:spPr>
          <a:xfrm flipH="1">
            <a:off x="9653433" y="5076769"/>
            <a:ext cx="1602511" cy="563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784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37" name="Title 1">
            <a:extLst>
              <a:ext uri="{FF2B5EF4-FFF2-40B4-BE49-F238E27FC236}">
                <a16:creationId xmlns="" xmlns:a16="http://schemas.microsoft.com/office/drawing/2014/main" id="{F6D3139F-947F-4F76-988D-B27B148C5023}"/>
              </a:ext>
            </a:extLst>
          </p:cNvPr>
          <p:cNvSpPr txBox="1">
            <a:spLocks/>
          </p:cNvSpPr>
          <p:nvPr/>
        </p:nvSpPr>
        <p:spPr>
          <a:xfrm>
            <a:off x="815414" y="260649"/>
            <a:ext cx="2839925" cy="50596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965536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9178">
        <p14:window dir="vert"/>
      </p:transition>
    </mc:Choice>
    <mc:Fallback xmlns="">
      <p:transition spd="slow" advClick="0" advTm="91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5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75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25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75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25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75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250"/>
                            </p:stCondLst>
                            <p:childTnLst>
                              <p:par>
                                <p:cTn id="1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/>
      <p:bldP spid="22" grpId="0"/>
      <p:bldP spid="23" grpId="0" animBg="1"/>
      <p:bldP spid="27" grpId="0" animBg="1"/>
      <p:bldP spid="48" grpId="0" animBg="1"/>
      <p:bldP spid="52" grpId="0" animBg="1"/>
      <p:bldP spid="56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364315" y="4065843"/>
            <a:ext cx="1606296" cy="282253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68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1568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80055" y="4869161"/>
            <a:ext cx="2395048" cy="1530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  <a:r>
              <a:rPr lang="zh-CN" altLang="en-US" sz="933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pPr algn="ctr">
              <a:lnSpc>
                <a:spcPct val="130000"/>
              </a:lnSpc>
            </a:pPr>
            <a:endParaRPr lang="zh-CN" altLang="en-US" sz="1067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 algn="r"/>
            <a:endParaRPr lang="en-US" altLang="zh-CN" sz="1372" i="1" dirty="0"/>
          </a:p>
        </p:txBody>
      </p:sp>
      <p:sp>
        <p:nvSpPr>
          <p:cNvPr id="20" name="矩形 19"/>
          <p:cNvSpPr/>
          <p:nvPr/>
        </p:nvSpPr>
        <p:spPr>
          <a:xfrm>
            <a:off x="4018773" y="4065843"/>
            <a:ext cx="1606296" cy="282253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68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1568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407701" y="4869161"/>
            <a:ext cx="2395048" cy="15306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  <a:r>
              <a:rPr lang="zh-CN" altLang="en-US" sz="933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pPr algn="ctr">
              <a:lnSpc>
                <a:spcPct val="130000"/>
              </a:lnSpc>
            </a:pPr>
            <a:endParaRPr lang="zh-CN" altLang="en-US" sz="1067" dirty="0">
              <a:solidFill>
                <a:schemeClr val="bg2">
                  <a:lumMod val="50000"/>
                </a:schemeClr>
              </a:solidFill>
              <a:cs typeface="+mn-ea"/>
              <a:sym typeface="+mn-lt"/>
            </a:endParaRPr>
          </a:p>
          <a:p>
            <a:pPr algn="r"/>
            <a:endParaRPr lang="en-US" altLang="zh-CN" sz="1372" i="1" dirty="0"/>
          </a:p>
        </p:txBody>
      </p:sp>
      <p:sp>
        <p:nvSpPr>
          <p:cNvPr id="22" name="矩形 21"/>
          <p:cNvSpPr/>
          <p:nvPr/>
        </p:nvSpPr>
        <p:spPr>
          <a:xfrm>
            <a:off x="6559056" y="4065843"/>
            <a:ext cx="1606296" cy="282253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68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1568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974796" y="4869161"/>
            <a:ext cx="2395048" cy="1436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pPr algn="r"/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pPr algn="r"/>
            <a:endParaRPr lang="en-US" altLang="zh-CN" sz="1372" i="1" dirty="0"/>
          </a:p>
        </p:txBody>
      </p:sp>
      <p:sp>
        <p:nvSpPr>
          <p:cNvPr id="24" name="矩形 23"/>
          <p:cNvSpPr/>
          <p:nvPr/>
        </p:nvSpPr>
        <p:spPr>
          <a:xfrm>
            <a:off x="9028775" y="4065843"/>
            <a:ext cx="1606296" cy="282253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68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1568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417703" y="4869161"/>
            <a:ext cx="2395048" cy="1436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pPr algn="r"/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pPr algn="r"/>
            <a:endParaRPr lang="en-US" altLang="zh-CN" sz="1372" i="1" dirty="0"/>
          </a:p>
        </p:txBody>
      </p:sp>
      <p:cxnSp>
        <p:nvCxnSpPr>
          <p:cNvPr id="26" name="直接连接符 25"/>
          <p:cNvCxnSpPr/>
          <p:nvPr/>
        </p:nvCxnSpPr>
        <p:spPr>
          <a:xfrm>
            <a:off x="3036030" y="2654575"/>
            <a:ext cx="93913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3388847" y="2550783"/>
            <a:ext cx="207583" cy="207583"/>
          </a:xfrm>
          <a:prstGeom prst="ellipse">
            <a:avLst/>
          </a:prstGeom>
          <a:solidFill>
            <a:srgbClr val="E916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5607910" y="2654575"/>
            <a:ext cx="93913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>
            <a:off x="5960727" y="2550783"/>
            <a:ext cx="207583" cy="207583"/>
          </a:xfrm>
          <a:prstGeom prst="ellipse">
            <a:avLst/>
          </a:prstGeom>
          <a:solidFill>
            <a:srgbClr val="E916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8094787" y="2654575"/>
            <a:ext cx="93913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/>
          <p:cNvSpPr/>
          <p:nvPr/>
        </p:nvSpPr>
        <p:spPr>
          <a:xfrm>
            <a:off x="8447603" y="2550783"/>
            <a:ext cx="207583" cy="207583"/>
          </a:xfrm>
          <a:prstGeom prst="ellipse">
            <a:avLst/>
          </a:prstGeom>
          <a:solidFill>
            <a:srgbClr val="E916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4186851" y="1872086"/>
            <a:ext cx="1270141" cy="1270141"/>
            <a:chOff x="4295800" y="2132856"/>
            <a:chExt cx="1296144" cy="1296144"/>
          </a:xfrm>
        </p:grpSpPr>
        <p:sp>
          <p:nvSpPr>
            <p:cNvPr id="33" name="椭圆 32"/>
            <p:cNvSpPr/>
            <p:nvPr/>
          </p:nvSpPr>
          <p:spPr>
            <a:xfrm>
              <a:off x="4295800" y="2132856"/>
              <a:ext cx="1296144" cy="1296144"/>
            </a:xfrm>
            <a:prstGeom prst="ellipse">
              <a:avLst/>
            </a:prstGeom>
            <a:solidFill>
              <a:srgbClr val="C00000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">
                <a:solidFill>
                  <a:schemeClr val="tx1"/>
                </a:solidFill>
              </a:endParaRPr>
            </a:p>
          </p:txBody>
        </p:sp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0613" y="2484698"/>
              <a:ext cx="666518" cy="592460"/>
            </a:xfrm>
            <a:prstGeom prst="rect">
              <a:avLst/>
            </a:prstGeom>
          </p:spPr>
        </p:pic>
      </p:grpSp>
      <p:grpSp>
        <p:nvGrpSpPr>
          <p:cNvPr id="35" name="组合 34"/>
          <p:cNvGrpSpPr/>
          <p:nvPr/>
        </p:nvGrpSpPr>
        <p:grpSpPr>
          <a:xfrm>
            <a:off x="6656570" y="1872086"/>
            <a:ext cx="1270141" cy="1270141"/>
            <a:chOff x="6816080" y="2132856"/>
            <a:chExt cx="1296144" cy="1296144"/>
          </a:xfrm>
        </p:grpSpPr>
        <p:sp>
          <p:nvSpPr>
            <p:cNvPr id="36" name="椭圆 35"/>
            <p:cNvSpPr/>
            <p:nvPr/>
          </p:nvSpPr>
          <p:spPr>
            <a:xfrm>
              <a:off x="6816080" y="2132856"/>
              <a:ext cx="1296144" cy="1296144"/>
            </a:xfrm>
            <a:prstGeom prst="ellipse">
              <a:avLst/>
            </a:prstGeom>
            <a:solidFill>
              <a:srgbClr val="C00000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">
                <a:solidFill>
                  <a:schemeClr val="tx1"/>
                </a:solidFill>
              </a:endParaRPr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7264" y="2344322"/>
              <a:ext cx="821427" cy="821427"/>
            </a:xfrm>
            <a:prstGeom prst="rect">
              <a:avLst/>
            </a:prstGeom>
          </p:spPr>
        </p:pic>
      </p:grpSp>
      <p:grpSp>
        <p:nvGrpSpPr>
          <p:cNvPr id="38" name="组合 37"/>
          <p:cNvGrpSpPr/>
          <p:nvPr/>
        </p:nvGrpSpPr>
        <p:grpSpPr>
          <a:xfrm>
            <a:off x="1518916" y="1872086"/>
            <a:ext cx="1270141" cy="1270141"/>
            <a:chOff x="1537244" y="1772816"/>
            <a:chExt cx="1296144" cy="1296144"/>
          </a:xfrm>
        </p:grpSpPr>
        <p:sp>
          <p:nvSpPr>
            <p:cNvPr id="39" name="椭圆 38"/>
            <p:cNvSpPr/>
            <p:nvPr/>
          </p:nvSpPr>
          <p:spPr>
            <a:xfrm>
              <a:off x="1537244" y="1772816"/>
              <a:ext cx="1296144" cy="1296144"/>
            </a:xfrm>
            <a:prstGeom prst="ellipse">
              <a:avLst/>
            </a:prstGeom>
            <a:solidFill>
              <a:srgbClr val="C00000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">
                <a:solidFill>
                  <a:schemeClr val="tx1"/>
                </a:solidFill>
              </a:endParaRPr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3985" y="1932031"/>
              <a:ext cx="1001193" cy="1001193"/>
            </a:xfrm>
            <a:prstGeom prst="rect">
              <a:avLst/>
            </a:prstGeom>
          </p:spPr>
        </p:pic>
      </p:grpSp>
      <p:grpSp>
        <p:nvGrpSpPr>
          <p:cNvPr id="41" name="组合 40"/>
          <p:cNvGrpSpPr/>
          <p:nvPr/>
        </p:nvGrpSpPr>
        <p:grpSpPr>
          <a:xfrm>
            <a:off x="9126288" y="1872086"/>
            <a:ext cx="1270141" cy="1270141"/>
            <a:chOff x="9336360" y="2132856"/>
            <a:chExt cx="1296144" cy="1296144"/>
          </a:xfrm>
        </p:grpSpPr>
        <p:sp>
          <p:nvSpPr>
            <p:cNvPr id="42" name="椭圆 41"/>
            <p:cNvSpPr/>
            <p:nvPr/>
          </p:nvSpPr>
          <p:spPr>
            <a:xfrm>
              <a:off x="9336360" y="2132856"/>
              <a:ext cx="1296144" cy="1296144"/>
            </a:xfrm>
            <a:prstGeom prst="ellipse">
              <a:avLst/>
            </a:prstGeom>
            <a:solidFill>
              <a:srgbClr val="C00000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">
                <a:solidFill>
                  <a:schemeClr val="tx1"/>
                </a:solidFill>
              </a:endParaRPr>
            </a:p>
          </p:txBody>
        </p: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51082" y="2441498"/>
              <a:ext cx="711206" cy="707668"/>
            </a:xfrm>
            <a:prstGeom prst="rect">
              <a:avLst/>
            </a:prstGeom>
          </p:spPr>
        </p:pic>
      </p:grpSp>
      <p:sp>
        <p:nvSpPr>
          <p:cNvPr id="44" name="Title 1">
            <a:extLst>
              <a:ext uri="{FF2B5EF4-FFF2-40B4-BE49-F238E27FC236}">
                <a16:creationId xmlns="" xmlns:a16="http://schemas.microsoft.com/office/drawing/2014/main" id="{65D01110-586A-4239-93EF-AB313921346B}"/>
              </a:ext>
            </a:extLst>
          </p:cNvPr>
          <p:cNvSpPr txBox="1">
            <a:spLocks/>
          </p:cNvSpPr>
          <p:nvPr/>
        </p:nvSpPr>
        <p:spPr>
          <a:xfrm>
            <a:off x="815414" y="260649"/>
            <a:ext cx="2839925" cy="50596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236878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8056">
        <p14:window dir="vert"/>
      </p:transition>
    </mc:Choice>
    <mc:Fallback xmlns="">
      <p:transition spd="slow" advClick="0" advTm="180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33333E-6 L 5E-6 0.0326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2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50"/>
                            </p:stCondLst>
                            <p:childTnLst>
                              <p:par>
                                <p:cTn id="3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3.33333E-6 L -2.29167E-6 0.03264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2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7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750"/>
                            </p:stCondLst>
                            <p:childTnLst>
                              <p:par>
                                <p:cTn id="5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3.33333E-6 L -2.91667E-6 0.03264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2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75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750"/>
                            </p:stCondLst>
                            <p:childTnLst>
                              <p:par>
                                <p:cTn id="7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3.33333E-6 L -3.75E-6 0.03264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75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4500"/>
                            </p:stCondLst>
                            <p:childTnLst>
                              <p:par>
                                <p:cTn id="9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7" grpId="0" animBg="1"/>
      <p:bldP spid="29" grpId="0" animBg="1"/>
      <p:bldP spid="31" grpId="0" animBg="1"/>
      <p:bldP spid="4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997489" y="2276873"/>
            <a:ext cx="5080564" cy="16084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89691" y="4136406"/>
            <a:ext cx="5080564" cy="158116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377168" y="2911903"/>
            <a:ext cx="3367696" cy="519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21" name="矩形 20"/>
          <p:cNvSpPr/>
          <p:nvPr/>
        </p:nvSpPr>
        <p:spPr>
          <a:xfrm>
            <a:off x="2473211" y="2513448"/>
            <a:ext cx="1694695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96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2377072" y="4669531"/>
            <a:ext cx="3367696" cy="519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23" name="矩形 22"/>
          <p:cNvSpPr/>
          <p:nvPr/>
        </p:nvSpPr>
        <p:spPr>
          <a:xfrm>
            <a:off x="2422411" y="4367623"/>
            <a:ext cx="1694695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96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1483635" y="4136406"/>
            <a:ext cx="752012" cy="846761"/>
            <a:chOff x="1487488" y="4221088"/>
            <a:chExt cx="767408" cy="864096"/>
          </a:xfrm>
        </p:grpSpPr>
        <p:sp>
          <p:nvSpPr>
            <p:cNvPr id="25" name="矩形 24"/>
            <p:cNvSpPr/>
            <p:nvPr/>
          </p:nvSpPr>
          <p:spPr>
            <a:xfrm>
              <a:off x="1487488" y="4221088"/>
              <a:ext cx="767408" cy="864096"/>
            </a:xfrm>
            <a:prstGeom prst="rect">
              <a:avLst/>
            </a:prstGeom>
            <a:solidFill>
              <a:srgbClr val="B811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">
                <a:solidFill>
                  <a:schemeClr val="tx1"/>
                </a:solidFill>
              </a:endParaRPr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1162" y="4347519"/>
              <a:ext cx="596602" cy="596602"/>
            </a:xfrm>
            <a:prstGeom prst="rect">
              <a:avLst/>
            </a:prstGeom>
          </p:spPr>
        </p:pic>
      </p:grpSp>
      <p:grpSp>
        <p:nvGrpSpPr>
          <p:cNvPr id="36" name="组合 35"/>
          <p:cNvGrpSpPr/>
          <p:nvPr/>
        </p:nvGrpSpPr>
        <p:grpSpPr>
          <a:xfrm>
            <a:off x="1450574" y="2301758"/>
            <a:ext cx="752012" cy="846761"/>
            <a:chOff x="1453749" y="2348880"/>
            <a:chExt cx="767408" cy="864096"/>
          </a:xfrm>
        </p:grpSpPr>
        <p:sp>
          <p:nvSpPr>
            <p:cNvPr id="37" name="矩形 36"/>
            <p:cNvSpPr/>
            <p:nvPr/>
          </p:nvSpPr>
          <p:spPr>
            <a:xfrm>
              <a:off x="1453749" y="2348880"/>
              <a:ext cx="767408" cy="864096"/>
            </a:xfrm>
            <a:prstGeom prst="rect">
              <a:avLst/>
            </a:prstGeom>
            <a:solidFill>
              <a:srgbClr val="B811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">
                <a:solidFill>
                  <a:schemeClr val="tx1"/>
                </a:solidFill>
              </a:endParaRPr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7818" y="2426221"/>
              <a:ext cx="682602" cy="679206"/>
            </a:xfrm>
            <a:prstGeom prst="rect">
              <a:avLst/>
            </a:prstGeom>
          </p:spPr>
        </p:pic>
      </p:grpSp>
      <p:pic>
        <p:nvPicPr>
          <p:cNvPr id="39" name="图片 3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244" y="1614789"/>
            <a:ext cx="6359896" cy="4425843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554" y="2237157"/>
            <a:ext cx="4431921" cy="3181104"/>
          </a:xfrm>
          <a:custGeom>
            <a:avLst/>
            <a:gdLst>
              <a:gd name="connsiteX0" fmla="*/ 0 w 6172200"/>
              <a:gd name="connsiteY0" fmla="*/ 0 h 3981450"/>
              <a:gd name="connsiteX1" fmla="*/ 6172200 w 6172200"/>
              <a:gd name="connsiteY1" fmla="*/ 0 h 3981450"/>
              <a:gd name="connsiteX2" fmla="*/ 6172200 w 6172200"/>
              <a:gd name="connsiteY2" fmla="*/ 3981450 h 3981450"/>
              <a:gd name="connsiteX3" fmla="*/ 0 w 6172200"/>
              <a:gd name="connsiteY3" fmla="*/ 3981450 h 398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72200" h="3981450">
                <a:moveTo>
                  <a:pt x="0" y="0"/>
                </a:moveTo>
                <a:lnTo>
                  <a:pt x="6172200" y="0"/>
                </a:lnTo>
                <a:lnTo>
                  <a:pt x="6172200" y="3981450"/>
                </a:lnTo>
                <a:lnTo>
                  <a:pt x="0" y="3981450"/>
                </a:lnTo>
                <a:close/>
              </a:path>
            </a:pathLst>
          </a:custGeom>
          <a:ln>
            <a:solidFill>
              <a:srgbClr val="282828"/>
            </a:solidFill>
          </a:ln>
        </p:spPr>
      </p:pic>
      <p:sp>
        <p:nvSpPr>
          <p:cNvPr id="16" name="Title 1">
            <a:extLst>
              <a:ext uri="{FF2B5EF4-FFF2-40B4-BE49-F238E27FC236}">
                <a16:creationId xmlns="" xmlns:a16="http://schemas.microsoft.com/office/drawing/2014/main" id="{11B31B38-95DE-4A48-9EFD-DAC361842D23}"/>
              </a:ext>
            </a:extLst>
          </p:cNvPr>
          <p:cNvSpPr txBox="1">
            <a:spLocks/>
          </p:cNvSpPr>
          <p:nvPr/>
        </p:nvSpPr>
        <p:spPr>
          <a:xfrm>
            <a:off x="815414" y="260649"/>
            <a:ext cx="2839925" cy="50596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工作完成情况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4369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6453">
        <p14:pan dir="u"/>
      </p:transition>
    </mc:Choice>
    <mc:Fallback xmlns="">
      <p:transition spd="slow" advClick="0" advTm="64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/>
      <p:bldP spid="21" grpId="0"/>
      <p:bldP spid="22" grpId="0"/>
      <p:bldP spid="23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直接连接符 57"/>
          <p:cNvCxnSpPr/>
          <p:nvPr/>
        </p:nvCxnSpPr>
        <p:spPr>
          <a:xfrm>
            <a:off x="1977579" y="4065841"/>
            <a:ext cx="804422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椭圆 58"/>
          <p:cNvSpPr/>
          <p:nvPr/>
        </p:nvSpPr>
        <p:spPr>
          <a:xfrm>
            <a:off x="2824339" y="3995279"/>
            <a:ext cx="141127" cy="141127"/>
          </a:xfrm>
          <a:prstGeom prst="ellipse">
            <a:avLst/>
          </a:prstGeom>
          <a:solidFill>
            <a:srgbClr val="E9161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9245609" y="3995279"/>
            <a:ext cx="141127" cy="141127"/>
          </a:xfrm>
          <a:prstGeom prst="ellipse">
            <a:avLst/>
          </a:prstGeom>
          <a:solidFill>
            <a:srgbClr val="E9161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6987581" y="3995279"/>
            <a:ext cx="141127" cy="141127"/>
          </a:xfrm>
          <a:prstGeom prst="ellipse">
            <a:avLst/>
          </a:prstGeom>
          <a:solidFill>
            <a:srgbClr val="E9161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4800115" y="3995279"/>
            <a:ext cx="141127" cy="141127"/>
          </a:xfrm>
          <a:prstGeom prst="ellipse">
            <a:avLst/>
          </a:prstGeom>
          <a:solidFill>
            <a:srgbClr val="E9161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63" name="等腰三角形 62"/>
          <p:cNvSpPr/>
          <p:nvPr/>
        </p:nvSpPr>
        <p:spPr>
          <a:xfrm>
            <a:off x="2808919" y="3761091"/>
            <a:ext cx="155925" cy="134419"/>
          </a:xfrm>
          <a:prstGeom prst="triangle">
            <a:avLst/>
          </a:prstGeom>
          <a:solidFill>
            <a:srgbClr val="E916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64" name="等腰三角形 63"/>
          <p:cNvSpPr/>
          <p:nvPr/>
        </p:nvSpPr>
        <p:spPr>
          <a:xfrm>
            <a:off x="6987580" y="3783588"/>
            <a:ext cx="155925" cy="134419"/>
          </a:xfrm>
          <a:prstGeom prst="triangle">
            <a:avLst/>
          </a:prstGeom>
          <a:solidFill>
            <a:srgbClr val="E916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65" name="等腰三角形 64"/>
          <p:cNvSpPr/>
          <p:nvPr/>
        </p:nvSpPr>
        <p:spPr>
          <a:xfrm rot="10800000">
            <a:off x="4799103" y="4201525"/>
            <a:ext cx="155925" cy="134419"/>
          </a:xfrm>
          <a:prstGeom prst="triangle">
            <a:avLst/>
          </a:prstGeom>
          <a:solidFill>
            <a:srgbClr val="E916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 dirty="0">
              <a:solidFill>
                <a:schemeClr val="tx1"/>
              </a:solidFill>
            </a:endParaRPr>
          </a:p>
        </p:txBody>
      </p:sp>
      <p:sp>
        <p:nvSpPr>
          <p:cNvPr id="66" name="等腰三角形 65"/>
          <p:cNvSpPr/>
          <p:nvPr/>
        </p:nvSpPr>
        <p:spPr>
          <a:xfrm rot="10800000">
            <a:off x="9244596" y="4206968"/>
            <a:ext cx="155925" cy="134419"/>
          </a:xfrm>
          <a:prstGeom prst="triangle">
            <a:avLst/>
          </a:prstGeom>
          <a:solidFill>
            <a:srgbClr val="E916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2400959" y="1878378"/>
            <a:ext cx="859275" cy="325692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96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19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2189269" y="2351905"/>
            <a:ext cx="3387043" cy="919354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  <a:r>
              <a:rPr lang="zh-CN" altLang="en-US" sz="933" dirty="0">
                <a:solidFill>
                  <a:schemeClr val="bg1"/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pPr algn="ctr">
              <a:lnSpc>
                <a:spcPct val="130000"/>
              </a:lnSpc>
            </a:pPr>
            <a:endParaRPr lang="zh-CN" altLang="en-US" sz="1067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4447297" y="4559786"/>
            <a:ext cx="859275" cy="325692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96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sz="19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3119670" y="5016397"/>
            <a:ext cx="3476804" cy="919354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  <a:r>
              <a:rPr lang="zh-CN" altLang="en-US" sz="933" dirty="0">
                <a:solidFill>
                  <a:schemeClr val="bg1"/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pPr algn="ctr">
              <a:lnSpc>
                <a:spcPct val="130000"/>
              </a:lnSpc>
            </a:pPr>
            <a:endParaRPr lang="zh-CN" altLang="en-US" sz="1067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488523" y="1926541"/>
            <a:ext cx="859275" cy="325692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96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sz="19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6291690" y="2325157"/>
            <a:ext cx="3476804" cy="919354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  <a:r>
              <a:rPr lang="zh-CN" altLang="en-US" sz="933" dirty="0">
                <a:solidFill>
                  <a:schemeClr val="bg1"/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pPr algn="ctr">
              <a:lnSpc>
                <a:spcPct val="130000"/>
              </a:lnSpc>
            </a:pPr>
            <a:endParaRPr lang="zh-CN" altLang="en-US" sz="1067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8879005" y="4559786"/>
            <a:ext cx="859275" cy="325692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96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sz="19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7406769" y="5016397"/>
            <a:ext cx="3476804" cy="919354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1"/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  <a:r>
              <a:rPr lang="zh-CN" altLang="en-US" sz="933" dirty="0">
                <a:solidFill>
                  <a:schemeClr val="bg1"/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pPr algn="ctr">
              <a:lnSpc>
                <a:spcPct val="130000"/>
              </a:lnSpc>
            </a:pPr>
            <a:endParaRPr lang="zh-CN" altLang="en-US" sz="1067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1850238" y="3995279"/>
            <a:ext cx="141127" cy="14112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9935822" y="3995279"/>
            <a:ext cx="141127" cy="14112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="" xmlns:a16="http://schemas.microsoft.com/office/drawing/2014/main" id="{B1370849-5795-4ADC-9EC9-0ECAC008090F}"/>
              </a:ext>
            </a:extLst>
          </p:cNvPr>
          <p:cNvSpPr txBox="1">
            <a:spLocks/>
          </p:cNvSpPr>
          <p:nvPr/>
        </p:nvSpPr>
        <p:spPr>
          <a:xfrm>
            <a:off x="815414" y="260649"/>
            <a:ext cx="2839925" cy="50596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200497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3482">
        <p14:prism isInverted="1"/>
      </p:transition>
    </mc:Choice>
    <mc:Fallback xmlns="">
      <p:transition spd="slow" advClick="0" advTm="34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占位符 41">
            <a:extLst>
              <a:ext uri="{FF2B5EF4-FFF2-40B4-BE49-F238E27FC236}">
                <a16:creationId xmlns="" xmlns:a16="http://schemas.microsoft.com/office/drawing/2014/main" id="{8BD3F2D8-2630-4A89-A6E0-1A7940FC24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1" b="12531"/>
          <a:stretch>
            <a:fillRect/>
          </a:stretch>
        </p:blipFill>
        <p:spPr/>
      </p:pic>
      <p:sp>
        <p:nvSpPr>
          <p:cNvPr id="28" name="任意多边形: 形状 27">
            <a:extLst>
              <a:ext uri="{FF2B5EF4-FFF2-40B4-BE49-F238E27FC236}">
                <a16:creationId xmlns="" xmlns:a16="http://schemas.microsoft.com/office/drawing/2014/main" id="{E0286742-C68E-42A2-9FBF-9024F9C4E4F1}"/>
              </a:ext>
            </a:extLst>
          </p:cNvPr>
          <p:cNvSpPr/>
          <p:nvPr/>
        </p:nvSpPr>
        <p:spPr>
          <a:xfrm>
            <a:off x="0" y="2"/>
            <a:ext cx="10244803" cy="6858001"/>
          </a:xfrm>
          <a:custGeom>
            <a:avLst/>
            <a:gdLst>
              <a:gd name="connsiteX0" fmla="*/ 0 w 10244802"/>
              <a:gd name="connsiteY0" fmla="*/ 0 h 6858001"/>
              <a:gd name="connsiteX1" fmla="*/ 3386801 w 10244802"/>
              <a:gd name="connsiteY1" fmla="*/ 0 h 6858001"/>
              <a:gd name="connsiteX2" fmla="*/ 10244802 w 10244802"/>
              <a:gd name="connsiteY2" fmla="*/ 6858001 h 6858001"/>
              <a:gd name="connsiteX3" fmla="*/ 0 w 10244802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44802" h="6858001">
                <a:moveTo>
                  <a:pt x="0" y="0"/>
                </a:moveTo>
                <a:lnTo>
                  <a:pt x="3386801" y="0"/>
                </a:lnTo>
                <a:lnTo>
                  <a:pt x="10244802" y="6858001"/>
                </a:lnTo>
                <a:lnTo>
                  <a:pt x="0" y="6858001"/>
                </a:lnTo>
                <a:close/>
              </a:path>
            </a:pathLst>
          </a:custGeom>
          <a:solidFill>
            <a:srgbClr val="B8110D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1" name="任意多边形: 形状 30">
            <a:extLst>
              <a:ext uri="{FF2B5EF4-FFF2-40B4-BE49-F238E27FC236}">
                <a16:creationId xmlns="" xmlns:a16="http://schemas.microsoft.com/office/drawing/2014/main" id="{C9E1FFE9-AFD3-4B2C-B9DA-34FF7F244A9A}"/>
              </a:ext>
            </a:extLst>
          </p:cNvPr>
          <p:cNvSpPr/>
          <p:nvPr/>
        </p:nvSpPr>
        <p:spPr>
          <a:xfrm>
            <a:off x="1" y="2"/>
            <a:ext cx="7160139" cy="6858001"/>
          </a:xfrm>
          <a:custGeom>
            <a:avLst/>
            <a:gdLst>
              <a:gd name="connsiteX0" fmla="*/ 7160138 w 7160139"/>
              <a:gd name="connsiteY0" fmla="*/ 0 h 6858001"/>
              <a:gd name="connsiteX1" fmla="*/ 7160139 w 7160139"/>
              <a:gd name="connsiteY1" fmla="*/ 0 h 6858001"/>
              <a:gd name="connsiteX2" fmla="*/ 5281945 w 7160139"/>
              <a:gd name="connsiteY2" fmla="*/ 1878195 h 6858001"/>
              <a:gd name="connsiteX3" fmla="*/ 0 w 7160139"/>
              <a:gd name="connsiteY3" fmla="*/ 0 h 6858001"/>
              <a:gd name="connsiteX4" fmla="*/ 3386802 w 7160139"/>
              <a:gd name="connsiteY4" fmla="*/ 0 h 6858001"/>
              <a:gd name="connsiteX5" fmla="*/ 5273470 w 7160139"/>
              <a:gd name="connsiteY5" fmla="*/ 1886669 h 6858001"/>
              <a:gd name="connsiteX6" fmla="*/ 302138 w 7160139"/>
              <a:gd name="connsiteY6" fmla="*/ 6858001 h 6858001"/>
              <a:gd name="connsiteX7" fmla="*/ 0 w 7160139"/>
              <a:gd name="connsiteY7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60139" h="6858001">
                <a:moveTo>
                  <a:pt x="7160138" y="0"/>
                </a:moveTo>
                <a:lnTo>
                  <a:pt x="7160139" y="0"/>
                </a:lnTo>
                <a:lnTo>
                  <a:pt x="5281945" y="1878195"/>
                </a:lnTo>
                <a:close/>
                <a:moveTo>
                  <a:pt x="0" y="0"/>
                </a:moveTo>
                <a:lnTo>
                  <a:pt x="3386802" y="0"/>
                </a:lnTo>
                <a:lnTo>
                  <a:pt x="5273470" y="1886669"/>
                </a:lnTo>
                <a:lnTo>
                  <a:pt x="302138" y="6858001"/>
                </a:lnTo>
                <a:lnTo>
                  <a:pt x="0" y="6858001"/>
                </a:lnTo>
                <a:close/>
              </a:path>
            </a:pathLst>
          </a:custGeom>
          <a:solidFill>
            <a:srgbClr val="B8110D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="" xmlns:a16="http://schemas.microsoft.com/office/drawing/2014/main" id="{9FCF8386-0C8F-442B-9840-781F6BA64C39}"/>
              </a:ext>
            </a:extLst>
          </p:cNvPr>
          <p:cNvSpPr/>
          <p:nvPr/>
        </p:nvSpPr>
        <p:spPr>
          <a:xfrm>
            <a:off x="3386803" y="2"/>
            <a:ext cx="3773336" cy="1886669"/>
          </a:xfrm>
          <a:custGeom>
            <a:avLst/>
            <a:gdLst>
              <a:gd name="connsiteX0" fmla="*/ 0 w 3773336"/>
              <a:gd name="connsiteY0" fmla="*/ 0 h 1886669"/>
              <a:gd name="connsiteX1" fmla="*/ 3773336 w 3773336"/>
              <a:gd name="connsiteY1" fmla="*/ 0 h 1886669"/>
              <a:gd name="connsiteX2" fmla="*/ 1886668 w 3773336"/>
              <a:gd name="connsiteY2" fmla="*/ 1886669 h 188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73336" h="1886669">
                <a:moveTo>
                  <a:pt x="0" y="0"/>
                </a:moveTo>
                <a:lnTo>
                  <a:pt x="3773336" y="0"/>
                </a:lnTo>
                <a:lnTo>
                  <a:pt x="1886668" y="1886669"/>
                </a:lnTo>
                <a:close/>
              </a:path>
            </a:pathLst>
          </a:custGeom>
          <a:solidFill>
            <a:srgbClr val="B8110D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="" xmlns:a16="http://schemas.microsoft.com/office/drawing/2014/main" id="{DCFBAD05-E0B9-4421-B234-0E319C76D8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686" r="5622"/>
          <a:stretch>
            <a:fillRect/>
          </a:stretch>
        </p:blipFill>
        <p:spPr>
          <a:xfrm>
            <a:off x="-5563" y="-123394"/>
            <a:ext cx="10838995" cy="4959311"/>
          </a:xfrm>
          <a:custGeom>
            <a:avLst/>
            <a:gdLst>
              <a:gd name="connsiteX0" fmla="*/ 0 w 10838995"/>
              <a:gd name="connsiteY0" fmla="*/ 0 h 4959310"/>
              <a:gd name="connsiteX1" fmla="*/ 10838995 w 10838995"/>
              <a:gd name="connsiteY1" fmla="*/ 0 h 4959310"/>
              <a:gd name="connsiteX2" fmla="*/ 10838995 w 10838995"/>
              <a:gd name="connsiteY2" fmla="*/ 4959310 h 4959310"/>
              <a:gd name="connsiteX3" fmla="*/ 0 w 10838995"/>
              <a:gd name="connsiteY3" fmla="*/ 4959310 h 4959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38995" h="4959310">
                <a:moveTo>
                  <a:pt x="0" y="0"/>
                </a:moveTo>
                <a:lnTo>
                  <a:pt x="10838995" y="0"/>
                </a:lnTo>
                <a:lnTo>
                  <a:pt x="10838995" y="4959310"/>
                </a:lnTo>
                <a:lnTo>
                  <a:pt x="0" y="4959310"/>
                </a:lnTo>
                <a:close/>
              </a:path>
            </a:pathLst>
          </a:custGeom>
        </p:spPr>
      </p:pic>
      <p:pic>
        <p:nvPicPr>
          <p:cNvPr id="48" name="图片 47">
            <a:extLst>
              <a:ext uri="{FF2B5EF4-FFF2-40B4-BE49-F238E27FC236}">
                <a16:creationId xmlns="" xmlns:a16="http://schemas.microsoft.com/office/drawing/2014/main" id="{F3F63797-E9F0-46CA-B97D-2F4C54A7A7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3582"/>
          <a:stretch>
            <a:fillRect/>
          </a:stretch>
        </p:blipFill>
        <p:spPr>
          <a:xfrm flipH="1">
            <a:off x="5903979" y="2468894"/>
            <a:ext cx="6479475" cy="6858001"/>
          </a:xfrm>
          <a:custGeom>
            <a:avLst/>
            <a:gdLst>
              <a:gd name="connsiteX0" fmla="*/ 6479473 w 6479473"/>
              <a:gd name="connsiteY0" fmla="*/ 0 h 6858000"/>
              <a:gd name="connsiteX1" fmla="*/ 0 w 6479473"/>
              <a:gd name="connsiteY1" fmla="*/ 0 h 6858000"/>
              <a:gd name="connsiteX2" fmla="*/ 0 w 6479473"/>
              <a:gd name="connsiteY2" fmla="*/ 6858000 h 6858000"/>
              <a:gd name="connsiteX3" fmla="*/ 6479473 w 647947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79473" h="6858000">
                <a:moveTo>
                  <a:pt x="6479473" y="0"/>
                </a:moveTo>
                <a:lnTo>
                  <a:pt x="0" y="0"/>
                </a:lnTo>
                <a:lnTo>
                  <a:pt x="0" y="6858000"/>
                </a:lnTo>
                <a:lnTo>
                  <a:pt x="6479473" y="6858000"/>
                </a:lnTo>
                <a:close/>
              </a:path>
            </a:pathLst>
          </a:custGeom>
        </p:spPr>
      </p:pic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C02B4953-DD2E-447B-995F-FF114149BD40}"/>
              </a:ext>
            </a:extLst>
          </p:cNvPr>
          <p:cNvSpPr txBox="1"/>
          <p:nvPr/>
        </p:nvSpPr>
        <p:spPr>
          <a:xfrm>
            <a:off x="996503" y="1645371"/>
            <a:ext cx="2291468" cy="19869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914377">
              <a:lnSpc>
                <a:spcPct val="114000"/>
              </a:lnSpc>
            </a:pPr>
            <a:r>
              <a:rPr lang="en-US" altLang="zh-CN" sz="5400" b="1" dirty="0">
                <a:solidFill>
                  <a:srgbClr val="FFFFFF"/>
                </a:solidFill>
                <a:latin typeface="Arial"/>
                <a:ea typeface="微软雅黑"/>
              </a:rPr>
              <a:t>PART 03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75E10FF1-E493-4EA6-BB82-0FF1C3E2BD0A}"/>
              </a:ext>
            </a:extLst>
          </p:cNvPr>
          <p:cNvGrpSpPr/>
          <p:nvPr/>
        </p:nvGrpSpPr>
        <p:grpSpPr>
          <a:xfrm>
            <a:off x="2983481" y="4402950"/>
            <a:ext cx="4877820" cy="1071664"/>
            <a:chOff x="2983480" y="4169076"/>
            <a:chExt cx="4877820" cy="1071663"/>
          </a:xfrm>
        </p:grpSpPr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91DD2887-A1AE-4E54-A475-4834B14E037C}"/>
                </a:ext>
              </a:extLst>
            </p:cNvPr>
            <p:cNvSpPr txBox="1"/>
            <p:nvPr/>
          </p:nvSpPr>
          <p:spPr>
            <a:xfrm>
              <a:off x="3169060" y="4169076"/>
              <a:ext cx="4506661" cy="5835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377">
                <a:lnSpc>
                  <a:spcPct val="114000"/>
                </a:lnSpc>
              </a:pPr>
              <a:r>
                <a:rPr lang="zh-CN" altLang="en-US" sz="2800" b="1" dirty="0">
                  <a:solidFill>
                    <a:srgbClr val="FFFFFF"/>
                  </a:solidFill>
                  <a:latin typeface="Arial"/>
                  <a:ea typeface="微软雅黑"/>
                </a:rPr>
                <a:t>成功项目展示</a:t>
              </a:r>
              <a:endParaRPr lang="en-US" altLang="zh-CN" sz="2800" b="1" dirty="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4B963FD7-890D-4360-A0BE-90DA56E39B16}"/>
                </a:ext>
              </a:extLst>
            </p:cNvPr>
            <p:cNvSpPr txBox="1"/>
            <p:nvPr/>
          </p:nvSpPr>
          <p:spPr>
            <a:xfrm>
              <a:off x="2983480" y="4727393"/>
              <a:ext cx="4877820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377">
                <a:lnSpc>
                  <a:spcPct val="114000"/>
                </a:lnSpc>
              </a:pPr>
              <a:r>
                <a:rPr lang="en-US" altLang="zh-CN" sz="1200" dirty="0">
                  <a:solidFill>
                    <a:srgbClr val="FFFFFF"/>
                  </a:solidFill>
                  <a:latin typeface="微软雅黑"/>
                  <a:ea typeface="微软雅黑"/>
                </a:rPr>
                <a:t>The user can demonstrate on a projector or computer, or print the presentation and make it into a film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4320574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 rot="2724127">
            <a:off x="1947077" y="2412382"/>
            <a:ext cx="2258028" cy="2258028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50800" dist="304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 rot="2949742" flipH="1">
            <a:off x="5989875" y="1691384"/>
            <a:ext cx="639779" cy="639779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50800" dist="304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 rot="2949742" flipH="1">
            <a:off x="5989875" y="3319041"/>
            <a:ext cx="639779" cy="639779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50800" dist="304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 rot="2949742" flipH="1">
            <a:off x="5989875" y="4845499"/>
            <a:ext cx="639779" cy="639779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50800" dist="304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677" y="2964132"/>
            <a:ext cx="1603632" cy="1595653"/>
          </a:xfrm>
          <a:prstGeom prst="rect">
            <a:avLst/>
          </a:prstGeom>
        </p:spPr>
      </p:pic>
      <p:cxnSp>
        <p:nvCxnSpPr>
          <p:cNvPr id="37" name="直接连接符 36"/>
          <p:cNvCxnSpPr/>
          <p:nvPr/>
        </p:nvCxnSpPr>
        <p:spPr>
          <a:xfrm>
            <a:off x="3221783" y="1905949"/>
            <a:ext cx="745160" cy="86780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2148109" y="4305104"/>
            <a:ext cx="745160" cy="86780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1448822" y="2795701"/>
            <a:ext cx="669884" cy="5741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3998662" y="3717756"/>
            <a:ext cx="669884" cy="57412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2274057" y="2645468"/>
            <a:ext cx="1184940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588" y="3469104"/>
            <a:ext cx="385048" cy="385048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842" y="1716697"/>
            <a:ext cx="575844" cy="575844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209" y="4953183"/>
            <a:ext cx="439448" cy="439448"/>
          </a:xfrm>
          <a:prstGeom prst="rect">
            <a:avLst/>
          </a:prstGeom>
        </p:spPr>
      </p:pic>
      <p:sp>
        <p:nvSpPr>
          <p:cNvPr id="50" name="矩形 49"/>
          <p:cNvSpPr/>
          <p:nvPr/>
        </p:nvSpPr>
        <p:spPr>
          <a:xfrm>
            <a:off x="6927897" y="2102826"/>
            <a:ext cx="4434615" cy="519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51" name="矩形 50"/>
          <p:cNvSpPr/>
          <p:nvPr/>
        </p:nvSpPr>
        <p:spPr>
          <a:xfrm>
            <a:off x="6925035" y="1627661"/>
            <a:ext cx="1694695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96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52" name="矩形 51"/>
          <p:cNvSpPr/>
          <p:nvPr/>
        </p:nvSpPr>
        <p:spPr>
          <a:xfrm>
            <a:off x="6909205" y="3577407"/>
            <a:ext cx="4492651" cy="519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53" name="矩形 52"/>
          <p:cNvSpPr/>
          <p:nvPr/>
        </p:nvSpPr>
        <p:spPr>
          <a:xfrm>
            <a:off x="7008126" y="3102243"/>
            <a:ext cx="1694695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96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54" name="矩形 53"/>
          <p:cNvSpPr/>
          <p:nvPr/>
        </p:nvSpPr>
        <p:spPr>
          <a:xfrm>
            <a:off x="6960096" y="5172907"/>
            <a:ext cx="4492651" cy="519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55" name="矩形 54"/>
          <p:cNvSpPr/>
          <p:nvPr/>
        </p:nvSpPr>
        <p:spPr>
          <a:xfrm>
            <a:off x="7008126" y="4697743"/>
            <a:ext cx="1694695" cy="3939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96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21" name="Title 1">
            <a:extLst>
              <a:ext uri="{FF2B5EF4-FFF2-40B4-BE49-F238E27FC236}">
                <a16:creationId xmlns="" xmlns:a16="http://schemas.microsoft.com/office/drawing/2014/main" id="{36FAFF7E-5BAD-4DD9-A17A-1F8786678A58}"/>
              </a:ext>
            </a:extLst>
          </p:cNvPr>
          <p:cNvSpPr txBox="1">
            <a:spLocks/>
          </p:cNvSpPr>
          <p:nvPr/>
        </p:nvSpPr>
        <p:spPr>
          <a:xfrm>
            <a:off x="815414" y="260649"/>
            <a:ext cx="2839925" cy="50596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成功项目展示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114321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701">
        <p14:prism isInverted="1"/>
      </p:transition>
    </mc:Choice>
    <mc:Fallback xmlns="">
      <p:transition spd="slow" advClick="0" advTm="107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50"/>
                            </p:stCondLst>
                            <p:childTnLst>
                              <p:par>
                                <p:cTn id="5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750"/>
                            </p:stCondLst>
                            <p:childTnLst>
                              <p:par>
                                <p:cTn id="6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75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250"/>
                            </p:stCondLst>
                            <p:childTnLst>
                              <p:par>
                                <p:cTn id="7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75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75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250"/>
                            </p:stCondLst>
                            <p:childTnLst>
                              <p:par>
                                <p:cTn id="9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4" grpId="0" animBg="1"/>
      <p:bldP spid="35" grpId="0" animBg="1"/>
      <p:bldP spid="41" grpId="0"/>
      <p:bldP spid="50" grpId="0"/>
      <p:bldP spid="51" grpId="0"/>
      <p:bldP spid="52" grpId="0"/>
      <p:bldP spid="53" grpId="0"/>
      <p:bldP spid="54" grpId="0"/>
      <p:bldP spid="55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reeform: Shape 3"/>
          <p:cNvSpPr>
            <a:spLocks/>
          </p:cNvSpPr>
          <p:nvPr/>
        </p:nvSpPr>
        <p:spPr bwMode="auto">
          <a:xfrm>
            <a:off x="3964373" y="3032686"/>
            <a:ext cx="4552699" cy="2113753"/>
          </a:xfrm>
          <a:custGeom>
            <a:avLst/>
            <a:gdLst>
              <a:gd name="T0" fmla="*/ 3770 w 5544"/>
              <a:gd name="T1" fmla="*/ 0 h 2574"/>
              <a:gd name="T2" fmla="*/ 0 w 5544"/>
              <a:gd name="T3" fmla="*/ 812 h 2574"/>
              <a:gd name="T4" fmla="*/ 1611 w 5544"/>
              <a:gd name="T5" fmla="*/ 2574 h 2574"/>
              <a:gd name="T6" fmla="*/ 5544 w 5544"/>
              <a:gd name="T7" fmla="*/ 374 h 2574"/>
              <a:gd name="T8" fmla="*/ 3770 w 5544"/>
              <a:gd name="T9" fmla="*/ 0 h 2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44" h="2574">
                <a:moveTo>
                  <a:pt x="3770" y="0"/>
                </a:moveTo>
                <a:lnTo>
                  <a:pt x="0" y="812"/>
                </a:lnTo>
                <a:lnTo>
                  <a:pt x="1611" y="2574"/>
                </a:lnTo>
                <a:lnTo>
                  <a:pt x="5544" y="374"/>
                </a:lnTo>
                <a:lnTo>
                  <a:pt x="377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sz="1300"/>
          </a:p>
        </p:txBody>
      </p:sp>
      <p:sp>
        <p:nvSpPr>
          <p:cNvPr id="65" name="Freeform: Shape 4"/>
          <p:cNvSpPr>
            <a:spLocks/>
          </p:cNvSpPr>
          <p:nvPr/>
        </p:nvSpPr>
        <p:spPr bwMode="auto">
          <a:xfrm>
            <a:off x="3964373" y="3032686"/>
            <a:ext cx="4552699" cy="2113753"/>
          </a:xfrm>
          <a:custGeom>
            <a:avLst/>
            <a:gdLst>
              <a:gd name="T0" fmla="*/ 3770 w 5544"/>
              <a:gd name="T1" fmla="*/ 0 h 2574"/>
              <a:gd name="T2" fmla="*/ 0 w 5544"/>
              <a:gd name="T3" fmla="*/ 812 h 2574"/>
              <a:gd name="T4" fmla="*/ 1611 w 5544"/>
              <a:gd name="T5" fmla="*/ 2574 h 2574"/>
              <a:gd name="T6" fmla="*/ 5544 w 5544"/>
              <a:gd name="T7" fmla="*/ 374 h 2574"/>
              <a:gd name="T8" fmla="*/ 3770 w 5544"/>
              <a:gd name="T9" fmla="*/ 0 h 2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44" h="2574">
                <a:moveTo>
                  <a:pt x="3770" y="0"/>
                </a:moveTo>
                <a:lnTo>
                  <a:pt x="0" y="812"/>
                </a:lnTo>
                <a:lnTo>
                  <a:pt x="1611" y="2574"/>
                </a:lnTo>
                <a:lnTo>
                  <a:pt x="5544" y="374"/>
                </a:lnTo>
                <a:lnTo>
                  <a:pt x="377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sz="1300"/>
          </a:p>
        </p:txBody>
      </p:sp>
      <p:cxnSp>
        <p:nvCxnSpPr>
          <p:cNvPr id="66" name="Straight Connector 8"/>
          <p:cNvCxnSpPr/>
          <p:nvPr/>
        </p:nvCxnSpPr>
        <p:spPr>
          <a:xfrm>
            <a:off x="8163739" y="3910205"/>
            <a:ext cx="632479" cy="0"/>
          </a:xfrm>
          <a:prstGeom prst="line">
            <a:avLst/>
          </a:prstGeom>
          <a:ln w="127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12"/>
          <p:cNvCxnSpPr/>
          <p:nvPr/>
        </p:nvCxnSpPr>
        <p:spPr>
          <a:xfrm flipH="1">
            <a:off x="3203169" y="3186373"/>
            <a:ext cx="632479" cy="0"/>
          </a:xfrm>
          <a:prstGeom prst="line">
            <a:avLst/>
          </a:prstGeom>
          <a:ln w="12700">
            <a:solidFill>
              <a:schemeClr val="accent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16"/>
          <p:cNvCxnSpPr/>
          <p:nvPr/>
        </p:nvCxnSpPr>
        <p:spPr>
          <a:xfrm flipH="1">
            <a:off x="5181675" y="2197896"/>
            <a:ext cx="632479" cy="0"/>
          </a:xfrm>
          <a:prstGeom prst="line">
            <a:avLst/>
          </a:prstGeom>
          <a:ln w="12700">
            <a:solidFill>
              <a:schemeClr val="accent4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reeform: Shape 17"/>
          <p:cNvSpPr>
            <a:spLocks noChangeAspect="1"/>
          </p:cNvSpPr>
          <p:nvPr/>
        </p:nvSpPr>
        <p:spPr bwMode="auto">
          <a:xfrm>
            <a:off x="4556736" y="2014727"/>
            <a:ext cx="346661" cy="414904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="" xmlns:lc="http://schemas.openxmlformats.org/drawingml/2006/lockedCanvas" xmlns:p14="http://schemas.microsoft.com/office/powerpoint/2010/main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lc="http://schemas.openxmlformats.org/drawingml/2006/lockedCanvas" xmlns:p14="http://schemas.microsoft.com/office/powerpoint/2010/main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sz="1300"/>
          </a:p>
        </p:txBody>
      </p:sp>
      <p:grpSp>
        <p:nvGrpSpPr>
          <p:cNvPr id="70" name="Group 21"/>
          <p:cNvGrpSpPr/>
          <p:nvPr/>
        </p:nvGrpSpPr>
        <p:grpSpPr>
          <a:xfrm>
            <a:off x="3964374" y="3338718"/>
            <a:ext cx="2181092" cy="1807721"/>
            <a:chOff x="3830001" y="4000656"/>
            <a:chExt cx="2386380" cy="1977868"/>
          </a:xfrm>
        </p:grpSpPr>
        <p:sp>
          <p:nvSpPr>
            <p:cNvPr id="71" name="Freeform: Shape 22"/>
            <p:cNvSpPr>
              <a:spLocks/>
            </p:cNvSpPr>
            <p:nvPr/>
          </p:nvSpPr>
          <p:spPr bwMode="auto">
            <a:xfrm>
              <a:off x="3830001" y="4034200"/>
              <a:ext cx="2386380" cy="1944324"/>
            </a:xfrm>
            <a:custGeom>
              <a:avLst/>
              <a:gdLst>
                <a:gd name="T0" fmla="*/ 0 w 2656"/>
                <a:gd name="T1" fmla="*/ 156 h 2164"/>
                <a:gd name="T2" fmla="*/ 0 w 2656"/>
                <a:gd name="T3" fmla="*/ 402 h 2164"/>
                <a:gd name="T4" fmla="*/ 1611 w 2656"/>
                <a:gd name="T5" fmla="*/ 2164 h 2164"/>
                <a:gd name="T6" fmla="*/ 2656 w 2656"/>
                <a:gd name="T7" fmla="*/ 1579 h 2164"/>
                <a:gd name="T8" fmla="*/ 2656 w 2656"/>
                <a:gd name="T9" fmla="*/ 1191 h 2164"/>
                <a:gd name="T10" fmla="*/ 728 w 2656"/>
                <a:gd name="T11" fmla="*/ 0 h 2164"/>
                <a:gd name="T12" fmla="*/ 0 w 2656"/>
                <a:gd name="T13" fmla="*/ 156 h 2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56" h="2164">
                  <a:moveTo>
                    <a:pt x="0" y="156"/>
                  </a:moveTo>
                  <a:lnTo>
                    <a:pt x="0" y="402"/>
                  </a:lnTo>
                  <a:lnTo>
                    <a:pt x="1611" y="2164"/>
                  </a:lnTo>
                  <a:lnTo>
                    <a:pt x="2656" y="1579"/>
                  </a:lnTo>
                  <a:lnTo>
                    <a:pt x="2656" y="1191"/>
                  </a:lnTo>
                  <a:lnTo>
                    <a:pt x="728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00174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72" name="Freeform: Shape 23"/>
            <p:cNvSpPr>
              <a:spLocks/>
            </p:cNvSpPr>
            <p:nvPr/>
          </p:nvSpPr>
          <p:spPr bwMode="auto">
            <a:xfrm>
              <a:off x="3830001" y="4034200"/>
              <a:ext cx="2386380" cy="1531021"/>
            </a:xfrm>
            <a:custGeom>
              <a:avLst/>
              <a:gdLst>
                <a:gd name="T0" fmla="*/ 0 w 2656"/>
                <a:gd name="T1" fmla="*/ 156 h 1704"/>
                <a:gd name="T2" fmla="*/ 728 w 2656"/>
                <a:gd name="T3" fmla="*/ 0 h 1704"/>
                <a:gd name="T4" fmla="*/ 2656 w 2656"/>
                <a:gd name="T5" fmla="*/ 1191 h 1704"/>
                <a:gd name="T6" fmla="*/ 1611 w 2656"/>
                <a:gd name="T7" fmla="*/ 1704 h 1704"/>
                <a:gd name="T8" fmla="*/ 0 w 2656"/>
                <a:gd name="T9" fmla="*/ 156 h 1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6" h="1704">
                  <a:moveTo>
                    <a:pt x="0" y="156"/>
                  </a:moveTo>
                  <a:lnTo>
                    <a:pt x="728" y="0"/>
                  </a:lnTo>
                  <a:lnTo>
                    <a:pt x="2656" y="1191"/>
                  </a:lnTo>
                  <a:lnTo>
                    <a:pt x="1611" y="1704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00174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73" name="TextBox 24"/>
            <p:cNvSpPr txBox="1"/>
            <p:nvPr/>
          </p:nvSpPr>
          <p:spPr>
            <a:xfrm>
              <a:off x="4055433" y="4000656"/>
              <a:ext cx="747976" cy="692978"/>
            </a:xfrm>
            <a:prstGeom prst="rect">
              <a:avLst/>
            </a:prstGeom>
            <a:noFill/>
            <a:scene3d>
              <a:camera prst="isometricOffAxis2Top">
                <a:rot lat="20483320" lon="3908969" rev="17454816"/>
              </a:camera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en-US" sz="3528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74" name="Group 25"/>
          <p:cNvGrpSpPr/>
          <p:nvPr/>
        </p:nvGrpSpPr>
        <p:grpSpPr>
          <a:xfrm>
            <a:off x="4562203" y="3048289"/>
            <a:ext cx="2387211" cy="1299128"/>
            <a:chOff x="4484099" y="3682892"/>
            <a:chExt cx="2611900" cy="1421405"/>
          </a:xfrm>
        </p:grpSpPr>
        <p:sp>
          <p:nvSpPr>
            <p:cNvPr id="75" name="Freeform: Shape 26"/>
            <p:cNvSpPr>
              <a:spLocks/>
            </p:cNvSpPr>
            <p:nvPr/>
          </p:nvSpPr>
          <p:spPr bwMode="auto">
            <a:xfrm>
              <a:off x="4484099" y="3682892"/>
              <a:ext cx="2611900" cy="1421405"/>
            </a:xfrm>
            <a:custGeom>
              <a:avLst/>
              <a:gdLst>
                <a:gd name="T0" fmla="*/ 0 w 2907"/>
                <a:gd name="T1" fmla="*/ 144 h 1582"/>
                <a:gd name="T2" fmla="*/ 0 w 2907"/>
                <a:gd name="T3" fmla="*/ 391 h 1582"/>
                <a:gd name="T4" fmla="*/ 1928 w 2907"/>
                <a:gd name="T5" fmla="*/ 1582 h 1582"/>
                <a:gd name="T6" fmla="*/ 2907 w 2907"/>
                <a:gd name="T7" fmla="*/ 1101 h 1582"/>
                <a:gd name="T8" fmla="*/ 2907 w 2907"/>
                <a:gd name="T9" fmla="*/ 767 h 1582"/>
                <a:gd name="T10" fmla="*/ 807 w 2907"/>
                <a:gd name="T11" fmla="*/ 0 h 1582"/>
                <a:gd name="T12" fmla="*/ 0 w 2907"/>
                <a:gd name="T13" fmla="*/ 144 h 1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07" h="1582">
                  <a:moveTo>
                    <a:pt x="0" y="144"/>
                  </a:moveTo>
                  <a:lnTo>
                    <a:pt x="0" y="391"/>
                  </a:lnTo>
                  <a:lnTo>
                    <a:pt x="1928" y="1582"/>
                  </a:lnTo>
                  <a:lnTo>
                    <a:pt x="2907" y="1101"/>
                  </a:lnTo>
                  <a:lnTo>
                    <a:pt x="2907" y="767"/>
                  </a:lnTo>
                  <a:lnTo>
                    <a:pt x="807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D80E2B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76" name="Freeform: Shape 27"/>
            <p:cNvSpPr>
              <a:spLocks/>
            </p:cNvSpPr>
            <p:nvPr/>
          </p:nvSpPr>
          <p:spPr bwMode="auto">
            <a:xfrm>
              <a:off x="4484099" y="3682892"/>
              <a:ext cx="2611900" cy="1059316"/>
            </a:xfrm>
            <a:custGeom>
              <a:avLst/>
              <a:gdLst>
                <a:gd name="T0" fmla="*/ 0 w 2907"/>
                <a:gd name="T1" fmla="*/ 144 h 1179"/>
                <a:gd name="T2" fmla="*/ 807 w 2907"/>
                <a:gd name="T3" fmla="*/ 0 h 1179"/>
                <a:gd name="T4" fmla="*/ 2907 w 2907"/>
                <a:gd name="T5" fmla="*/ 767 h 1179"/>
                <a:gd name="T6" fmla="*/ 1928 w 2907"/>
                <a:gd name="T7" fmla="*/ 1179 h 1179"/>
                <a:gd name="T8" fmla="*/ 0 w 2907"/>
                <a:gd name="T9" fmla="*/ 144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7" h="1179">
                  <a:moveTo>
                    <a:pt x="0" y="144"/>
                  </a:moveTo>
                  <a:lnTo>
                    <a:pt x="807" y="0"/>
                  </a:lnTo>
                  <a:lnTo>
                    <a:pt x="2907" y="767"/>
                  </a:lnTo>
                  <a:lnTo>
                    <a:pt x="1928" y="1179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rgbClr val="D80E2B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77" name="TextBox 28"/>
            <p:cNvSpPr txBox="1"/>
            <p:nvPr/>
          </p:nvSpPr>
          <p:spPr>
            <a:xfrm>
              <a:off x="5846349" y="4001810"/>
              <a:ext cx="809849" cy="758975"/>
            </a:xfrm>
            <a:prstGeom prst="rect">
              <a:avLst/>
            </a:prstGeom>
            <a:noFill/>
            <a:scene3d>
              <a:camera prst="isometricOffAxis2Top">
                <a:rot lat="20483320" lon="3908969" rev="17454816"/>
              </a:camera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en-US" sz="392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78" name="Group 29"/>
          <p:cNvGrpSpPr/>
          <p:nvPr/>
        </p:nvGrpSpPr>
        <p:grpSpPr>
          <a:xfrm>
            <a:off x="5224906" y="2622907"/>
            <a:ext cx="2521065" cy="1055237"/>
            <a:chOff x="5209178" y="3217471"/>
            <a:chExt cx="2758353" cy="1154559"/>
          </a:xfrm>
        </p:grpSpPr>
        <p:sp>
          <p:nvSpPr>
            <p:cNvPr id="79" name="Freeform: Shape 30"/>
            <p:cNvSpPr>
              <a:spLocks/>
            </p:cNvSpPr>
            <p:nvPr/>
          </p:nvSpPr>
          <p:spPr bwMode="auto">
            <a:xfrm>
              <a:off x="5209178" y="3340568"/>
              <a:ext cx="2758353" cy="1031462"/>
            </a:xfrm>
            <a:custGeom>
              <a:avLst/>
              <a:gdLst>
                <a:gd name="T0" fmla="*/ 0 w 3070"/>
                <a:gd name="T1" fmla="*/ 135 h 1148"/>
                <a:gd name="T2" fmla="*/ 0 w 3070"/>
                <a:gd name="T3" fmla="*/ 381 h 1148"/>
                <a:gd name="T4" fmla="*/ 2100 w 3070"/>
                <a:gd name="T5" fmla="*/ 1148 h 1148"/>
                <a:gd name="T6" fmla="*/ 3070 w 3070"/>
                <a:gd name="T7" fmla="*/ 739 h 1148"/>
                <a:gd name="T8" fmla="*/ 3070 w 3070"/>
                <a:gd name="T9" fmla="*/ 421 h 1148"/>
                <a:gd name="T10" fmla="*/ 937 w 3070"/>
                <a:gd name="T11" fmla="*/ 0 h 1148"/>
                <a:gd name="T12" fmla="*/ 0 w 3070"/>
                <a:gd name="T13" fmla="*/ 135 h 1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0" h="1148">
                  <a:moveTo>
                    <a:pt x="0" y="135"/>
                  </a:moveTo>
                  <a:lnTo>
                    <a:pt x="0" y="381"/>
                  </a:lnTo>
                  <a:lnTo>
                    <a:pt x="2100" y="1148"/>
                  </a:lnTo>
                  <a:lnTo>
                    <a:pt x="3070" y="739"/>
                  </a:lnTo>
                  <a:lnTo>
                    <a:pt x="3070" y="421"/>
                  </a:lnTo>
                  <a:lnTo>
                    <a:pt x="937" y="0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00174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80" name="Freeform: Shape 31"/>
            <p:cNvSpPr>
              <a:spLocks/>
            </p:cNvSpPr>
            <p:nvPr/>
          </p:nvSpPr>
          <p:spPr bwMode="auto">
            <a:xfrm>
              <a:off x="5209178" y="3340568"/>
              <a:ext cx="2758353" cy="673865"/>
            </a:xfrm>
            <a:custGeom>
              <a:avLst/>
              <a:gdLst>
                <a:gd name="T0" fmla="*/ 0 w 3070"/>
                <a:gd name="T1" fmla="*/ 135 h 750"/>
                <a:gd name="T2" fmla="*/ 937 w 3070"/>
                <a:gd name="T3" fmla="*/ 0 h 750"/>
                <a:gd name="T4" fmla="*/ 3070 w 3070"/>
                <a:gd name="T5" fmla="*/ 421 h 750"/>
                <a:gd name="T6" fmla="*/ 2100 w 3070"/>
                <a:gd name="T7" fmla="*/ 750 h 750"/>
                <a:gd name="T8" fmla="*/ 0 w 3070"/>
                <a:gd name="T9" fmla="*/ 135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0" h="750">
                  <a:moveTo>
                    <a:pt x="0" y="135"/>
                  </a:moveTo>
                  <a:lnTo>
                    <a:pt x="937" y="0"/>
                  </a:lnTo>
                  <a:lnTo>
                    <a:pt x="3070" y="421"/>
                  </a:lnTo>
                  <a:lnTo>
                    <a:pt x="2100" y="750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00174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81" name="TextBox 32"/>
            <p:cNvSpPr txBox="1"/>
            <p:nvPr/>
          </p:nvSpPr>
          <p:spPr>
            <a:xfrm>
              <a:off x="5732014" y="3217471"/>
              <a:ext cx="686103" cy="626980"/>
            </a:xfrm>
            <a:prstGeom prst="rect">
              <a:avLst/>
            </a:prstGeom>
            <a:noFill/>
            <a:scene3d>
              <a:camera prst="isometricOffAxis2Top">
                <a:rot lat="19816388" lon="3980991" rev="17451439"/>
              </a:camera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en-US" sz="3136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82" name="Group 33"/>
          <p:cNvGrpSpPr/>
          <p:nvPr/>
        </p:nvGrpSpPr>
        <p:grpSpPr>
          <a:xfrm>
            <a:off x="5994364" y="2340140"/>
            <a:ext cx="2509568" cy="740997"/>
            <a:chOff x="6051059" y="2908090"/>
            <a:chExt cx="2745774" cy="810741"/>
          </a:xfrm>
        </p:grpSpPr>
        <p:sp>
          <p:nvSpPr>
            <p:cNvPr id="83" name="Freeform: Shape 34"/>
            <p:cNvSpPr>
              <a:spLocks/>
            </p:cNvSpPr>
            <p:nvPr/>
          </p:nvSpPr>
          <p:spPr bwMode="auto">
            <a:xfrm>
              <a:off x="6051059" y="3021606"/>
              <a:ext cx="2745774" cy="697225"/>
            </a:xfrm>
            <a:custGeom>
              <a:avLst/>
              <a:gdLst>
                <a:gd name="T0" fmla="*/ 0 w 3056"/>
                <a:gd name="T1" fmla="*/ 108 h 776"/>
                <a:gd name="T2" fmla="*/ 0 w 3056"/>
                <a:gd name="T3" fmla="*/ 355 h 776"/>
                <a:gd name="T4" fmla="*/ 2133 w 3056"/>
                <a:gd name="T5" fmla="*/ 776 h 776"/>
                <a:gd name="T6" fmla="*/ 3056 w 3056"/>
                <a:gd name="T7" fmla="*/ 466 h 776"/>
                <a:gd name="T8" fmla="*/ 3056 w 3056"/>
                <a:gd name="T9" fmla="*/ 187 h 776"/>
                <a:gd name="T10" fmla="*/ 1050 w 3056"/>
                <a:gd name="T11" fmla="*/ 0 h 776"/>
                <a:gd name="T12" fmla="*/ 0 w 3056"/>
                <a:gd name="T13" fmla="*/ 108 h 7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56" h="776">
                  <a:moveTo>
                    <a:pt x="0" y="108"/>
                  </a:moveTo>
                  <a:lnTo>
                    <a:pt x="0" y="355"/>
                  </a:lnTo>
                  <a:lnTo>
                    <a:pt x="2133" y="776"/>
                  </a:lnTo>
                  <a:lnTo>
                    <a:pt x="3056" y="466"/>
                  </a:lnTo>
                  <a:lnTo>
                    <a:pt x="3056" y="187"/>
                  </a:lnTo>
                  <a:lnTo>
                    <a:pt x="1050" y="0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rgbClr val="D80E2B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84" name="Freeform: Shape 35"/>
            <p:cNvSpPr>
              <a:spLocks/>
            </p:cNvSpPr>
            <p:nvPr/>
          </p:nvSpPr>
          <p:spPr bwMode="auto">
            <a:xfrm>
              <a:off x="6051059" y="3021606"/>
              <a:ext cx="2745774" cy="367481"/>
            </a:xfrm>
            <a:custGeom>
              <a:avLst/>
              <a:gdLst>
                <a:gd name="T0" fmla="*/ 0 w 3056"/>
                <a:gd name="T1" fmla="*/ 108 h 409"/>
                <a:gd name="T2" fmla="*/ 1050 w 3056"/>
                <a:gd name="T3" fmla="*/ 0 h 409"/>
                <a:gd name="T4" fmla="*/ 3056 w 3056"/>
                <a:gd name="T5" fmla="*/ 187 h 409"/>
                <a:gd name="T6" fmla="*/ 2133 w 3056"/>
                <a:gd name="T7" fmla="*/ 409 h 409"/>
                <a:gd name="T8" fmla="*/ 0 w 3056"/>
                <a:gd name="T9" fmla="*/ 108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6" h="409">
                  <a:moveTo>
                    <a:pt x="0" y="108"/>
                  </a:moveTo>
                  <a:lnTo>
                    <a:pt x="1050" y="0"/>
                  </a:lnTo>
                  <a:lnTo>
                    <a:pt x="3056" y="187"/>
                  </a:lnTo>
                  <a:lnTo>
                    <a:pt x="2133" y="409"/>
                  </a:lnTo>
                  <a:lnTo>
                    <a:pt x="0" y="108"/>
                  </a:lnTo>
                  <a:close/>
                </a:path>
              </a:pathLst>
            </a:custGeom>
            <a:solidFill>
              <a:srgbClr val="D80E2B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85" name="TextBox 36"/>
            <p:cNvSpPr txBox="1"/>
            <p:nvPr/>
          </p:nvSpPr>
          <p:spPr>
            <a:xfrm>
              <a:off x="7533727" y="2908090"/>
              <a:ext cx="747976" cy="692978"/>
            </a:xfrm>
            <a:prstGeom prst="rect">
              <a:avLst/>
            </a:prstGeom>
            <a:noFill/>
            <a:scene3d>
              <a:camera prst="isometricOffAxis2Top">
                <a:rot lat="18774419" lon="4283279" rev="17236554"/>
              </a:camera>
              <a:lightRig rig="threePt" dir="t"/>
            </a:scene3d>
          </p:spPr>
          <p:txBody>
            <a:bodyPr wrap="none">
              <a:normAutofit/>
            </a:bodyPr>
            <a:lstStyle/>
            <a:p>
              <a:r>
                <a:rPr lang="en-US" sz="3528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sp>
        <p:nvSpPr>
          <p:cNvPr id="86" name="Freeform: Shape 37"/>
          <p:cNvSpPr>
            <a:spLocks noChangeAspect="1"/>
          </p:cNvSpPr>
          <p:nvPr/>
        </p:nvSpPr>
        <p:spPr bwMode="auto">
          <a:xfrm>
            <a:off x="7318804" y="4696267"/>
            <a:ext cx="432811" cy="4348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050" y="9182"/>
                </a:moveTo>
                <a:cubicBezTo>
                  <a:pt x="21200" y="9182"/>
                  <a:pt x="21329" y="9229"/>
                  <a:pt x="21435" y="9326"/>
                </a:cubicBezTo>
                <a:cubicBezTo>
                  <a:pt x="21544" y="9426"/>
                  <a:pt x="21599" y="9549"/>
                  <a:pt x="21599" y="9699"/>
                </a:cubicBezTo>
                <a:lnTo>
                  <a:pt x="21599" y="11867"/>
                </a:lnTo>
                <a:cubicBezTo>
                  <a:pt x="21599" y="12232"/>
                  <a:pt x="21415" y="12414"/>
                  <a:pt x="21050" y="12414"/>
                </a:cubicBezTo>
                <a:lnTo>
                  <a:pt x="18746" y="12414"/>
                </a:lnTo>
                <a:cubicBezTo>
                  <a:pt x="18575" y="13204"/>
                  <a:pt x="18299" y="13947"/>
                  <a:pt x="17915" y="14646"/>
                </a:cubicBezTo>
                <a:cubicBezTo>
                  <a:pt x="17530" y="15342"/>
                  <a:pt x="17066" y="15965"/>
                  <a:pt x="16517" y="16514"/>
                </a:cubicBezTo>
                <a:cubicBezTo>
                  <a:pt x="15968" y="17061"/>
                  <a:pt x="15346" y="17528"/>
                  <a:pt x="14647" y="17913"/>
                </a:cubicBezTo>
                <a:cubicBezTo>
                  <a:pt x="13948" y="18298"/>
                  <a:pt x="13206" y="18577"/>
                  <a:pt x="12419" y="18741"/>
                </a:cubicBezTo>
                <a:lnTo>
                  <a:pt x="12419" y="21050"/>
                </a:lnTo>
                <a:cubicBezTo>
                  <a:pt x="12419" y="21197"/>
                  <a:pt x="12369" y="21329"/>
                  <a:pt x="12269" y="21435"/>
                </a:cubicBezTo>
                <a:cubicBezTo>
                  <a:pt x="12172" y="21544"/>
                  <a:pt x="12049" y="21599"/>
                  <a:pt x="11896" y="21599"/>
                </a:cubicBezTo>
                <a:lnTo>
                  <a:pt x="9732" y="21599"/>
                </a:lnTo>
                <a:cubicBezTo>
                  <a:pt x="9368" y="21599"/>
                  <a:pt x="9183" y="21417"/>
                  <a:pt x="9183" y="21050"/>
                </a:cubicBezTo>
                <a:lnTo>
                  <a:pt x="9183" y="18741"/>
                </a:lnTo>
                <a:cubicBezTo>
                  <a:pt x="8396" y="18577"/>
                  <a:pt x="7654" y="18298"/>
                  <a:pt x="6955" y="17913"/>
                </a:cubicBezTo>
                <a:cubicBezTo>
                  <a:pt x="6259" y="17528"/>
                  <a:pt x="5634" y="17061"/>
                  <a:pt x="5085" y="16514"/>
                </a:cubicBezTo>
                <a:cubicBezTo>
                  <a:pt x="4536" y="15965"/>
                  <a:pt x="4069" y="15342"/>
                  <a:pt x="3687" y="14646"/>
                </a:cubicBezTo>
                <a:cubicBezTo>
                  <a:pt x="3300" y="13947"/>
                  <a:pt x="3024" y="13204"/>
                  <a:pt x="2856" y="12414"/>
                </a:cubicBezTo>
                <a:lnTo>
                  <a:pt x="551" y="12414"/>
                </a:lnTo>
                <a:cubicBezTo>
                  <a:pt x="187" y="12414"/>
                  <a:pt x="0" y="12231"/>
                  <a:pt x="0" y="11867"/>
                </a:cubicBezTo>
                <a:lnTo>
                  <a:pt x="0" y="9699"/>
                </a:lnTo>
                <a:cubicBezTo>
                  <a:pt x="0" y="9549"/>
                  <a:pt x="58" y="9426"/>
                  <a:pt x="167" y="9326"/>
                </a:cubicBezTo>
                <a:cubicBezTo>
                  <a:pt x="273" y="9229"/>
                  <a:pt x="402" y="9182"/>
                  <a:pt x="551" y="9182"/>
                </a:cubicBezTo>
                <a:lnTo>
                  <a:pt x="2856" y="9182"/>
                </a:lnTo>
                <a:cubicBezTo>
                  <a:pt x="3026" y="8392"/>
                  <a:pt x="3300" y="7652"/>
                  <a:pt x="3687" y="6953"/>
                </a:cubicBezTo>
                <a:cubicBezTo>
                  <a:pt x="4069" y="6251"/>
                  <a:pt x="4536" y="5631"/>
                  <a:pt x="5085" y="5081"/>
                </a:cubicBezTo>
                <a:cubicBezTo>
                  <a:pt x="5634" y="4532"/>
                  <a:pt x="6256" y="4065"/>
                  <a:pt x="6955" y="3680"/>
                </a:cubicBezTo>
                <a:cubicBezTo>
                  <a:pt x="7654" y="3298"/>
                  <a:pt x="8396" y="3022"/>
                  <a:pt x="9183" y="2852"/>
                </a:cubicBezTo>
                <a:lnTo>
                  <a:pt x="9183" y="546"/>
                </a:lnTo>
                <a:cubicBezTo>
                  <a:pt x="9183" y="181"/>
                  <a:pt x="9365" y="0"/>
                  <a:pt x="9732" y="0"/>
                </a:cubicBezTo>
                <a:lnTo>
                  <a:pt x="11896" y="0"/>
                </a:lnTo>
                <a:cubicBezTo>
                  <a:pt x="12049" y="0"/>
                  <a:pt x="12172" y="50"/>
                  <a:pt x="12269" y="158"/>
                </a:cubicBezTo>
                <a:cubicBezTo>
                  <a:pt x="12369" y="267"/>
                  <a:pt x="12419" y="396"/>
                  <a:pt x="12419" y="546"/>
                </a:cubicBezTo>
                <a:lnTo>
                  <a:pt x="12419" y="2852"/>
                </a:lnTo>
                <a:cubicBezTo>
                  <a:pt x="13206" y="3022"/>
                  <a:pt x="13948" y="3298"/>
                  <a:pt x="14647" y="3680"/>
                </a:cubicBezTo>
                <a:cubicBezTo>
                  <a:pt x="15343" y="4065"/>
                  <a:pt x="15968" y="4532"/>
                  <a:pt x="16517" y="5082"/>
                </a:cubicBezTo>
                <a:cubicBezTo>
                  <a:pt x="17066" y="5631"/>
                  <a:pt x="17530" y="6251"/>
                  <a:pt x="17915" y="6953"/>
                </a:cubicBezTo>
                <a:cubicBezTo>
                  <a:pt x="18299" y="7652"/>
                  <a:pt x="18578" y="8392"/>
                  <a:pt x="18746" y="9182"/>
                </a:cubicBezTo>
                <a:lnTo>
                  <a:pt x="21050" y="9182"/>
                </a:lnTo>
                <a:close/>
                <a:moveTo>
                  <a:pt x="12419" y="16465"/>
                </a:moveTo>
                <a:cubicBezTo>
                  <a:pt x="13411" y="16194"/>
                  <a:pt x="14268" y="15698"/>
                  <a:pt x="14991" y="14981"/>
                </a:cubicBezTo>
                <a:cubicBezTo>
                  <a:pt x="15710" y="14264"/>
                  <a:pt x="16203" y="13410"/>
                  <a:pt x="16467" y="12414"/>
                </a:cubicBezTo>
                <a:lnTo>
                  <a:pt x="14048" y="12414"/>
                </a:lnTo>
                <a:cubicBezTo>
                  <a:pt x="13684" y="12414"/>
                  <a:pt x="13505" y="12231"/>
                  <a:pt x="13514" y="11867"/>
                </a:cubicBezTo>
                <a:lnTo>
                  <a:pt x="13514" y="9699"/>
                </a:lnTo>
                <a:cubicBezTo>
                  <a:pt x="13514" y="9549"/>
                  <a:pt x="13567" y="9426"/>
                  <a:pt x="13669" y="9326"/>
                </a:cubicBezTo>
                <a:cubicBezTo>
                  <a:pt x="13772" y="9229"/>
                  <a:pt x="13898" y="9182"/>
                  <a:pt x="14048" y="9182"/>
                </a:cubicBezTo>
                <a:lnTo>
                  <a:pt x="16467" y="9182"/>
                </a:lnTo>
                <a:cubicBezTo>
                  <a:pt x="16194" y="8186"/>
                  <a:pt x="15698" y="7332"/>
                  <a:pt x="14982" y="6609"/>
                </a:cubicBezTo>
                <a:cubicBezTo>
                  <a:pt x="14265" y="5883"/>
                  <a:pt x="13411" y="5390"/>
                  <a:pt x="12419" y="5131"/>
                </a:cubicBezTo>
                <a:lnTo>
                  <a:pt x="12419" y="7549"/>
                </a:lnTo>
                <a:cubicBezTo>
                  <a:pt x="12419" y="7699"/>
                  <a:pt x="12369" y="7828"/>
                  <a:pt x="12269" y="7928"/>
                </a:cubicBezTo>
                <a:cubicBezTo>
                  <a:pt x="12172" y="8031"/>
                  <a:pt x="12049" y="8081"/>
                  <a:pt x="11896" y="8081"/>
                </a:cubicBezTo>
                <a:lnTo>
                  <a:pt x="9732" y="8081"/>
                </a:lnTo>
                <a:cubicBezTo>
                  <a:pt x="9368" y="8081"/>
                  <a:pt x="9183" y="7905"/>
                  <a:pt x="9183" y="7549"/>
                </a:cubicBezTo>
                <a:lnTo>
                  <a:pt x="9183" y="5131"/>
                </a:lnTo>
                <a:cubicBezTo>
                  <a:pt x="8191" y="5402"/>
                  <a:pt x="7334" y="5895"/>
                  <a:pt x="6608" y="6612"/>
                </a:cubicBezTo>
                <a:cubicBezTo>
                  <a:pt x="5889" y="7332"/>
                  <a:pt x="5399" y="8187"/>
                  <a:pt x="5135" y="9182"/>
                </a:cubicBezTo>
                <a:lnTo>
                  <a:pt x="7580" y="9182"/>
                </a:lnTo>
                <a:cubicBezTo>
                  <a:pt x="7733" y="9182"/>
                  <a:pt x="7853" y="9229"/>
                  <a:pt x="7947" y="9326"/>
                </a:cubicBezTo>
                <a:cubicBezTo>
                  <a:pt x="8038" y="9426"/>
                  <a:pt x="8088" y="9550"/>
                  <a:pt x="8088" y="9700"/>
                </a:cubicBezTo>
                <a:lnTo>
                  <a:pt x="8088" y="11867"/>
                </a:lnTo>
                <a:cubicBezTo>
                  <a:pt x="8088" y="12017"/>
                  <a:pt x="8038" y="12144"/>
                  <a:pt x="7947" y="12252"/>
                </a:cubicBezTo>
                <a:cubicBezTo>
                  <a:pt x="7853" y="12364"/>
                  <a:pt x="7733" y="12414"/>
                  <a:pt x="7580" y="12414"/>
                </a:cubicBezTo>
                <a:lnTo>
                  <a:pt x="5135" y="12414"/>
                </a:lnTo>
                <a:cubicBezTo>
                  <a:pt x="5408" y="13410"/>
                  <a:pt x="5904" y="14267"/>
                  <a:pt x="6620" y="14990"/>
                </a:cubicBezTo>
                <a:cubicBezTo>
                  <a:pt x="7337" y="15710"/>
                  <a:pt x="8191" y="16203"/>
                  <a:pt x="9183" y="16465"/>
                </a:cubicBezTo>
                <a:lnTo>
                  <a:pt x="9183" y="14018"/>
                </a:lnTo>
                <a:cubicBezTo>
                  <a:pt x="9183" y="13868"/>
                  <a:pt x="9239" y="13744"/>
                  <a:pt x="9348" y="13653"/>
                </a:cubicBezTo>
                <a:cubicBezTo>
                  <a:pt x="9453" y="13559"/>
                  <a:pt x="9583" y="13512"/>
                  <a:pt x="9732" y="13512"/>
                </a:cubicBezTo>
                <a:lnTo>
                  <a:pt x="11896" y="13512"/>
                </a:lnTo>
                <a:cubicBezTo>
                  <a:pt x="12049" y="13512"/>
                  <a:pt x="12172" y="13559"/>
                  <a:pt x="12269" y="13653"/>
                </a:cubicBezTo>
                <a:cubicBezTo>
                  <a:pt x="12369" y="13744"/>
                  <a:pt x="12419" y="13868"/>
                  <a:pt x="12419" y="14018"/>
                </a:cubicBezTo>
                <a:lnTo>
                  <a:pt x="12419" y="16465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 sz="1300"/>
          </a:p>
        </p:txBody>
      </p:sp>
      <p:sp>
        <p:nvSpPr>
          <p:cNvPr id="87" name="Freeform: Shape 38"/>
          <p:cNvSpPr>
            <a:spLocks/>
          </p:cNvSpPr>
          <p:nvPr/>
        </p:nvSpPr>
        <p:spPr bwMode="auto">
          <a:xfrm>
            <a:off x="2640291" y="2959971"/>
            <a:ext cx="377445" cy="431120"/>
          </a:xfrm>
          <a:custGeom>
            <a:avLst/>
            <a:gdLst>
              <a:gd name="T0" fmla="*/ 432 w 504"/>
              <a:gd name="T1" fmla="*/ 541 h 577"/>
              <a:gd name="T2" fmla="*/ 407 w 504"/>
              <a:gd name="T3" fmla="*/ 541 h 577"/>
              <a:gd name="T4" fmla="*/ 504 w 504"/>
              <a:gd name="T5" fmla="*/ 361 h 577"/>
              <a:gd name="T6" fmla="*/ 341 w 504"/>
              <a:gd name="T7" fmla="*/ 152 h 577"/>
              <a:gd name="T8" fmla="*/ 382 w 504"/>
              <a:gd name="T9" fmla="*/ 75 h 577"/>
              <a:gd name="T10" fmla="*/ 374 w 504"/>
              <a:gd name="T11" fmla="*/ 50 h 577"/>
              <a:gd name="T12" fmla="*/ 277 w 504"/>
              <a:gd name="T13" fmla="*/ 3 h 577"/>
              <a:gd name="T14" fmla="*/ 263 w 504"/>
              <a:gd name="T15" fmla="*/ 2 h 577"/>
              <a:gd name="T16" fmla="*/ 252 w 504"/>
              <a:gd name="T17" fmla="*/ 12 h 577"/>
              <a:gd name="T18" fmla="*/ 137 w 504"/>
              <a:gd name="T19" fmla="*/ 230 h 577"/>
              <a:gd name="T20" fmla="*/ 153 w 504"/>
              <a:gd name="T21" fmla="*/ 280 h 577"/>
              <a:gd name="T22" fmla="*/ 137 w 504"/>
              <a:gd name="T23" fmla="*/ 313 h 577"/>
              <a:gd name="T24" fmla="*/ 202 w 504"/>
              <a:gd name="T25" fmla="*/ 344 h 577"/>
              <a:gd name="T26" fmla="*/ 217 w 504"/>
              <a:gd name="T27" fmla="*/ 312 h 577"/>
              <a:gd name="T28" fmla="*/ 217 w 504"/>
              <a:gd name="T29" fmla="*/ 312 h 577"/>
              <a:gd name="T30" fmla="*/ 267 w 504"/>
              <a:gd name="T31" fmla="*/ 293 h 577"/>
              <a:gd name="T32" fmla="*/ 306 w 504"/>
              <a:gd name="T33" fmla="*/ 219 h 577"/>
              <a:gd name="T34" fmla="*/ 432 w 504"/>
              <a:gd name="T35" fmla="*/ 361 h 577"/>
              <a:gd name="T36" fmla="*/ 288 w 504"/>
              <a:gd name="T37" fmla="*/ 505 h 577"/>
              <a:gd name="T38" fmla="*/ 180 w 504"/>
              <a:gd name="T39" fmla="*/ 469 h 577"/>
              <a:gd name="T40" fmla="*/ 180 w 504"/>
              <a:gd name="T41" fmla="*/ 451 h 577"/>
              <a:gd name="T42" fmla="*/ 198 w 504"/>
              <a:gd name="T43" fmla="*/ 433 h 577"/>
              <a:gd name="T44" fmla="*/ 288 w 504"/>
              <a:gd name="T45" fmla="*/ 433 h 577"/>
              <a:gd name="T46" fmla="*/ 288 w 504"/>
              <a:gd name="T47" fmla="*/ 397 h 577"/>
              <a:gd name="T48" fmla="*/ 149 w 504"/>
              <a:gd name="T49" fmla="*/ 397 h 577"/>
              <a:gd name="T50" fmla="*/ 75 w 504"/>
              <a:gd name="T51" fmla="*/ 397 h 577"/>
              <a:gd name="T52" fmla="*/ 0 w 504"/>
              <a:gd name="T53" fmla="*/ 397 h 577"/>
              <a:gd name="T54" fmla="*/ 0 w 504"/>
              <a:gd name="T55" fmla="*/ 433 h 577"/>
              <a:gd name="T56" fmla="*/ 85 w 504"/>
              <a:gd name="T57" fmla="*/ 433 h 577"/>
              <a:gd name="T58" fmla="*/ 90 w 504"/>
              <a:gd name="T59" fmla="*/ 433 h 577"/>
              <a:gd name="T60" fmla="*/ 108 w 504"/>
              <a:gd name="T61" fmla="*/ 451 h 577"/>
              <a:gd name="T62" fmla="*/ 108 w 504"/>
              <a:gd name="T63" fmla="*/ 469 h 577"/>
              <a:gd name="T64" fmla="*/ 108 w 504"/>
              <a:gd name="T65" fmla="*/ 541 h 577"/>
              <a:gd name="T66" fmla="*/ 36 w 504"/>
              <a:gd name="T67" fmla="*/ 577 h 577"/>
              <a:gd name="T68" fmla="*/ 504 w 504"/>
              <a:gd name="T69" fmla="*/ 577 h 577"/>
              <a:gd name="T70" fmla="*/ 432 w 504"/>
              <a:gd name="T71" fmla="*/ 541 h 577"/>
              <a:gd name="T72" fmla="*/ 306 w 504"/>
              <a:gd name="T73" fmla="*/ 49 h 577"/>
              <a:gd name="T74" fmla="*/ 294 w 504"/>
              <a:gd name="T75" fmla="*/ 61 h 577"/>
              <a:gd name="T76" fmla="*/ 212 w 504"/>
              <a:gd name="T77" fmla="*/ 217 h 577"/>
              <a:gd name="T78" fmla="*/ 180 w 504"/>
              <a:gd name="T79" fmla="*/ 202 h 577"/>
              <a:gd name="T80" fmla="*/ 182 w 504"/>
              <a:gd name="T81" fmla="*/ 195 h 577"/>
              <a:gd name="T82" fmla="*/ 261 w 504"/>
              <a:gd name="T83" fmla="*/ 48 h 577"/>
              <a:gd name="T84" fmla="*/ 272 w 504"/>
              <a:gd name="T85" fmla="*/ 38 h 577"/>
              <a:gd name="T86" fmla="*/ 286 w 504"/>
              <a:gd name="T87" fmla="*/ 39 h 577"/>
              <a:gd name="T88" fmla="*/ 306 w 504"/>
              <a:gd name="T89" fmla="*/ 49 h 577"/>
              <a:gd name="T90" fmla="*/ 306 w 504"/>
              <a:gd name="T91" fmla="*/ 49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04" h="577">
                <a:moveTo>
                  <a:pt x="432" y="541"/>
                </a:moveTo>
                <a:cubicBezTo>
                  <a:pt x="407" y="541"/>
                  <a:pt x="407" y="541"/>
                  <a:pt x="407" y="541"/>
                </a:cubicBezTo>
                <a:cubicBezTo>
                  <a:pt x="466" y="502"/>
                  <a:pt x="504" y="436"/>
                  <a:pt x="504" y="361"/>
                </a:cubicBezTo>
                <a:cubicBezTo>
                  <a:pt x="504" y="260"/>
                  <a:pt x="435" y="175"/>
                  <a:pt x="341" y="152"/>
                </a:cubicBezTo>
                <a:cubicBezTo>
                  <a:pt x="382" y="75"/>
                  <a:pt x="382" y="75"/>
                  <a:pt x="382" y="75"/>
                </a:cubicBezTo>
                <a:cubicBezTo>
                  <a:pt x="386" y="65"/>
                  <a:pt x="383" y="54"/>
                  <a:pt x="374" y="50"/>
                </a:cubicBezTo>
                <a:cubicBezTo>
                  <a:pt x="277" y="3"/>
                  <a:pt x="277" y="3"/>
                  <a:pt x="277" y="3"/>
                </a:cubicBezTo>
                <a:cubicBezTo>
                  <a:pt x="272" y="1"/>
                  <a:pt x="267" y="0"/>
                  <a:pt x="263" y="2"/>
                </a:cubicBezTo>
                <a:cubicBezTo>
                  <a:pt x="258" y="4"/>
                  <a:pt x="254" y="7"/>
                  <a:pt x="252" y="12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28" y="249"/>
                  <a:pt x="135" y="272"/>
                  <a:pt x="153" y="280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202" y="344"/>
                  <a:pt x="202" y="344"/>
                  <a:pt x="202" y="344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35" y="320"/>
                  <a:pt x="257" y="312"/>
                  <a:pt x="267" y="293"/>
                </a:cubicBezTo>
                <a:cubicBezTo>
                  <a:pt x="306" y="219"/>
                  <a:pt x="306" y="219"/>
                  <a:pt x="306" y="219"/>
                </a:cubicBezTo>
                <a:cubicBezTo>
                  <a:pt x="377" y="228"/>
                  <a:pt x="432" y="288"/>
                  <a:pt x="432" y="361"/>
                </a:cubicBezTo>
                <a:cubicBezTo>
                  <a:pt x="432" y="440"/>
                  <a:pt x="367" y="505"/>
                  <a:pt x="288" y="505"/>
                </a:cubicBezTo>
                <a:cubicBezTo>
                  <a:pt x="252" y="505"/>
                  <a:pt x="205" y="491"/>
                  <a:pt x="180" y="469"/>
                </a:cubicBezTo>
                <a:cubicBezTo>
                  <a:pt x="180" y="451"/>
                  <a:pt x="180" y="451"/>
                  <a:pt x="180" y="451"/>
                </a:cubicBezTo>
                <a:cubicBezTo>
                  <a:pt x="180" y="441"/>
                  <a:pt x="188" y="433"/>
                  <a:pt x="198" y="433"/>
                </a:cubicBezTo>
                <a:cubicBezTo>
                  <a:pt x="288" y="433"/>
                  <a:pt x="288" y="433"/>
                  <a:pt x="288" y="433"/>
                </a:cubicBezTo>
                <a:cubicBezTo>
                  <a:pt x="288" y="397"/>
                  <a:pt x="288" y="397"/>
                  <a:pt x="288" y="397"/>
                </a:cubicBezTo>
                <a:cubicBezTo>
                  <a:pt x="149" y="397"/>
                  <a:pt x="149" y="397"/>
                  <a:pt x="149" y="397"/>
                </a:cubicBezTo>
                <a:cubicBezTo>
                  <a:pt x="75" y="397"/>
                  <a:pt x="75" y="397"/>
                  <a:pt x="75" y="397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33"/>
                  <a:pt x="0" y="433"/>
                  <a:pt x="0" y="433"/>
                </a:cubicBezTo>
                <a:cubicBezTo>
                  <a:pt x="85" y="433"/>
                  <a:pt x="85" y="433"/>
                  <a:pt x="85" y="433"/>
                </a:cubicBezTo>
                <a:cubicBezTo>
                  <a:pt x="90" y="433"/>
                  <a:pt x="90" y="433"/>
                  <a:pt x="90" y="433"/>
                </a:cubicBezTo>
                <a:cubicBezTo>
                  <a:pt x="100" y="433"/>
                  <a:pt x="108" y="441"/>
                  <a:pt x="108" y="451"/>
                </a:cubicBezTo>
                <a:cubicBezTo>
                  <a:pt x="108" y="469"/>
                  <a:pt x="108" y="469"/>
                  <a:pt x="108" y="469"/>
                </a:cubicBezTo>
                <a:cubicBezTo>
                  <a:pt x="108" y="541"/>
                  <a:pt x="108" y="541"/>
                  <a:pt x="108" y="541"/>
                </a:cubicBezTo>
                <a:cubicBezTo>
                  <a:pt x="68" y="541"/>
                  <a:pt x="36" y="537"/>
                  <a:pt x="36" y="577"/>
                </a:cubicBezTo>
                <a:cubicBezTo>
                  <a:pt x="504" y="577"/>
                  <a:pt x="504" y="577"/>
                  <a:pt x="504" y="577"/>
                </a:cubicBezTo>
                <a:cubicBezTo>
                  <a:pt x="504" y="537"/>
                  <a:pt x="472" y="541"/>
                  <a:pt x="432" y="541"/>
                </a:cubicBezTo>
                <a:close/>
                <a:moveTo>
                  <a:pt x="306" y="49"/>
                </a:moveTo>
                <a:cubicBezTo>
                  <a:pt x="301" y="51"/>
                  <a:pt x="297" y="55"/>
                  <a:pt x="294" y="61"/>
                </a:cubicBezTo>
                <a:cubicBezTo>
                  <a:pt x="212" y="217"/>
                  <a:pt x="212" y="217"/>
                  <a:pt x="212" y="217"/>
                </a:cubicBezTo>
                <a:cubicBezTo>
                  <a:pt x="180" y="202"/>
                  <a:pt x="180" y="202"/>
                  <a:pt x="180" y="202"/>
                </a:cubicBezTo>
                <a:cubicBezTo>
                  <a:pt x="181" y="199"/>
                  <a:pt x="181" y="197"/>
                  <a:pt x="182" y="195"/>
                </a:cubicBezTo>
                <a:cubicBezTo>
                  <a:pt x="261" y="48"/>
                  <a:pt x="261" y="48"/>
                  <a:pt x="261" y="48"/>
                </a:cubicBezTo>
                <a:cubicBezTo>
                  <a:pt x="263" y="43"/>
                  <a:pt x="267" y="40"/>
                  <a:pt x="272" y="38"/>
                </a:cubicBezTo>
                <a:cubicBezTo>
                  <a:pt x="276" y="36"/>
                  <a:pt x="281" y="37"/>
                  <a:pt x="286" y="39"/>
                </a:cubicBezTo>
                <a:cubicBezTo>
                  <a:pt x="306" y="49"/>
                  <a:pt x="306" y="49"/>
                  <a:pt x="306" y="49"/>
                </a:cubicBezTo>
                <a:cubicBezTo>
                  <a:pt x="306" y="49"/>
                  <a:pt x="306" y="49"/>
                  <a:pt x="306" y="4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 sz="1300"/>
          </a:p>
        </p:txBody>
      </p:sp>
      <p:sp>
        <p:nvSpPr>
          <p:cNvPr id="88" name="Freeform: Shape 39"/>
          <p:cNvSpPr>
            <a:spLocks noChangeAspect="1"/>
          </p:cNvSpPr>
          <p:nvPr/>
        </p:nvSpPr>
        <p:spPr bwMode="auto">
          <a:xfrm>
            <a:off x="9030423" y="3723628"/>
            <a:ext cx="404021" cy="3995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 sz="1300"/>
          </a:p>
        </p:txBody>
      </p:sp>
      <p:cxnSp>
        <p:nvCxnSpPr>
          <p:cNvPr id="89" name="Straight Connector 40"/>
          <p:cNvCxnSpPr/>
          <p:nvPr/>
        </p:nvCxnSpPr>
        <p:spPr>
          <a:xfrm>
            <a:off x="6421931" y="4901771"/>
            <a:ext cx="632479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原创设计师QQ：598969553          _3"/>
          <p:cNvGrpSpPr/>
          <p:nvPr/>
        </p:nvGrpSpPr>
        <p:grpSpPr>
          <a:xfrm>
            <a:off x="1756291" y="1765369"/>
            <a:ext cx="2740641" cy="840846"/>
            <a:chOff x="7044265" y="641690"/>
            <a:chExt cx="2796749" cy="858060"/>
          </a:xfrm>
        </p:grpSpPr>
        <p:sp>
          <p:nvSpPr>
            <p:cNvPr id="91" name="文本框 90"/>
            <p:cNvSpPr txBox="1"/>
            <p:nvPr/>
          </p:nvSpPr>
          <p:spPr>
            <a:xfrm>
              <a:off x="8458913" y="641690"/>
              <a:ext cx="1209199" cy="4004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点击添加标题</a:t>
              </a:r>
            </a:p>
          </p:txBody>
        </p:sp>
        <p:sp>
          <p:nvSpPr>
            <p:cNvPr id="92" name="矩形 91"/>
            <p:cNvSpPr/>
            <p:nvPr/>
          </p:nvSpPr>
          <p:spPr>
            <a:xfrm flipH="1">
              <a:off x="7044265" y="1085299"/>
              <a:ext cx="2796749" cy="4144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784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Magic rain studio sales template, a more beautiful template please magic rainMagic rain</a:t>
              </a:r>
            </a:p>
          </p:txBody>
        </p:sp>
      </p:grpSp>
      <p:grpSp>
        <p:nvGrpSpPr>
          <p:cNvPr id="93" name="原创设计师QQ：598969553          _3"/>
          <p:cNvGrpSpPr/>
          <p:nvPr/>
        </p:nvGrpSpPr>
        <p:grpSpPr>
          <a:xfrm>
            <a:off x="770615" y="3490778"/>
            <a:ext cx="2740641" cy="840846"/>
            <a:chOff x="7044265" y="641690"/>
            <a:chExt cx="2796749" cy="858060"/>
          </a:xfrm>
        </p:grpSpPr>
        <p:sp>
          <p:nvSpPr>
            <p:cNvPr id="94" name="文本框 93"/>
            <p:cNvSpPr txBox="1"/>
            <p:nvPr/>
          </p:nvSpPr>
          <p:spPr>
            <a:xfrm>
              <a:off x="8458911" y="641690"/>
              <a:ext cx="1209199" cy="4004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点击添加标题</a:t>
              </a:r>
            </a:p>
          </p:txBody>
        </p:sp>
        <p:sp>
          <p:nvSpPr>
            <p:cNvPr id="95" name="矩形 94"/>
            <p:cNvSpPr/>
            <p:nvPr/>
          </p:nvSpPr>
          <p:spPr>
            <a:xfrm flipH="1">
              <a:off x="7044265" y="1085299"/>
              <a:ext cx="2796749" cy="4144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784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Magic rain studio sales template, a more beautiful template please magic rainMagic rain</a:t>
              </a:r>
            </a:p>
          </p:txBody>
        </p:sp>
      </p:grpSp>
      <p:grpSp>
        <p:nvGrpSpPr>
          <p:cNvPr id="96" name="原创设计师QQ：598969553          _3"/>
          <p:cNvGrpSpPr/>
          <p:nvPr/>
        </p:nvGrpSpPr>
        <p:grpSpPr>
          <a:xfrm>
            <a:off x="6862680" y="5240106"/>
            <a:ext cx="2740642" cy="808257"/>
            <a:chOff x="7044265" y="674947"/>
            <a:chExt cx="2796749" cy="824805"/>
          </a:xfrm>
        </p:grpSpPr>
        <p:sp>
          <p:nvSpPr>
            <p:cNvPr id="97" name="文本框 96"/>
            <p:cNvSpPr txBox="1"/>
            <p:nvPr/>
          </p:nvSpPr>
          <p:spPr>
            <a:xfrm>
              <a:off x="7201703" y="674947"/>
              <a:ext cx="1209199" cy="4004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点击添加标题</a:t>
              </a:r>
            </a:p>
          </p:txBody>
        </p:sp>
        <p:sp>
          <p:nvSpPr>
            <p:cNvPr id="98" name="矩形 97"/>
            <p:cNvSpPr/>
            <p:nvPr/>
          </p:nvSpPr>
          <p:spPr>
            <a:xfrm flipH="1">
              <a:off x="7044265" y="1085300"/>
              <a:ext cx="2796749" cy="4144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784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Magic rain studio sales template, a more beautiful template please magic rainMagic rain</a:t>
              </a:r>
            </a:p>
          </p:txBody>
        </p:sp>
      </p:grpSp>
      <p:grpSp>
        <p:nvGrpSpPr>
          <p:cNvPr id="99" name="原创设计师QQ：598969553          _3"/>
          <p:cNvGrpSpPr/>
          <p:nvPr/>
        </p:nvGrpSpPr>
        <p:grpSpPr>
          <a:xfrm>
            <a:off x="8827323" y="2656822"/>
            <a:ext cx="2740641" cy="891705"/>
            <a:chOff x="7032869" y="674947"/>
            <a:chExt cx="2796749" cy="909960"/>
          </a:xfrm>
        </p:grpSpPr>
        <p:sp>
          <p:nvSpPr>
            <p:cNvPr id="100" name="文本框 99"/>
            <p:cNvSpPr txBox="1"/>
            <p:nvPr/>
          </p:nvSpPr>
          <p:spPr>
            <a:xfrm>
              <a:off x="7201702" y="674947"/>
              <a:ext cx="1209199" cy="4004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点击添加标题</a:t>
              </a:r>
            </a:p>
          </p:txBody>
        </p:sp>
        <p:sp>
          <p:nvSpPr>
            <p:cNvPr id="101" name="矩形 100"/>
            <p:cNvSpPr/>
            <p:nvPr/>
          </p:nvSpPr>
          <p:spPr>
            <a:xfrm flipH="1">
              <a:off x="7032869" y="1170456"/>
              <a:ext cx="2796749" cy="4144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784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Magic rain studio sales template, a more beautiful template please magic rainMagic rain</a:t>
              </a:r>
            </a:p>
          </p:txBody>
        </p:sp>
      </p:grpSp>
      <p:sp>
        <p:nvSpPr>
          <p:cNvPr id="40" name="Title 1">
            <a:extLst>
              <a:ext uri="{FF2B5EF4-FFF2-40B4-BE49-F238E27FC236}">
                <a16:creationId xmlns="" xmlns:a16="http://schemas.microsoft.com/office/drawing/2014/main" id="{FA29F43C-8BB5-49F6-9DF6-733F6BF9BF1D}"/>
              </a:ext>
            </a:extLst>
          </p:cNvPr>
          <p:cNvSpPr txBox="1">
            <a:spLocks/>
          </p:cNvSpPr>
          <p:nvPr/>
        </p:nvSpPr>
        <p:spPr>
          <a:xfrm>
            <a:off x="815414" y="260649"/>
            <a:ext cx="2839925" cy="50596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成功项目展示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39897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7641">
        <p14:doors dir="vert"/>
      </p:transition>
    </mc:Choice>
    <mc:Fallback xmlns="">
      <p:transition spd="slow" advClick="0" advTm="76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5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75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/>
      <p:bldP spid="69" grpId="0" animBg="1"/>
      <p:bldP spid="86" grpId="0" animBg="1"/>
      <p:bldP spid="87" grpId="0" animBg="1"/>
      <p:bldP spid="88" grpId="0" animBg="1"/>
      <p:bldP spid="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空心弧 27"/>
          <p:cNvSpPr/>
          <p:nvPr/>
        </p:nvSpPr>
        <p:spPr>
          <a:xfrm rot="15322272">
            <a:off x="4668398" y="1988605"/>
            <a:ext cx="2924679" cy="2924679"/>
          </a:xfrm>
          <a:prstGeom prst="blockArc">
            <a:avLst>
              <a:gd name="adj1" fmla="val 14987334"/>
              <a:gd name="adj2" fmla="val 18751770"/>
              <a:gd name="adj3" fmla="val 15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29" name="空心弧 28"/>
          <p:cNvSpPr/>
          <p:nvPr/>
        </p:nvSpPr>
        <p:spPr>
          <a:xfrm rot="4832392">
            <a:off x="4641830" y="2007866"/>
            <a:ext cx="2924679" cy="2924679"/>
          </a:xfrm>
          <a:prstGeom prst="blockArc">
            <a:avLst>
              <a:gd name="adj1" fmla="val 15032050"/>
              <a:gd name="adj2" fmla="val 18751770"/>
              <a:gd name="adj3" fmla="val 157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chemeClr val="tx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262792" y="1899139"/>
            <a:ext cx="1743165" cy="450244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319277" y="2858338"/>
            <a:ext cx="2678451" cy="732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34" name="矩形 33"/>
          <p:cNvSpPr/>
          <p:nvPr/>
        </p:nvSpPr>
        <p:spPr>
          <a:xfrm>
            <a:off x="2259834" y="4057927"/>
            <a:ext cx="1743165" cy="450244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282515" y="4869161"/>
            <a:ext cx="2751972" cy="732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36" name="矩形 35"/>
          <p:cNvSpPr/>
          <p:nvPr/>
        </p:nvSpPr>
        <p:spPr>
          <a:xfrm>
            <a:off x="8237556" y="1968087"/>
            <a:ext cx="1743165" cy="450244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075381" y="2878335"/>
            <a:ext cx="2715491" cy="732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38" name="矩形 37"/>
          <p:cNvSpPr/>
          <p:nvPr/>
        </p:nvSpPr>
        <p:spPr>
          <a:xfrm>
            <a:off x="8288922" y="4029303"/>
            <a:ext cx="1743165" cy="450244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126748" y="4821601"/>
            <a:ext cx="2715491" cy="732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pic>
        <p:nvPicPr>
          <p:cNvPr id="40" name="Picture 67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615" y="2000636"/>
            <a:ext cx="4200260" cy="3241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ectangle 68" descr="psb"/>
          <p:cNvSpPr>
            <a:spLocks noChangeArrowheads="1"/>
          </p:cNvSpPr>
          <p:nvPr/>
        </p:nvSpPr>
        <p:spPr bwMode="auto">
          <a:xfrm>
            <a:off x="4171032" y="2143757"/>
            <a:ext cx="3880833" cy="2246361"/>
          </a:xfrm>
          <a:prstGeom prst="rect">
            <a:avLst/>
          </a:prstGeom>
          <a:blipFill dpi="0" rotWithShape="1">
            <a:blip r:embed="rId5"/>
            <a:srcRect/>
            <a:stretch>
              <a:fillRect b="-15896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352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="" xmlns:a16="http://schemas.microsoft.com/office/drawing/2014/main" id="{44D970F2-4881-4F75-AA7A-44C8FB84FBF0}"/>
              </a:ext>
            </a:extLst>
          </p:cNvPr>
          <p:cNvSpPr txBox="1">
            <a:spLocks/>
          </p:cNvSpPr>
          <p:nvPr/>
        </p:nvSpPr>
        <p:spPr>
          <a:xfrm>
            <a:off x="815414" y="260649"/>
            <a:ext cx="2839925" cy="50596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成功项目展示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50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7828">
        <p14:doors dir="vert"/>
      </p:transition>
    </mc:Choice>
    <mc:Fallback xmlns="">
      <p:transition spd="slow" advClick="0" advTm="78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1" grpId="0" animBg="1"/>
      <p:bldP spid="33" grpId="0"/>
      <p:bldP spid="34" grpId="0" animBg="1"/>
      <p:bldP spid="35" grpId="0"/>
      <p:bldP spid="36" grpId="0" animBg="1"/>
      <p:bldP spid="37" grpId="0"/>
      <p:bldP spid="38" grpId="0" animBg="1"/>
      <p:bldP spid="39" grpId="0"/>
      <p:bldP spid="41" grpId="0" animBg="1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直接连接符 48"/>
          <p:cNvCxnSpPr/>
          <p:nvPr/>
        </p:nvCxnSpPr>
        <p:spPr>
          <a:xfrm>
            <a:off x="1329777" y="3289644"/>
            <a:ext cx="57046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1329777" y="2584011"/>
            <a:ext cx="57046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6038986" y="1864588"/>
            <a:ext cx="705633" cy="3608248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136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704952" y="1864589"/>
            <a:ext cx="696147" cy="3608248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136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2" name="直接连接符 91"/>
          <p:cNvCxnSpPr/>
          <p:nvPr/>
        </p:nvCxnSpPr>
        <p:spPr>
          <a:xfrm>
            <a:off x="1329777" y="4065841"/>
            <a:ext cx="57046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矩形 92"/>
          <p:cNvSpPr/>
          <p:nvPr/>
        </p:nvSpPr>
        <p:spPr>
          <a:xfrm>
            <a:off x="3273514" y="1888610"/>
            <a:ext cx="705633" cy="3601172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136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1899961" y="1864591"/>
            <a:ext cx="705633" cy="3612519"/>
          </a:xfrm>
          <a:prstGeom prst="rect">
            <a:avLst/>
          </a:prstGeom>
          <a:solidFill>
            <a:schemeClr val="bg1">
              <a:alpha val="3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136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5" name="直接连接符 94"/>
          <p:cNvCxnSpPr/>
          <p:nvPr/>
        </p:nvCxnSpPr>
        <p:spPr>
          <a:xfrm>
            <a:off x="1329777" y="4771476"/>
            <a:ext cx="57046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1329777" y="5477109"/>
            <a:ext cx="578619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矩形 96"/>
          <p:cNvSpPr/>
          <p:nvPr/>
        </p:nvSpPr>
        <p:spPr>
          <a:xfrm>
            <a:off x="1907017" y="2160631"/>
            <a:ext cx="705633" cy="3316480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136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3268780" y="4277532"/>
            <a:ext cx="705633" cy="1199579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136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4695466" y="3642461"/>
            <a:ext cx="705633" cy="1834648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136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6029754" y="2866264"/>
            <a:ext cx="705633" cy="2610845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136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1716949" y="5688800"/>
            <a:ext cx="85151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1300" dirty="0">
              <a:solidFill>
                <a:sysClr val="windowText" lastClr="000000"/>
              </a:solidFill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3062121" y="5688800"/>
            <a:ext cx="85151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1300" dirty="0">
              <a:solidFill>
                <a:sysClr val="windowText" lastClr="000000"/>
              </a:solidFill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4505400" y="5688800"/>
            <a:ext cx="85151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1300" dirty="0">
              <a:solidFill>
                <a:sysClr val="windowText" lastClr="000000"/>
              </a:solidFill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5948677" y="5688800"/>
            <a:ext cx="85151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1300" dirty="0">
              <a:solidFill>
                <a:sysClr val="windowText" lastClr="000000"/>
              </a:solidFill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919128" y="5265421"/>
            <a:ext cx="28245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300" dirty="0">
              <a:solidFill>
                <a:sysClr val="windowText" lastClr="000000"/>
              </a:solidFill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919128" y="4621243"/>
            <a:ext cx="28245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300" dirty="0">
              <a:solidFill>
                <a:sysClr val="windowText" lastClr="000000"/>
              </a:solidFill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936457" y="3884880"/>
            <a:ext cx="28245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300" dirty="0">
              <a:solidFill>
                <a:sysClr val="windowText" lastClr="000000"/>
              </a:solidFill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903799" y="3108683"/>
            <a:ext cx="28245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300" dirty="0">
              <a:solidFill>
                <a:sysClr val="windowText" lastClr="000000"/>
              </a:solidFill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943512" y="2327545"/>
            <a:ext cx="28245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300" dirty="0">
              <a:solidFill>
                <a:sysClr val="windowText" lastClr="000000"/>
              </a:solidFill>
            </a:endParaRPr>
          </a:p>
        </p:txBody>
      </p:sp>
      <p:cxnSp>
        <p:nvCxnSpPr>
          <p:cNvPr id="110" name="直接连接符 109"/>
          <p:cNvCxnSpPr/>
          <p:nvPr/>
        </p:nvCxnSpPr>
        <p:spPr>
          <a:xfrm>
            <a:off x="1329777" y="1864591"/>
            <a:ext cx="57046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矩形 110"/>
          <p:cNvSpPr/>
          <p:nvPr/>
        </p:nvSpPr>
        <p:spPr>
          <a:xfrm>
            <a:off x="959032" y="1666687"/>
            <a:ext cx="282450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300" dirty="0">
              <a:solidFill>
                <a:sysClr val="windowText" lastClr="000000"/>
              </a:solidFill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904905" y="2084852"/>
            <a:ext cx="3177524" cy="485387"/>
          </a:xfrm>
          <a:prstGeom prst="rect">
            <a:avLst/>
          </a:prstGeom>
          <a:solidFill>
            <a:srgbClr val="B811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96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en-US" sz="19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8113063" y="2656981"/>
            <a:ext cx="2761205" cy="732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114" name="矩形 113"/>
          <p:cNvSpPr/>
          <p:nvPr/>
        </p:nvSpPr>
        <p:spPr>
          <a:xfrm>
            <a:off x="8113063" y="3746598"/>
            <a:ext cx="2761205" cy="732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115" name="矩形 114"/>
          <p:cNvSpPr/>
          <p:nvPr/>
        </p:nvSpPr>
        <p:spPr>
          <a:xfrm>
            <a:off x="8240688" y="4814155"/>
            <a:ext cx="2653312" cy="732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30" name="Title 1">
            <a:extLst>
              <a:ext uri="{FF2B5EF4-FFF2-40B4-BE49-F238E27FC236}">
                <a16:creationId xmlns="" xmlns:a16="http://schemas.microsoft.com/office/drawing/2014/main" id="{54FE8034-587C-41F1-804D-D3846E11C2E5}"/>
              </a:ext>
            </a:extLst>
          </p:cNvPr>
          <p:cNvSpPr txBox="1">
            <a:spLocks/>
          </p:cNvSpPr>
          <p:nvPr/>
        </p:nvSpPr>
        <p:spPr>
          <a:xfrm>
            <a:off x="815414" y="260649"/>
            <a:ext cx="2839925" cy="50596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成功项目展示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366936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850">
        <p14:prism isInverted="1"/>
      </p:transition>
    </mc:Choice>
    <mc:Fallback xmlns="">
      <p:transition spd="slow" advClick="0" advTm="108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7" presetClass="entr" presetSubtype="4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650"/>
                            </p:stCondLst>
                            <p:childTnLst>
                              <p:par>
                                <p:cTn id="7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150"/>
                            </p:stCondLst>
                            <p:childTnLst>
                              <p:par>
                                <p:cTn id="7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7" presetClass="entr" presetSubtype="4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8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300"/>
                            </p:stCondLst>
                            <p:childTnLst>
                              <p:par>
                                <p:cTn id="9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7" presetClass="entr" presetSubtype="4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950"/>
                            </p:stCondLst>
                            <p:childTnLst>
                              <p:par>
                                <p:cTn id="10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450"/>
                            </p:stCondLst>
                            <p:childTnLst>
                              <p:par>
                                <p:cTn id="11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17" presetClass="entr" presetSubtype="4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7100"/>
                            </p:stCondLst>
                            <p:childTnLst>
                              <p:par>
                                <p:cTn id="1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600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8100"/>
                            </p:stCondLst>
                            <p:childTnLst>
                              <p:par>
                                <p:cTn id="1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93" grpId="0" animBg="1"/>
      <p:bldP spid="94" grpId="0" animBg="1"/>
      <p:bldP spid="97" grpId="0" animBg="1"/>
      <p:bldP spid="98" grpId="0" animBg="1"/>
      <p:bldP spid="99" grpId="0" animBg="1"/>
      <p:bldP spid="100" grpId="0" animBg="1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1" grpId="0"/>
      <p:bldP spid="112" grpId="0" animBg="1"/>
      <p:bldP spid="113" grpId="0"/>
      <p:bldP spid="114" grpId="0"/>
      <p:bldP spid="115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8"/>
          <p:cNvSpPr/>
          <p:nvPr/>
        </p:nvSpPr>
        <p:spPr>
          <a:xfrm>
            <a:off x="1105613" y="4241346"/>
            <a:ext cx="9339575" cy="12625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64">
              <a:solidFill>
                <a:srgbClr val="362B2F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162934" y="3713026"/>
            <a:ext cx="1085845" cy="1085845"/>
            <a:chOff x="13670" y="6185"/>
            <a:chExt cx="1745" cy="1745"/>
          </a:xfrm>
        </p:grpSpPr>
        <p:sp>
          <p:nvSpPr>
            <p:cNvPr id="13" name="Elipse 22"/>
            <p:cNvSpPr/>
            <p:nvPr/>
          </p:nvSpPr>
          <p:spPr>
            <a:xfrm>
              <a:off x="13670" y="6185"/>
              <a:ext cx="1745" cy="1745"/>
            </a:xfrm>
            <a:prstGeom prst="ellipse">
              <a:avLst/>
            </a:prstGeom>
            <a:solidFill>
              <a:srgbClr val="C00000"/>
            </a:soli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MX" sz="1176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CuadroTexto 39"/>
            <p:cNvSpPr txBox="1"/>
            <p:nvPr/>
          </p:nvSpPr>
          <p:spPr>
            <a:xfrm>
              <a:off x="14002" y="6625"/>
              <a:ext cx="1034" cy="9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MX" sz="3136" dirty="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03</a:t>
              </a:r>
            </a:p>
          </p:txBody>
        </p:sp>
      </p:grpSp>
      <p:sp>
        <p:nvSpPr>
          <p:cNvPr id="15" name="Rectángulo 14"/>
          <p:cNvSpPr/>
          <p:nvPr/>
        </p:nvSpPr>
        <p:spPr>
          <a:xfrm>
            <a:off x="1105612" y="2946406"/>
            <a:ext cx="8563553" cy="112901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64">
              <a:solidFill>
                <a:srgbClr val="7FCA6B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Rectángulo 16"/>
          <p:cNvSpPr/>
          <p:nvPr/>
        </p:nvSpPr>
        <p:spPr>
          <a:xfrm>
            <a:off x="1105613" y="1683215"/>
            <a:ext cx="7293519" cy="1104004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MX" sz="1764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693214" y="1243307"/>
            <a:ext cx="1085845" cy="1085845"/>
            <a:chOff x="9074" y="2066"/>
            <a:chExt cx="1745" cy="1745"/>
          </a:xfrm>
        </p:grpSpPr>
        <p:sp>
          <p:nvSpPr>
            <p:cNvPr id="18" name="Elipse 20"/>
            <p:cNvSpPr/>
            <p:nvPr/>
          </p:nvSpPr>
          <p:spPr>
            <a:xfrm>
              <a:off x="9074" y="2066"/>
              <a:ext cx="1745" cy="1745"/>
            </a:xfrm>
            <a:prstGeom prst="ellipse">
              <a:avLst/>
            </a:prstGeom>
            <a:solidFill>
              <a:srgbClr val="C00000"/>
            </a:soli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MX" sz="1176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CuadroTexto 37"/>
            <p:cNvSpPr txBox="1"/>
            <p:nvPr/>
          </p:nvSpPr>
          <p:spPr>
            <a:xfrm>
              <a:off x="9428" y="2464"/>
              <a:ext cx="1034" cy="9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MX" sz="3136" dirty="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01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104482" y="2372322"/>
            <a:ext cx="1085845" cy="1085845"/>
            <a:chOff x="11409" y="4126"/>
            <a:chExt cx="1745" cy="1745"/>
          </a:xfrm>
        </p:grpSpPr>
        <p:sp>
          <p:nvSpPr>
            <p:cNvPr id="21" name="Elipse 24"/>
            <p:cNvSpPr/>
            <p:nvPr/>
          </p:nvSpPr>
          <p:spPr>
            <a:xfrm>
              <a:off x="11409" y="4126"/>
              <a:ext cx="1745" cy="1745"/>
            </a:xfrm>
            <a:prstGeom prst="ellipse">
              <a:avLst/>
            </a:prstGeom>
            <a:solidFill>
              <a:srgbClr val="C00000"/>
            </a:solidFill>
            <a:ln w="635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MX" sz="1176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CuadroTexto 38"/>
            <p:cNvSpPr txBox="1"/>
            <p:nvPr/>
          </p:nvSpPr>
          <p:spPr>
            <a:xfrm>
              <a:off x="11798" y="4537"/>
              <a:ext cx="1034" cy="9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MX" sz="3136" dirty="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02</a:t>
              </a:r>
            </a:p>
          </p:txBody>
        </p:sp>
      </p:grpSp>
      <p:sp>
        <p:nvSpPr>
          <p:cNvPr id="23" name="Freeform 87"/>
          <p:cNvSpPr>
            <a:spLocks noEditPoints="1"/>
          </p:cNvSpPr>
          <p:nvPr/>
        </p:nvSpPr>
        <p:spPr bwMode="auto">
          <a:xfrm>
            <a:off x="1483635" y="4559785"/>
            <a:ext cx="559733" cy="570496"/>
          </a:xfrm>
          <a:custGeom>
            <a:avLst/>
            <a:gdLst>
              <a:gd name="T0" fmla="*/ 0 w 44"/>
              <a:gd name="T1" fmla="*/ 30 h 45"/>
              <a:gd name="T2" fmla="*/ 0 w 44"/>
              <a:gd name="T3" fmla="*/ 29 h 45"/>
              <a:gd name="T4" fmla="*/ 10 w 44"/>
              <a:gd name="T5" fmla="*/ 29 h 45"/>
              <a:gd name="T6" fmla="*/ 21 w 44"/>
              <a:gd name="T7" fmla="*/ 14 h 45"/>
              <a:gd name="T8" fmla="*/ 12 w 44"/>
              <a:gd name="T9" fmla="*/ 6 h 45"/>
              <a:gd name="T10" fmla="*/ 6 w 44"/>
              <a:gd name="T11" fmla="*/ 10 h 45"/>
              <a:gd name="T12" fmla="*/ 6 w 44"/>
              <a:gd name="T13" fmla="*/ 14 h 45"/>
              <a:gd name="T14" fmla="*/ 13 w 44"/>
              <a:gd name="T15" fmla="*/ 28 h 45"/>
              <a:gd name="T16" fmla="*/ 2 w 44"/>
              <a:gd name="T17" fmla="*/ 18 h 45"/>
              <a:gd name="T18" fmla="*/ 2 w 44"/>
              <a:gd name="T19" fmla="*/ 7 h 45"/>
              <a:gd name="T20" fmla="*/ 12 w 44"/>
              <a:gd name="T21" fmla="*/ 1 h 45"/>
              <a:gd name="T22" fmla="*/ 26 w 44"/>
              <a:gd name="T23" fmla="*/ 12 h 45"/>
              <a:gd name="T24" fmla="*/ 21 w 44"/>
              <a:gd name="T25" fmla="*/ 14 h 45"/>
              <a:gd name="T26" fmla="*/ 4 w 44"/>
              <a:gd name="T27" fmla="*/ 41 h 45"/>
              <a:gd name="T28" fmla="*/ 3 w 44"/>
              <a:gd name="T29" fmla="*/ 40 h 45"/>
              <a:gd name="T30" fmla="*/ 11 w 44"/>
              <a:gd name="T31" fmla="*/ 33 h 45"/>
              <a:gd name="T32" fmla="*/ 5 w 44"/>
              <a:gd name="T33" fmla="*/ 41 h 45"/>
              <a:gd name="T34" fmla="*/ 15 w 44"/>
              <a:gd name="T35" fmla="*/ 45 h 45"/>
              <a:gd name="T36" fmla="*/ 14 w 44"/>
              <a:gd name="T37" fmla="*/ 35 h 45"/>
              <a:gd name="T38" fmla="*/ 16 w 44"/>
              <a:gd name="T39" fmla="*/ 35 h 45"/>
              <a:gd name="T40" fmla="*/ 41 w 44"/>
              <a:gd name="T41" fmla="*/ 38 h 45"/>
              <a:gd name="T42" fmla="*/ 32 w 44"/>
              <a:gd name="T43" fmla="*/ 44 h 45"/>
              <a:gd name="T44" fmla="*/ 18 w 44"/>
              <a:gd name="T45" fmla="*/ 33 h 45"/>
              <a:gd name="T46" fmla="*/ 23 w 44"/>
              <a:gd name="T47" fmla="*/ 31 h 45"/>
              <a:gd name="T48" fmla="*/ 34 w 44"/>
              <a:gd name="T49" fmla="*/ 39 h 45"/>
              <a:gd name="T50" fmla="*/ 39 w 44"/>
              <a:gd name="T51" fmla="*/ 33 h 45"/>
              <a:gd name="T52" fmla="*/ 31 w 44"/>
              <a:gd name="T53" fmla="*/ 24 h 45"/>
              <a:gd name="T54" fmla="*/ 33 w 44"/>
              <a:gd name="T55" fmla="*/ 18 h 45"/>
              <a:gd name="T56" fmla="*/ 44 w 44"/>
              <a:gd name="T57" fmla="*/ 33 h 45"/>
              <a:gd name="T58" fmla="*/ 30 w 44"/>
              <a:gd name="T59" fmla="*/ 10 h 45"/>
              <a:gd name="T60" fmla="*/ 28 w 44"/>
              <a:gd name="T61" fmla="*/ 10 h 45"/>
              <a:gd name="T62" fmla="*/ 29 w 44"/>
              <a:gd name="T63" fmla="*/ 0 h 45"/>
              <a:gd name="T64" fmla="*/ 30 w 44"/>
              <a:gd name="T65" fmla="*/ 10 h 45"/>
              <a:gd name="T66" fmla="*/ 33 w 44"/>
              <a:gd name="T67" fmla="*/ 12 h 45"/>
              <a:gd name="T68" fmla="*/ 32 w 44"/>
              <a:gd name="T69" fmla="*/ 11 h 45"/>
              <a:gd name="T70" fmla="*/ 41 w 44"/>
              <a:gd name="T71" fmla="*/ 4 h 45"/>
              <a:gd name="T72" fmla="*/ 34 w 44"/>
              <a:gd name="T73" fmla="*/ 12 h 45"/>
              <a:gd name="T74" fmla="*/ 35 w 44"/>
              <a:gd name="T75" fmla="*/ 17 h 45"/>
              <a:gd name="T76" fmla="*/ 35 w 44"/>
              <a:gd name="T77" fmla="*/ 15 h 45"/>
              <a:gd name="T78" fmla="*/ 44 w 44"/>
              <a:gd name="T79" fmla="*/ 16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4" h="45">
                <a:moveTo>
                  <a:pt x="9" y="30"/>
                </a:moveTo>
                <a:cubicBezTo>
                  <a:pt x="0" y="30"/>
                  <a:pt x="0" y="30"/>
                  <a:pt x="0" y="30"/>
                </a:cubicBezTo>
                <a:cubicBezTo>
                  <a:pt x="0" y="30"/>
                  <a:pt x="0" y="30"/>
                  <a:pt x="0" y="29"/>
                </a:cubicBezTo>
                <a:cubicBezTo>
                  <a:pt x="0" y="29"/>
                  <a:pt x="0" y="29"/>
                  <a:pt x="0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10" y="29"/>
                  <a:pt x="10" y="29"/>
                  <a:pt x="10" y="29"/>
                </a:cubicBezTo>
                <a:cubicBezTo>
                  <a:pt x="10" y="30"/>
                  <a:pt x="10" y="30"/>
                  <a:pt x="9" y="30"/>
                </a:cubicBezTo>
                <a:close/>
                <a:moveTo>
                  <a:pt x="21" y="14"/>
                </a:moveTo>
                <a:cubicBezTo>
                  <a:pt x="14" y="7"/>
                  <a:pt x="14" y="7"/>
                  <a:pt x="14" y="7"/>
                </a:cubicBezTo>
                <a:cubicBezTo>
                  <a:pt x="13" y="6"/>
                  <a:pt x="12" y="6"/>
                  <a:pt x="12" y="6"/>
                </a:cubicBezTo>
                <a:cubicBezTo>
                  <a:pt x="11" y="6"/>
                  <a:pt x="10" y="6"/>
                  <a:pt x="10" y="7"/>
                </a:cubicBezTo>
                <a:cubicBezTo>
                  <a:pt x="6" y="10"/>
                  <a:pt x="6" y="10"/>
                  <a:pt x="6" y="10"/>
                </a:cubicBezTo>
                <a:cubicBezTo>
                  <a:pt x="5" y="11"/>
                  <a:pt x="5" y="12"/>
                  <a:pt x="5" y="12"/>
                </a:cubicBezTo>
                <a:cubicBezTo>
                  <a:pt x="5" y="13"/>
                  <a:pt x="5" y="14"/>
                  <a:pt x="6" y="14"/>
                </a:cubicBezTo>
                <a:cubicBezTo>
                  <a:pt x="13" y="21"/>
                  <a:pt x="13" y="21"/>
                  <a:pt x="13" y="21"/>
                </a:cubicBezTo>
                <a:cubicBezTo>
                  <a:pt x="13" y="28"/>
                  <a:pt x="13" y="28"/>
                  <a:pt x="13" y="28"/>
                </a:cubicBezTo>
                <a:cubicBezTo>
                  <a:pt x="12" y="28"/>
                  <a:pt x="12" y="27"/>
                  <a:pt x="11" y="27"/>
                </a:cubicBezTo>
                <a:cubicBezTo>
                  <a:pt x="2" y="18"/>
                  <a:pt x="2" y="18"/>
                  <a:pt x="2" y="18"/>
                </a:cubicBezTo>
                <a:cubicBezTo>
                  <a:pt x="1" y="16"/>
                  <a:pt x="0" y="14"/>
                  <a:pt x="0" y="12"/>
                </a:cubicBezTo>
                <a:cubicBezTo>
                  <a:pt x="0" y="10"/>
                  <a:pt x="1" y="8"/>
                  <a:pt x="2" y="7"/>
                </a:cubicBezTo>
                <a:cubicBezTo>
                  <a:pt x="6" y="3"/>
                  <a:pt x="6" y="3"/>
                  <a:pt x="6" y="3"/>
                </a:cubicBezTo>
                <a:cubicBezTo>
                  <a:pt x="8" y="1"/>
                  <a:pt x="10" y="1"/>
                  <a:pt x="12" y="1"/>
                </a:cubicBezTo>
                <a:cubicBezTo>
                  <a:pt x="14" y="1"/>
                  <a:pt x="16" y="1"/>
                  <a:pt x="17" y="3"/>
                </a:cubicBezTo>
                <a:cubicBezTo>
                  <a:pt x="26" y="12"/>
                  <a:pt x="26" y="12"/>
                  <a:pt x="26" y="12"/>
                </a:cubicBezTo>
                <a:cubicBezTo>
                  <a:pt x="27" y="12"/>
                  <a:pt x="27" y="13"/>
                  <a:pt x="27" y="13"/>
                </a:cubicBezTo>
                <a:lnTo>
                  <a:pt x="21" y="14"/>
                </a:lnTo>
                <a:close/>
                <a:moveTo>
                  <a:pt x="5" y="41"/>
                </a:moveTo>
                <a:cubicBezTo>
                  <a:pt x="4" y="41"/>
                  <a:pt x="4" y="41"/>
                  <a:pt x="4" y="41"/>
                </a:cubicBezTo>
                <a:cubicBezTo>
                  <a:pt x="4" y="41"/>
                  <a:pt x="3" y="41"/>
                  <a:pt x="3" y="41"/>
                </a:cubicBezTo>
                <a:cubicBezTo>
                  <a:pt x="3" y="41"/>
                  <a:pt x="3" y="40"/>
                  <a:pt x="3" y="40"/>
                </a:cubicBezTo>
                <a:cubicBezTo>
                  <a:pt x="10" y="33"/>
                  <a:pt x="10" y="33"/>
                  <a:pt x="10" y="33"/>
                </a:cubicBezTo>
                <a:cubicBezTo>
                  <a:pt x="10" y="33"/>
                  <a:pt x="11" y="33"/>
                  <a:pt x="11" y="33"/>
                </a:cubicBezTo>
                <a:cubicBezTo>
                  <a:pt x="12" y="33"/>
                  <a:pt x="12" y="34"/>
                  <a:pt x="11" y="34"/>
                </a:cubicBezTo>
                <a:lnTo>
                  <a:pt x="5" y="41"/>
                </a:lnTo>
                <a:close/>
                <a:moveTo>
                  <a:pt x="16" y="44"/>
                </a:moveTo>
                <a:cubicBezTo>
                  <a:pt x="16" y="44"/>
                  <a:pt x="16" y="45"/>
                  <a:pt x="15" y="45"/>
                </a:cubicBezTo>
                <a:cubicBezTo>
                  <a:pt x="15" y="45"/>
                  <a:pt x="14" y="44"/>
                  <a:pt x="14" y="44"/>
                </a:cubicBezTo>
                <a:cubicBezTo>
                  <a:pt x="14" y="35"/>
                  <a:pt x="14" y="35"/>
                  <a:pt x="14" y="35"/>
                </a:cubicBezTo>
                <a:cubicBezTo>
                  <a:pt x="14" y="35"/>
                  <a:pt x="15" y="35"/>
                  <a:pt x="15" y="35"/>
                </a:cubicBezTo>
                <a:cubicBezTo>
                  <a:pt x="16" y="35"/>
                  <a:pt x="16" y="35"/>
                  <a:pt x="16" y="35"/>
                </a:cubicBezTo>
                <a:lnTo>
                  <a:pt x="16" y="44"/>
                </a:lnTo>
                <a:close/>
                <a:moveTo>
                  <a:pt x="41" y="38"/>
                </a:moveTo>
                <a:cubicBezTo>
                  <a:pt x="38" y="42"/>
                  <a:pt x="38" y="42"/>
                  <a:pt x="38" y="42"/>
                </a:cubicBezTo>
                <a:cubicBezTo>
                  <a:pt x="36" y="44"/>
                  <a:pt x="34" y="44"/>
                  <a:pt x="32" y="44"/>
                </a:cubicBezTo>
                <a:cubicBezTo>
                  <a:pt x="30" y="44"/>
                  <a:pt x="28" y="44"/>
                  <a:pt x="27" y="42"/>
                </a:cubicBezTo>
                <a:cubicBezTo>
                  <a:pt x="18" y="33"/>
                  <a:pt x="18" y="33"/>
                  <a:pt x="18" y="33"/>
                </a:cubicBezTo>
                <a:cubicBezTo>
                  <a:pt x="17" y="33"/>
                  <a:pt x="17" y="32"/>
                  <a:pt x="17" y="32"/>
                </a:cubicBezTo>
                <a:cubicBezTo>
                  <a:pt x="23" y="31"/>
                  <a:pt x="23" y="31"/>
                  <a:pt x="23" y="31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39"/>
                  <a:pt x="33" y="39"/>
                  <a:pt x="34" y="39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4"/>
                  <a:pt x="39" y="33"/>
                  <a:pt x="39" y="33"/>
                </a:cubicBezTo>
                <a:cubicBezTo>
                  <a:pt x="39" y="32"/>
                  <a:pt x="38" y="31"/>
                  <a:pt x="38" y="31"/>
                </a:cubicBezTo>
                <a:cubicBezTo>
                  <a:pt x="31" y="24"/>
                  <a:pt x="31" y="24"/>
                  <a:pt x="31" y="24"/>
                </a:cubicBezTo>
                <a:cubicBezTo>
                  <a:pt x="31" y="17"/>
                  <a:pt x="31" y="17"/>
                  <a:pt x="31" y="17"/>
                </a:cubicBezTo>
                <a:cubicBezTo>
                  <a:pt x="32" y="18"/>
                  <a:pt x="32" y="18"/>
                  <a:pt x="33" y="18"/>
                </a:cubicBezTo>
                <a:cubicBezTo>
                  <a:pt x="42" y="27"/>
                  <a:pt x="42" y="27"/>
                  <a:pt x="42" y="27"/>
                </a:cubicBezTo>
                <a:cubicBezTo>
                  <a:pt x="43" y="29"/>
                  <a:pt x="44" y="31"/>
                  <a:pt x="44" y="33"/>
                </a:cubicBezTo>
                <a:cubicBezTo>
                  <a:pt x="44" y="35"/>
                  <a:pt x="43" y="37"/>
                  <a:pt x="41" y="38"/>
                </a:cubicBezTo>
                <a:close/>
                <a:moveTo>
                  <a:pt x="30" y="10"/>
                </a:moveTo>
                <a:cubicBezTo>
                  <a:pt x="30" y="10"/>
                  <a:pt x="29" y="11"/>
                  <a:pt x="29" y="11"/>
                </a:cubicBezTo>
                <a:cubicBezTo>
                  <a:pt x="28" y="11"/>
                  <a:pt x="28" y="10"/>
                  <a:pt x="28" y="10"/>
                </a:cubicBezTo>
                <a:cubicBezTo>
                  <a:pt x="28" y="1"/>
                  <a:pt x="28" y="1"/>
                  <a:pt x="28" y="1"/>
                </a:cubicBezTo>
                <a:cubicBezTo>
                  <a:pt x="28" y="1"/>
                  <a:pt x="28" y="0"/>
                  <a:pt x="29" y="0"/>
                </a:cubicBezTo>
                <a:cubicBezTo>
                  <a:pt x="29" y="0"/>
                  <a:pt x="30" y="1"/>
                  <a:pt x="30" y="1"/>
                </a:cubicBezTo>
                <a:lnTo>
                  <a:pt x="30" y="10"/>
                </a:lnTo>
                <a:close/>
                <a:moveTo>
                  <a:pt x="34" y="12"/>
                </a:moveTo>
                <a:cubicBezTo>
                  <a:pt x="33" y="12"/>
                  <a:pt x="33" y="12"/>
                  <a:pt x="33" y="12"/>
                </a:cubicBezTo>
                <a:cubicBezTo>
                  <a:pt x="33" y="12"/>
                  <a:pt x="33" y="12"/>
                  <a:pt x="32" y="12"/>
                </a:cubicBezTo>
                <a:cubicBezTo>
                  <a:pt x="32" y="12"/>
                  <a:pt x="32" y="11"/>
                  <a:pt x="32" y="11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1" y="4"/>
                </a:cubicBezTo>
                <a:cubicBezTo>
                  <a:pt x="41" y="4"/>
                  <a:pt x="41" y="5"/>
                  <a:pt x="41" y="5"/>
                </a:cubicBezTo>
                <a:lnTo>
                  <a:pt x="34" y="12"/>
                </a:lnTo>
                <a:close/>
                <a:moveTo>
                  <a:pt x="43" y="17"/>
                </a:move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6"/>
                  <a:pt x="34" y="16"/>
                </a:cubicBezTo>
                <a:cubicBezTo>
                  <a:pt x="34" y="15"/>
                  <a:pt x="34" y="15"/>
                  <a:pt x="35" y="15"/>
                </a:cubicBezTo>
                <a:cubicBezTo>
                  <a:pt x="43" y="15"/>
                  <a:pt x="43" y="15"/>
                  <a:pt x="43" y="15"/>
                </a:cubicBezTo>
                <a:cubicBezTo>
                  <a:pt x="44" y="15"/>
                  <a:pt x="44" y="15"/>
                  <a:pt x="44" y="16"/>
                </a:cubicBezTo>
                <a:cubicBezTo>
                  <a:pt x="44" y="16"/>
                  <a:pt x="44" y="17"/>
                  <a:pt x="43" y="1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38932" tIns="119467" rIns="238932" bIns="119467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1764"/>
          </a:p>
        </p:txBody>
      </p:sp>
      <p:sp>
        <p:nvSpPr>
          <p:cNvPr id="24" name="Freeform 123"/>
          <p:cNvSpPr>
            <a:spLocks noEditPoints="1"/>
          </p:cNvSpPr>
          <p:nvPr/>
        </p:nvSpPr>
        <p:spPr bwMode="auto">
          <a:xfrm>
            <a:off x="1554200" y="3289646"/>
            <a:ext cx="532825" cy="532825"/>
          </a:xfrm>
          <a:custGeom>
            <a:avLst/>
            <a:gdLst>
              <a:gd name="T0" fmla="*/ 21 w 42"/>
              <a:gd name="T1" fmla="*/ 42 h 42"/>
              <a:gd name="T2" fmla="*/ 0 w 42"/>
              <a:gd name="T3" fmla="*/ 21 h 42"/>
              <a:gd name="T4" fmla="*/ 21 w 42"/>
              <a:gd name="T5" fmla="*/ 0 h 42"/>
              <a:gd name="T6" fmla="*/ 42 w 42"/>
              <a:gd name="T7" fmla="*/ 21 h 42"/>
              <a:gd name="T8" fmla="*/ 21 w 42"/>
              <a:gd name="T9" fmla="*/ 42 h 42"/>
              <a:gd name="T10" fmla="*/ 21 w 42"/>
              <a:gd name="T11" fmla="*/ 6 h 42"/>
              <a:gd name="T12" fmla="*/ 6 w 42"/>
              <a:gd name="T13" fmla="*/ 21 h 42"/>
              <a:gd name="T14" fmla="*/ 21 w 42"/>
              <a:gd name="T15" fmla="*/ 36 h 42"/>
              <a:gd name="T16" fmla="*/ 36 w 42"/>
              <a:gd name="T17" fmla="*/ 21 h 42"/>
              <a:gd name="T18" fmla="*/ 21 w 42"/>
              <a:gd name="T19" fmla="*/ 6 h 42"/>
              <a:gd name="T20" fmla="*/ 28 w 42"/>
              <a:gd name="T21" fmla="*/ 25 h 42"/>
              <a:gd name="T22" fmla="*/ 14 w 42"/>
              <a:gd name="T23" fmla="*/ 32 h 42"/>
              <a:gd name="T24" fmla="*/ 14 w 42"/>
              <a:gd name="T25" fmla="*/ 17 h 42"/>
              <a:gd name="T26" fmla="*/ 28 w 42"/>
              <a:gd name="T27" fmla="*/ 10 h 42"/>
              <a:gd name="T28" fmla="*/ 28 w 42"/>
              <a:gd name="T29" fmla="*/ 25 h 42"/>
              <a:gd name="T30" fmla="*/ 24 w 42"/>
              <a:gd name="T31" fmla="*/ 23 h 42"/>
              <a:gd name="T32" fmla="*/ 18 w 42"/>
              <a:gd name="T33" fmla="*/ 19 h 42"/>
              <a:gd name="T34" fmla="*/ 18 w 42"/>
              <a:gd name="T35" fmla="*/ 26 h 42"/>
              <a:gd name="T36" fmla="*/ 24 w 42"/>
              <a:gd name="T37" fmla="*/ 23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2" h="42">
                <a:moveTo>
                  <a:pt x="21" y="42"/>
                </a:moveTo>
                <a:cubicBezTo>
                  <a:pt x="10" y="42"/>
                  <a:pt x="0" y="32"/>
                  <a:pt x="0" y="21"/>
                </a:cubicBezTo>
                <a:cubicBezTo>
                  <a:pt x="0" y="10"/>
                  <a:pt x="10" y="0"/>
                  <a:pt x="21" y="0"/>
                </a:cubicBezTo>
                <a:cubicBezTo>
                  <a:pt x="32" y="0"/>
                  <a:pt x="42" y="10"/>
                  <a:pt x="42" y="21"/>
                </a:cubicBezTo>
                <a:cubicBezTo>
                  <a:pt x="42" y="32"/>
                  <a:pt x="32" y="42"/>
                  <a:pt x="21" y="42"/>
                </a:cubicBezTo>
                <a:close/>
                <a:moveTo>
                  <a:pt x="21" y="6"/>
                </a:moveTo>
                <a:cubicBezTo>
                  <a:pt x="13" y="6"/>
                  <a:pt x="6" y="13"/>
                  <a:pt x="6" y="21"/>
                </a:cubicBezTo>
                <a:cubicBezTo>
                  <a:pt x="6" y="29"/>
                  <a:pt x="13" y="36"/>
                  <a:pt x="21" y="36"/>
                </a:cubicBezTo>
                <a:cubicBezTo>
                  <a:pt x="29" y="36"/>
                  <a:pt x="36" y="29"/>
                  <a:pt x="36" y="21"/>
                </a:cubicBezTo>
                <a:cubicBezTo>
                  <a:pt x="36" y="13"/>
                  <a:pt x="29" y="6"/>
                  <a:pt x="21" y="6"/>
                </a:cubicBezTo>
                <a:close/>
                <a:moveTo>
                  <a:pt x="28" y="25"/>
                </a:moveTo>
                <a:cubicBezTo>
                  <a:pt x="14" y="32"/>
                  <a:pt x="14" y="32"/>
                  <a:pt x="14" y="32"/>
                </a:cubicBezTo>
                <a:cubicBezTo>
                  <a:pt x="14" y="17"/>
                  <a:pt x="14" y="17"/>
                  <a:pt x="14" y="17"/>
                </a:cubicBezTo>
                <a:cubicBezTo>
                  <a:pt x="28" y="10"/>
                  <a:pt x="28" y="10"/>
                  <a:pt x="28" y="10"/>
                </a:cubicBezTo>
                <a:lnTo>
                  <a:pt x="28" y="25"/>
                </a:lnTo>
                <a:close/>
                <a:moveTo>
                  <a:pt x="24" y="23"/>
                </a:moveTo>
                <a:cubicBezTo>
                  <a:pt x="18" y="19"/>
                  <a:pt x="18" y="19"/>
                  <a:pt x="18" y="19"/>
                </a:cubicBezTo>
                <a:cubicBezTo>
                  <a:pt x="18" y="26"/>
                  <a:pt x="18" y="26"/>
                  <a:pt x="18" y="26"/>
                </a:cubicBezTo>
                <a:lnTo>
                  <a:pt x="24" y="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38932" tIns="119467" rIns="238932" bIns="119467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1764"/>
          </a:p>
        </p:txBody>
      </p:sp>
      <p:sp>
        <p:nvSpPr>
          <p:cNvPr id="25" name="Freeform 143"/>
          <p:cNvSpPr>
            <a:spLocks noEditPoints="1"/>
          </p:cNvSpPr>
          <p:nvPr/>
        </p:nvSpPr>
        <p:spPr bwMode="auto">
          <a:xfrm>
            <a:off x="1483636" y="2090067"/>
            <a:ext cx="613553" cy="398271"/>
          </a:xfrm>
          <a:custGeom>
            <a:avLst/>
            <a:gdLst>
              <a:gd name="T0" fmla="*/ 47 w 48"/>
              <a:gd name="T1" fmla="*/ 17 h 31"/>
              <a:gd name="T2" fmla="*/ 24 w 48"/>
              <a:gd name="T3" fmla="*/ 31 h 31"/>
              <a:gd name="T4" fmla="*/ 0 w 48"/>
              <a:gd name="T5" fmla="*/ 17 h 31"/>
              <a:gd name="T6" fmla="*/ 0 w 48"/>
              <a:gd name="T7" fmla="*/ 15 h 31"/>
              <a:gd name="T8" fmla="*/ 0 w 48"/>
              <a:gd name="T9" fmla="*/ 14 h 31"/>
              <a:gd name="T10" fmla="*/ 24 w 48"/>
              <a:gd name="T11" fmla="*/ 0 h 31"/>
              <a:gd name="T12" fmla="*/ 47 w 48"/>
              <a:gd name="T13" fmla="*/ 14 h 31"/>
              <a:gd name="T14" fmla="*/ 48 w 48"/>
              <a:gd name="T15" fmla="*/ 15 h 31"/>
              <a:gd name="T16" fmla="*/ 47 w 48"/>
              <a:gd name="T17" fmla="*/ 17 h 31"/>
              <a:gd name="T18" fmla="*/ 34 w 48"/>
              <a:gd name="T19" fmla="*/ 6 h 31"/>
              <a:gd name="T20" fmla="*/ 36 w 48"/>
              <a:gd name="T21" fmla="*/ 12 h 31"/>
              <a:gd name="T22" fmla="*/ 24 w 48"/>
              <a:gd name="T23" fmla="*/ 24 h 31"/>
              <a:gd name="T24" fmla="*/ 12 w 48"/>
              <a:gd name="T25" fmla="*/ 12 h 31"/>
              <a:gd name="T26" fmla="*/ 13 w 48"/>
              <a:gd name="T27" fmla="*/ 6 h 31"/>
              <a:gd name="T28" fmla="*/ 3 w 48"/>
              <a:gd name="T29" fmla="*/ 15 h 31"/>
              <a:gd name="T30" fmla="*/ 24 w 48"/>
              <a:gd name="T31" fmla="*/ 27 h 31"/>
              <a:gd name="T32" fmla="*/ 44 w 48"/>
              <a:gd name="T33" fmla="*/ 15 h 31"/>
              <a:gd name="T34" fmla="*/ 34 w 48"/>
              <a:gd name="T35" fmla="*/ 6 h 31"/>
              <a:gd name="T36" fmla="*/ 24 w 48"/>
              <a:gd name="T37" fmla="*/ 4 h 31"/>
              <a:gd name="T38" fmla="*/ 15 w 48"/>
              <a:gd name="T39" fmla="*/ 12 h 31"/>
              <a:gd name="T40" fmla="*/ 17 w 48"/>
              <a:gd name="T41" fmla="*/ 13 h 31"/>
              <a:gd name="T42" fmla="*/ 18 w 48"/>
              <a:gd name="T43" fmla="*/ 12 h 31"/>
              <a:gd name="T44" fmla="*/ 24 w 48"/>
              <a:gd name="T45" fmla="*/ 6 h 31"/>
              <a:gd name="T46" fmla="*/ 25 w 48"/>
              <a:gd name="T47" fmla="*/ 5 h 31"/>
              <a:gd name="T48" fmla="*/ 24 w 48"/>
              <a:gd name="T49" fmla="*/ 4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8" h="31">
                <a:moveTo>
                  <a:pt x="47" y="17"/>
                </a:moveTo>
                <a:cubicBezTo>
                  <a:pt x="42" y="25"/>
                  <a:pt x="33" y="31"/>
                  <a:pt x="24" y="31"/>
                </a:cubicBezTo>
                <a:cubicBezTo>
                  <a:pt x="14" y="31"/>
                  <a:pt x="5" y="25"/>
                  <a:pt x="0" y="17"/>
                </a:cubicBezTo>
                <a:cubicBezTo>
                  <a:pt x="0" y="17"/>
                  <a:pt x="0" y="16"/>
                  <a:pt x="0" y="15"/>
                </a:cubicBezTo>
                <a:cubicBezTo>
                  <a:pt x="0" y="15"/>
                  <a:pt x="0" y="14"/>
                  <a:pt x="0" y="14"/>
                </a:cubicBezTo>
                <a:cubicBezTo>
                  <a:pt x="5" y="5"/>
                  <a:pt x="14" y="0"/>
                  <a:pt x="24" y="0"/>
                </a:cubicBezTo>
                <a:cubicBezTo>
                  <a:pt x="33" y="0"/>
                  <a:pt x="42" y="5"/>
                  <a:pt x="47" y="14"/>
                </a:cubicBezTo>
                <a:cubicBezTo>
                  <a:pt x="47" y="14"/>
                  <a:pt x="48" y="15"/>
                  <a:pt x="48" y="15"/>
                </a:cubicBezTo>
                <a:cubicBezTo>
                  <a:pt x="48" y="16"/>
                  <a:pt x="47" y="17"/>
                  <a:pt x="47" y="17"/>
                </a:cubicBezTo>
                <a:close/>
                <a:moveTo>
                  <a:pt x="34" y="6"/>
                </a:moveTo>
                <a:cubicBezTo>
                  <a:pt x="35" y="8"/>
                  <a:pt x="36" y="10"/>
                  <a:pt x="36" y="12"/>
                </a:cubicBezTo>
                <a:cubicBezTo>
                  <a:pt x="36" y="19"/>
                  <a:pt x="30" y="24"/>
                  <a:pt x="24" y="24"/>
                </a:cubicBezTo>
                <a:cubicBezTo>
                  <a:pt x="17" y="24"/>
                  <a:pt x="12" y="19"/>
                  <a:pt x="12" y="12"/>
                </a:cubicBezTo>
                <a:cubicBezTo>
                  <a:pt x="12" y="10"/>
                  <a:pt x="12" y="8"/>
                  <a:pt x="13" y="6"/>
                </a:cubicBezTo>
                <a:cubicBezTo>
                  <a:pt x="9" y="8"/>
                  <a:pt x="6" y="11"/>
                  <a:pt x="3" y="15"/>
                </a:cubicBezTo>
                <a:cubicBezTo>
                  <a:pt x="8" y="22"/>
                  <a:pt x="15" y="27"/>
                  <a:pt x="24" y="27"/>
                </a:cubicBezTo>
                <a:cubicBezTo>
                  <a:pt x="32" y="27"/>
                  <a:pt x="40" y="22"/>
                  <a:pt x="44" y="15"/>
                </a:cubicBezTo>
                <a:cubicBezTo>
                  <a:pt x="42" y="11"/>
                  <a:pt x="38" y="8"/>
                  <a:pt x="34" y="6"/>
                </a:cubicBezTo>
                <a:close/>
                <a:moveTo>
                  <a:pt x="24" y="4"/>
                </a:moveTo>
                <a:cubicBezTo>
                  <a:pt x="19" y="4"/>
                  <a:pt x="15" y="7"/>
                  <a:pt x="15" y="12"/>
                </a:cubicBezTo>
                <a:cubicBezTo>
                  <a:pt x="15" y="13"/>
                  <a:pt x="16" y="13"/>
                  <a:pt x="17" y="13"/>
                </a:cubicBezTo>
                <a:cubicBezTo>
                  <a:pt x="17" y="13"/>
                  <a:pt x="18" y="13"/>
                  <a:pt x="18" y="12"/>
                </a:cubicBezTo>
                <a:cubicBezTo>
                  <a:pt x="18" y="9"/>
                  <a:pt x="21" y="6"/>
                  <a:pt x="24" y="6"/>
                </a:cubicBezTo>
                <a:cubicBezTo>
                  <a:pt x="24" y="6"/>
                  <a:pt x="25" y="6"/>
                  <a:pt x="25" y="5"/>
                </a:cubicBezTo>
                <a:cubicBezTo>
                  <a:pt x="25" y="4"/>
                  <a:pt x="24" y="4"/>
                  <a:pt x="24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38932" tIns="119467" rIns="238932" bIns="119467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d-ID" sz="1764"/>
          </a:p>
        </p:txBody>
      </p:sp>
      <p:sp>
        <p:nvSpPr>
          <p:cNvPr id="35" name="TextBox 8"/>
          <p:cNvSpPr>
            <a:spLocks noChangeArrowheads="1"/>
          </p:cNvSpPr>
          <p:nvPr/>
        </p:nvSpPr>
        <p:spPr bwMode="auto">
          <a:xfrm>
            <a:off x="2316241" y="1919646"/>
            <a:ext cx="4679104" cy="60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933" dirty="0">
                <a:solidFill>
                  <a:schemeClr val="bg1"/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pPr>
              <a:defRPr/>
            </a:pPr>
            <a:r>
              <a:rPr lang="zh-CN" altLang="en-US" sz="933" dirty="0">
                <a:solidFill>
                  <a:schemeClr val="bg1"/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pPr lvl="0">
              <a:defRPr/>
            </a:pPr>
            <a:endParaRPr lang="zh-CN" altLang="en-US" sz="1176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8"/>
          <p:cNvSpPr>
            <a:spLocks noChangeArrowheads="1"/>
          </p:cNvSpPr>
          <p:nvPr/>
        </p:nvSpPr>
        <p:spPr bwMode="auto">
          <a:xfrm>
            <a:off x="2363056" y="3252385"/>
            <a:ext cx="5695800" cy="60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933" dirty="0">
                <a:solidFill>
                  <a:schemeClr val="bg1"/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pPr>
              <a:defRPr/>
            </a:pPr>
            <a:r>
              <a:rPr lang="zh-CN" altLang="en-US" sz="933" dirty="0">
                <a:solidFill>
                  <a:schemeClr val="bg1"/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pPr lvl="0">
              <a:defRPr/>
            </a:pPr>
            <a:endParaRPr lang="zh-CN" altLang="en-US" sz="1176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8"/>
          <p:cNvSpPr>
            <a:spLocks noChangeArrowheads="1"/>
          </p:cNvSpPr>
          <p:nvPr/>
        </p:nvSpPr>
        <p:spPr bwMode="auto">
          <a:xfrm>
            <a:off x="2363055" y="4603739"/>
            <a:ext cx="7480189" cy="747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933" dirty="0">
                <a:solidFill>
                  <a:schemeClr val="bg1"/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pPr>
              <a:defRPr/>
            </a:pPr>
            <a:r>
              <a:rPr lang="zh-CN" altLang="en-US" sz="933" dirty="0">
                <a:solidFill>
                  <a:schemeClr val="bg1"/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pPr>
              <a:defRPr/>
            </a:pPr>
            <a:r>
              <a:rPr lang="zh-CN" altLang="en-US" sz="933" dirty="0">
                <a:solidFill>
                  <a:schemeClr val="bg1"/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  <a:p>
            <a:pPr lvl="0">
              <a:defRPr/>
            </a:pPr>
            <a:endParaRPr lang="zh-CN" altLang="en-US" sz="1176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="" xmlns:a16="http://schemas.microsoft.com/office/drawing/2014/main" id="{888D6D89-06A8-4347-AE34-0929F52547BD}"/>
              </a:ext>
            </a:extLst>
          </p:cNvPr>
          <p:cNvSpPr txBox="1">
            <a:spLocks/>
          </p:cNvSpPr>
          <p:nvPr/>
        </p:nvSpPr>
        <p:spPr>
          <a:xfrm>
            <a:off x="815414" y="260649"/>
            <a:ext cx="2839925" cy="50596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成功项目展示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7780257"/>
      </p:ext>
    </p:extLst>
  </p:cSld>
  <p:clrMapOvr>
    <a:masterClrMapping/>
  </p:clrMapOvr>
  <p:transition spd="slow" advClick="0" advTm="5313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6" grpId="0" animBg="1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占位符 41">
            <a:extLst>
              <a:ext uri="{FF2B5EF4-FFF2-40B4-BE49-F238E27FC236}">
                <a16:creationId xmlns="" xmlns:a16="http://schemas.microsoft.com/office/drawing/2014/main" id="{8BD3F2D8-2630-4A89-A6E0-1A7940FC24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1" b="12531"/>
          <a:stretch>
            <a:fillRect/>
          </a:stretch>
        </p:blipFill>
        <p:spPr/>
      </p:pic>
      <p:sp>
        <p:nvSpPr>
          <p:cNvPr id="28" name="任意多边形: 形状 27">
            <a:extLst>
              <a:ext uri="{FF2B5EF4-FFF2-40B4-BE49-F238E27FC236}">
                <a16:creationId xmlns="" xmlns:a16="http://schemas.microsoft.com/office/drawing/2014/main" id="{E0286742-C68E-42A2-9FBF-9024F9C4E4F1}"/>
              </a:ext>
            </a:extLst>
          </p:cNvPr>
          <p:cNvSpPr/>
          <p:nvPr/>
        </p:nvSpPr>
        <p:spPr>
          <a:xfrm>
            <a:off x="0" y="2"/>
            <a:ext cx="10244803" cy="6858001"/>
          </a:xfrm>
          <a:custGeom>
            <a:avLst/>
            <a:gdLst>
              <a:gd name="connsiteX0" fmla="*/ 0 w 10244802"/>
              <a:gd name="connsiteY0" fmla="*/ 0 h 6858001"/>
              <a:gd name="connsiteX1" fmla="*/ 3386801 w 10244802"/>
              <a:gd name="connsiteY1" fmla="*/ 0 h 6858001"/>
              <a:gd name="connsiteX2" fmla="*/ 10244802 w 10244802"/>
              <a:gd name="connsiteY2" fmla="*/ 6858001 h 6858001"/>
              <a:gd name="connsiteX3" fmla="*/ 0 w 10244802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44802" h="6858001">
                <a:moveTo>
                  <a:pt x="0" y="0"/>
                </a:moveTo>
                <a:lnTo>
                  <a:pt x="3386801" y="0"/>
                </a:lnTo>
                <a:lnTo>
                  <a:pt x="10244802" y="6858001"/>
                </a:lnTo>
                <a:lnTo>
                  <a:pt x="0" y="6858001"/>
                </a:lnTo>
                <a:close/>
              </a:path>
            </a:pathLst>
          </a:custGeom>
          <a:solidFill>
            <a:srgbClr val="B8110D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1" name="任意多边形: 形状 30">
            <a:extLst>
              <a:ext uri="{FF2B5EF4-FFF2-40B4-BE49-F238E27FC236}">
                <a16:creationId xmlns="" xmlns:a16="http://schemas.microsoft.com/office/drawing/2014/main" id="{C9E1FFE9-AFD3-4B2C-B9DA-34FF7F244A9A}"/>
              </a:ext>
            </a:extLst>
          </p:cNvPr>
          <p:cNvSpPr/>
          <p:nvPr/>
        </p:nvSpPr>
        <p:spPr>
          <a:xfrm>
            <a:off x="1" y="2"/>
            <a:ext cx="7160139" cy="6858001"/>
          </a:xfrm>
          <a:custGeom>
            <a:avLst/>
            <a:gdLst>
              <a:gd name="connsiteX0" fmla="*/ 7160138 w 7160139"/>
              <a:gd name="connsiteY0" fmla="*/ 0 h 6858001"/>
              <a:gd name="connsiteX1" fmla="*/ 7160139 w 7160139"/>
              <a:gd name="connsiteY1" fmla="*/ 0 h 6858001"/>
              <a:gd name="connsiteX2" fmla="*/ 5281945 w 7160139"/>
              <a:gd name="connsiteY2" fmla="*/ 1878195 h 6858001"/>
              <a:gd name="connsiteX3" fmla="*/ 0 w 7160139"/>
              <a:gd name="connsiteY3" fmla="*/ 0 h 6858001"/>
              <a:gd name="connsiteX4" fmla="*/ 3386802 w 7160139"/>
              <a:gd name="connsiteY4" fmla="*/ 0 h 6858001"/>
              <a:gd name="connsiteX5" fmla="*/ 5273470 w 7160139"/>
              <a:gd name="connsiteY5" fmla="*/ 1886669 h 6858001"/>
              <a:gd name="connsiteX6" fmla="*/ 302138 w 7160139"/>
              <a:gd name="connsiteY6" fmla="*/ 6858001 h 6858001"/>
              <a:gd name="connsiteX7" fmla="*/ 0 w 7160139"/>
              <a:gd name="connsiteY7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60139" h="6858001">
                <a:moveTo>
                  <a:pt x="7160138" y="0"/>
                </a:moveTo>
                <a:lnTo>
                  <a:pt x="7160139" y="0"/>
                </a:lnTo>
                <a:lnTo>
                  <a:pt x="5281945" y="1878195"/>
                </a:lnTo>
                <a:close/>
                <a:moveTo>
                  <a:pt x="0" y="0"/>
                </a:moveTo>
                <a:lnTo>
                  <a:pt x="3386802" y="0"/>
                </a:lnTo>
                <a:lnTo>
                  <a:pt x="5273470" y="1886669"/>
                </a:lnTo>
                <a:lnTo>
                  <a:pt x="302138" y="6858001"/>
                </a:lnTo>
                <a:lnTo>
                  <a:pt x="0" y="6858001"/>
                </a:lnTo>
                <a:close/>
              </a:path>
            </a:pathLst>
          </a:custGeom>
          <a:solidFill>
            <a:srgbClr val="B8110D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="" xmlns:a16="http://schemas.microsoft.com/office/drawing/2014/main" id="{9FCF8386-0C8F-442B-9840-781F6BA64C39}"/>
              </a:ext>
            </a:extLst>
          </p:cNvPr>
          <p:cNvSpPr/>
          <p:nvPr/>
        </p:nvSpPr>
        <p:spPr>
          <a:xfrm>
            <a:off x="3386803" y="2"/>
            <a:ext cx="3773336" cy="1886669"/>
          </a:xfrm>
          <a:custGeom>
            <a:avLst/>
            <a:gdLst>
              <a:gd name="connsiteX0" fmla="*/ 0 w 3773336"/>
              <a:gd name="connsiteY0" fmla="*/ 0 h 1886669"/>
              <a:gd name="connsiteX1" fmla="*/ 3773336 w 3773336"/>
              <a:gd name="connsiteY1" fmla="*/ 0 h 1886669"/>
              <a:gd name="connsiteX2" fmla="*/ 1886668 w 3773336"/>
              <a:gd name="connsiteY2" fmla="*/ 1886669 h 188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73336" h="1886669">
                <a:moveTo>
                  <a:pt x="0" y="0"/>
                </a:moveTo>
                <a:lnTo>
                  <a:pt x="3773336" y="0"/>
                </a:lnTo>
                <a:lnTo>
                  <a:pt x="1886668" y="1886669"/>
                </a:lnTo>
                <a:close/>
              </a:path>
            </a:pathLst>
          </a:custGeom>
          <a:solidFill>
            <a:srgbClr val="B8110D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="" xmlns:a16="http://schemas.microsoft.com/office/drawing/2014/main" id="{DCFBAD05-E0B9-4421-B234-0E319C76D8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7686" r="5622"/>
          <a:stretch>
            <a:fillRect/>
          </a:stretch>
        </p:blipFill>
        <p:spPr>
          <a:xfrm>
            <a:off x="-5563" y="-123394"/>
            <a:ext cx="10838995" cy="4959311"/>
          </a:xfrm>
          <a:custGeom>
            <a:avLst/>
            <a:gdLst>
              <a:gd name="connsiteX0" fmla="*/ 0 w 10838995"/>
              <a:gd name="connsiteY0" fmla="*/ 0 h 4959310"/>
              <a:gd name="connsiteX1" fmla="*/ 10838995 w 10838995"/>
              <a:gd name="connsiteY1" fmla="*/ 0 h 4959310"/>
              <a:gd name="connsiteX2" fmla="*/ 10838995 w 10838995"/>
              <a:gd name="connsiteY2" fmla="*/ 4959310 h 4959310"/>
              <a:gd name="connsiteX3" fmla="*/ 0 w 10838995"/>
              <a:gd name="connsiteY3" fmla="*/ 4959310 h 4959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38995" h="4959310">
                <a:moveTo>
                  <a:pt x="0" y="0"/>
                </a:moveTo>
                <a:lnTo>
                  <a:pt x="10838995" y="0"/>
                </a:lnTo>
                <a:lnTo>
                  <a:pt x="10838995" y="4959310"/>
                </a:lnTo>
                <a:lnTo>
                  <a:pt x="0" y="4959310"/>
                </a:lnTo>
                <a:close/>
              </a:path>
            </a:pathLst>
          </a:custGeom>
        </p:spPr>
      </p:pic>
      <p:pic>
        <p:nvPicPr>
          <p:cNvPr id="48" name="图片 47">
            <a:extLst>
              <a:ext uri="{FF2B5EF4-FFF2-40B4-BE49-F238E27FC236}">
                <a16:creationId xmlns="" xmlns:a16="http://schemas.microsoft.com/office/drawing/2014/main" id="{F3F63797-E9F0-46CA-B97D-2F4C54A7A7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3582"/>
          <a:stretch>
            <a:fillRect/>
          </a:stretch>
        </p:blipFill>
        <p:spPr>
          <a:xfrm flipH="1">
            <a:off x="5903979" y="2468894"/>
            <a:ext cx="6479475" cy="6858001"/>
          </a:xfrm>
          <a:custGeom>
            <a:avLst/>
            <a:gdLst>
              <a:gd name="connsiteX0" fmla="*/ 6479473 w 6479473"/>
              <a:gd name="connsiteY0" fmla="*/ 0 h 6858000"/>
              <a:gd name="connsiteX1" fmla="*/ 0 w 6479473"/>
              <a:gd name="connsiteY1" fmla="*/ 0 h 6858000"/>
              <a:gd name="connsiteX2" fmla="*/ 0 w 6479473"/>
              <a:gd name="connsiteY2" fmla="*/ 6858000 h 6858000"/>
              <a:gd name="connsiteX3" fmla="*/ 6479473 w 647947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79473" h="6858000">
                <a:moveTo>
                  <a:pt x="6479473" y="0"/>
                </a:moveTo>
                <a:lnTo>
                  <a:pt x="0" y="0"/>
                </a:lnTo>
                <a:lnTo>
                  <a:pt x="0" y="6858000"/>
                </a:lnTo>
                <a:lnTo>
                  <a:pt x="6479473" y="6858000"/>
                </a:lnTo>
                <a:close/>
              </a:path>
            </a:pathLst>
          </a:custGeom>
        </p:spPr>
      </p:pic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C02B4953-DD2E-447B-995F-FF114149BD40}"/>
              </a:ext>
            </a:extLst>
          </p:cNvPr>
          <p:cNvSpPr txBox="1"/>
          <p:nvPr/>
        </p:nvSpPr>
        <p:spPr>
          <a:xfrm>
            <a:off x="996503" y="1645371"/>
            <a:ext cx="2291468" cy="19869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914377">
              <a:lnSpc>
                <a:spcPct val="114000"/>
              </a:lnSpc>
            </a:pPr>
            <a:r>
              <a:rPr lang="en-US" altLang="zh-CN" sz="5400" b="1" dirty="0">
                <a:solidFill>
                  <a:srgbClr val="FFFFFF"/>
                </a:solidFill>
                <a:latin typeface="Arial"/>
                <a:ea typeface="微软雅黑"/>
              </a:rPr>
              <a:t>PART 04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="" xmlns:a16="http://schemas.microsoft.com/office/drawing/2014/main" id="{75E10FF1-E493-4EA6-BB82-0FF1C3E2BD0A}"/>
              </a:ext>
            </a:extLst>
          </p:cNvPr>
          <p:cNvGrpSpPr/>
          <p:nvPr/>
        </p:nvGrpSpPr>
        <p:grpSpPr>
          <a:xfrm>
            <a:off x="2983481" y="4402950"/>
            <a:ext cx="4877820" cy="1071664"/>
            <a:chOff x="2983480" y="4169076"/>
            <a:chExt cx="4877820" cy="1071663"/>
          </a:xfrm>
        </p:grpSpPr>
        <p:sp>
          <p:nvSpPr>
            <p:cNvPr id="44" name="文本框 43">
              <a:extLst>
                <a:ext uri="{FF2B5EF4-FFF2-40B4-BE49-F238E27FC236}">
                  <a16:creationId xmlns="" xmlns:a16="http://schemas.microsoft.com/office/drawing/2014/main" id="{91DD2887-A1AE-4E54-A475-4834B14E037C}"/>
                </a:ext>
              </a:extLst>
            </p:cNvPr>
            <p:cNvSpPr txBox="1"/>
            <p:nvPr/>
          </p:nvSpPr>
          <p:spPr>
            <a:xfrm>
              <a:off x="3169060" y="4169076"/>
              <a:ext cx="4506661" cy="5835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377">
                <a:lnSpc>
                  <a:spcPct val="114000"/>
                </a:lnSpc>
              </a:pPr>
              <a:r>
                <a:rPr lang="zh-CN" altLang="en-US" sz="2800" b="1" dirty="0">
                  <a:solidFill>
                    <a:srgbClr val="FFFFFF"/>
                  </a:solidFill>
                  <a:latin typeface="Arial"/>
                  <a:ea typeface="微软雅黑"/>
                </a:rPr>
                <a:t>明年工作计划</a:t>
              </a:r>
              <a:endParaRPr lang="en-US" altLang="zh-CN" sz="2800" b="1" dirty="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4B963FD7-890D-4360-A0BE-90DA56E39B16}"/>
                </a:ext>
              </a:extLst>
            </p:cNvPr>
            <p:cNvSpPr txBox="1"/>
            <p:nvPr/>
          </p:nvSpPr>
          <p:spPr>
            <a:xfrm>
              <a:off x="2983480" y="4727393"/>
              <a:ext cx="4877820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914377">
                <a:lnSpc>
                  <a:spcPct val="114000"/>
                </a:lnSpc>
              </a:pPr>
              <a:r>
                <a:rPr lang="en-US" altLang="zh-CN" sz="1200" dirty="0">
                  <a:solidFill>
                    <a:srgbClr val="FFFFFF"/>
                  </a:solidFill>
                  <a:latin typeface="微软雅黑"/>
                  <a:ea typeface="微软雅黑"/>
                </a:rPr>
                <a:t>The user can demonstrate on a projector or computer, or print the presentation and make it into a film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8919958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utoShape 4"/>
          <p:cNvSpPr/>
          <p:nvPr/>
        </p:nvSpPr>
        <p:spPr bwMode="auto">
          <a:xfrm>
            <a:off x="7240641" y="2700782"/>
            <a:ext cx="587259" cy="587260"/>
          </a:xfrm>
          <a:prstGeom prst="wedgeEllipseCallout">
            <a:avLst>
              <a:gd name="adj1" fmla="val 5477"/>
              <a:gd name="adj2" fmla="val 88454"/>
            </a:avLst>
          </a:prstGeom>
          <a:solidFill>
            <a:srgbClr val="C00000"/>
          </a:solidFill>
          <a:ln w="25400" cap="flat" cmpd="sng">
            <a:noFill/>
            <a:prstDash val="solid"/>
            <a:miter lim="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sz="2744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31" name="AutoShape 5"/>
          <p:cNvSpPr/>
          <p:nvPr/>
        </p:nvSpPr>
        <p:spPr bwMode="auto">
          <a:xfrm>
            <a:off x="5864666" y="4209765"/>
            <a:ext cx="587260" cy="587260"/>
          </a:xfrm>
          <a:prstGeom prst="wedgeEllipseCallout">
            <a:avLst>
              <a:gd name="adj1" fmla="val 1912"/>
              <a:gd name="adj2" fmla="val -91593"/>
            </a:avLst>
          </a:prstGeom>
          <a:solidFill>
            <a:srgbClr val="C00000"/>
          </a:solidFill>
          <a:ln w="25400" cap="flat" cmpd="sng">
            <a:noFill/>
            <a:prstDash val="solid"/>
            <a:miter lim="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sz="2744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32" name="AutoShape 6"/>
          <p:cNvSpPr/>
          <p:nvPr/>
        </p:nvSpPr>
        <p:spPr bwMode="auto">
          <a:xfrm>
            <a:off x="4465357" y="2700782"/>
            <a:ext cx="587259" cy="587260"/>
          </a:xfrm>
          <a:prstGeom prst="wedgeEllipseCallout">
            <a:avLst>
              <a:gd name="adj1" fmla="val 936"/>
              <a:gd name="adj2" fmla="val 74831"/>
            </a:avLst>
          </a:prstGeom>
          <a:solidFill>
            <a:srgbClr val="C00000"/>
          </a:solidFill>
          <a:ln w="25400" cap="flat" cmpd="sng">
            <a:noFill/>
            <a:prstDash val="solid"/>
            <a:miter lim="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sz="2744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61" name="AutoShape 7"/>
          <p:cNvSpPr/>
          <p:nvPr/>
        </p:nvSpPr>
        <p:spPr bwMode="auto">
          <a:xfrm>
            <a:off x="3041937" y="4209765"/>
            <a:ext cx="587259" cy="587260"/>
          </a:xfrm>
          <a:prstGeom prst="wedgeEllipseCallout">
            <a:avLst>
              <a:gd name="adj1" fmla="val 1912"/>
              <a:gd name="adj2" fmla="val -91593"/>
            </a:avLst>
          </a:prstGeom>
          <a:solidFill>
            <a:srgbClr val="C00000"/>
          </a:solidFill>
          <a:ln w="25400" cap="flat" cmpd="sng">
            <a:noFill/>
            <a:prstDash val="solid"/>
            <a:miter lim="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sz="2744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62" name="AutoShape 8"/>
          <p:cNvSpPr/>
          <p:nvPr/>
        </p:nvSpPr>
        <p:spPr bwMode="auto">
          <a:xfrm>
            <a:off x="3202947" y="4380109"/>
            <a:ext cx="246571" cy="2465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897" y="0"/>
                </a:moveTo>
                <a:cubicBezTo>
                  <a:pt x="19649" y="0"/>
                  <a:pt x="20287" y="264"/>
                  <a:pt x="20812" y="796"/>
                </a:cubicBezTo>
                <a:cubicBezTo>
                  <a:pt x="21335" y="1321"/>
                  <a:pt x="21599" y="1962"/>
                  <a:pt x="21599" y="2711"/>
                </a:cubicBezTo>
                <a:lnTo>
                  <a:pt x="21599" y="18882"/>
                </a:lnTo>
                <a:cubicBezTo>
                  <a:pt x="21599" y="19267"/>
                  <a:pt x="21526" y="19623"/>
                  <a:pt x="21382" y="19952"/>
                </a:cubicBezTo>
                <a:cubicBezTo>
                  <a:pt x="21235" y="20281"/>
                  <a:pt x="21041" y="20563"/>
                  <a:pt x="20803" y="20804"/>
                </a:cubicBezTo>
                <a:cubicBezTo>
                  <a:pt x="20566" y="21042"/>
                  <a:pt x="20278" y="21232"/>
                  <a:pt x="19940" y="21376"/>
                </a:cubicBezTo>
                <a:cubicBezTo>
                  <a:pt x="19602" y="21523"/>
                  <a:pt x="19256" y="21594"/>
                  <a:pt x="18897" y="21594"/>
                </a:cubicBezTo>
                <a:lnTo>
                  <a:pt x="12065" y="21594"/>
                </a:lnTo>
                <a:lnTo>
                  <a:pt x="12065" y="12552"/>
                </a:lnTo>
                <a:lnTo>
                  <a:pt x="14486" y="12552"/>
                </a:lnTo>
                <a:cubicBezTo>
                  <a:pt x="14594" y="12552"/>
                  <a:pt x="14697" y="12516"/>
                  <a:pt x="14788" y="12440"/>
                </a:cubicBezTo>
                <a:cubicBezTo>
                  <a:pt x="14876" y="12367"/>
                  <a:pt x="14920" y="12267"/>
                  <a:pt x="14920" y="12143"/>
                </a:cubicBezTo>
                <a:lnTo>
                  <a:pt x="15088" y="9779"/>
                </a:lnTo>
                <a:cubicBezTo>
                  <a:pt x="15088" y="9649"/>
                  <a:pt x="15050" y="9538"/>
                  <a:pt x="14976" y="9444"/>
                </a:cubicBezTo>
                <a:cubicBezTo>
                  <a:pt x="14882" y="9350"/>
                  <a:pt x="14773" y="9303"/>
                  <a:pt x="14653" y="9303"/>
                </a:cubicBezTo>
                <a:lnTo>
                  <a:pt x="12065" y="9303"/>
                </a:lnTo>
                <a:lnTo>
                  <a:pt x="12065" y="8263"/>
                </a:lnTo>
                <a:cubicBezTo>
                  <a:pt x="12065" y="7878"/>
                  <a:pt x="12115" y="7622"/>
                  <a:pt x="12215" y="7496"/>
                </a:cubicBezTo>
                <a:cubicBezTo>
                  <a:pt x="12312" y="7370"/>
                  <a:pt x="12565" y="7308"/>
                  <a:pt x="12964" y="7308"/>
                </a:cubicBezTo>
                <a:cubicBezTo>
                  <a:pt x="13202" y="7308"/>
                  <a:pt x="13458" y="7326"/>
                  <a:pt x="13745" y="7367"/>
                </a:cubicBezTo>
                <a:cubicBezTo>
                  <a:pt x="14033" y="7405"/>
                  <a:pt x="14306" y="7455"/>
                  <a:pt x="14568" y="7520"/>
                </a:cubicBezTo>
                <a:cubicBezTo>
                  <a:pt x="14624" y="7520"/>
                  <a:pt x="14685" y="7514"/>
                  <a:pt x="14759" y="7499"/>
                </a:cubicBezTo>
                <a:cubicBezTo>
                  <a:pt x="14829" y="7484"/>
                  <a:pt x="14882" y="7458"/>
                  <a:pt x="14920" y="7423"/>
                </a:cubicBezTo>
                <a:cubicBezTo>
                  <a:pt x="15014" y="7367"/>
                  <a:pt x="15079" y="7264"/>
                  <a:pt x="15117" y="7114"/>
                </a:cubicBezTo>
                <a:lnTo>
                  <a:pt x="15437" y="4837"/>
                </a:lnTo>
                <a:cubicBezTo>
                  <a:pt x="15478" y="4564"/>
                  <a:pt x="15361" y="4403"/>
                  <a:pt x="15088" y="4347"/>
                </a:cubicBezTo>
                <a:cubicBezTo>
                  <a:pt x="14245" y="4112"/>
                  <a:pt x="13364" y="4000"/>
                  <a:pt x="12444" y="4009"/>
                </a:cubicBezTo>
                <a:cubicBezTo>
                  <a:pt x="9625" y="4009"/>
                  <a:pt x="8212" y="5384"/>
                  <a:pt x="8212" y="8128"/>
                </a:cubicBezTo>
                <a:lnTo>
                  <a:pt x="8212" y="9308"/>
                </a:lnTo>
                <a:lnTo>
                  <a:pt x="6764" y="9308"/>
                </a:lnTo>
                <a:cubicBezTo>
                  <a:pt x="6455" y="9308"/>
                  <a:pt x="6306" y="9458"/>
                  <a:pt x="6317" y="9758"/>
                </a:cubicBezTo>
                <a:lnTo>
                  <a:pt x="6317" y="12120"/>
                </a:lnTo>
                <a:cubicBezTo>
                  <a:pt x="6317" y="12234"/>
                  <a:pt x="6356" y="12334"/>
                  <a:pt x="6444" y="12425"/>
                </a:cubicBezTo>
                <a:cubicBezTo>
                  <a:pt x="6526" y="12514"/>
                  <a:pt x="6632" y="12558"/>
                  <a:pt x="6764" y="12558"/>
                </a:cubicBezTo>
                <a:lnTo>
                  <a:pt x="8212" y="12558"/>
                </a:lnTo>
                <a:lnTo>
                  <a:pt x="8212" y="21599"/>
                </a:lnTo>
                <a:lnTo>
                  <a:pt x="2684" y="21599"/>
                </a:lnTo>
                <a:cubicBezTo>
                  <a:pt x="2320" y="21599"/>
                  <a:pt x="1973" y="21529"/>
                  <a:pt x="1647" y="21382"/>
                </a:cubicBezTo>
                <a:cubicBezTo>
                  <a:pt x="1321" y="21238"/>
                  <a:pt x="1033" y="21047"/>
                  <a:pt x="795" y="20809"/>
                </a:cubicBezTo>
                <a:cubicBezTo>
                  <a:pt x="558" y="20569"/>
                  <a:pt x="364" y="20287"/>
                  <a:pt x="220" y="19957"/>
                </a:cubicBezTo>
                <a:cubicBezTo>
                  <a:pt x="76" y="19628"/>
                  <a:pt x="0" y="19273"/>
                  <a:pt x="0" y="18888"/>
                </a:cubicBezTo>
                <a:lnTo>
                  <a:pt x="0" y="2717"/>
                </a:lnTo>
                <a:cubicBezTo>
                  <a:pt x="0" y="2352"/>
                  <a:pt x="76" y="2000"/>
                  <a:pt x="220" y="1662"/>
                </a:cubicBezTo>
                <a:cubicBezTo>
                  <a:pt x="364" y="1327"/>
                  <a:pt x="558" y="1036"/>
                  <a:pt x="795" y="801"/>
                </a:cubicBezTo>
                <a:cubicBezTo>
                  <a:pt x="1033" y="557"/>
                  <a:pt x="1321" y="369"/>
                  <a:pt x="1647" y="222"/>
                </a:cubicBezTo>
                <a:cubicBezTo>
                  <a:pt x="1973" y="75"/>
                  <a:pt x="2320" y="5"/>
                  <a:pt x="2684" y="5"/>
                </a:cubicBezTo>
                <a:lnTo>
                  <a:pt x="18897" y="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18668" tIns="18668" rIns="18668" bIns="1866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17365">
              <a:defRPr/>
            </a:pPr>
            <a:endParaRPr lang="es-ES" sz="2059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63" name="AutoShape 9"/>
          <p:cNvSpPr/>
          <p:nvPr/>
        </p:nvSpPr>
        <p:spPr bwMode="auto">
          <a:xfrm>
            <a:off x="7389984" y="2864126"/>
            <a:ext cx="288573" cy="241127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1"/>
                </a:cubicBezTo>
                <a:lnTo>
                  <a:pt x="18459" y="28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18668" tIns="18668" rIns="18668" bIns="1866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17365">
              <a:defRPr/>
            </a:pPr>
            <a:endParaRPr lang="es-ES" sz="2059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64" name="AutoShape 10"/>
          <p:cNvSpPr/>
          <p:nvPr/>
        </p:nvSpPr>
        <p:spPr bwMode="auto">
          <a:xfrm>
            <a:off x="4630258" y="2864125"/>
            <a:ext cx="281573" cy="23490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2"/>
                </a:moveTo>
                <a:cubicBezTo>
                  <a:pt x="20632" y="3222"/>
                  <a:pt x="20946" y="3384"/>
                  <a:pt x="21208" y="3713"/>
                </a:cubicBezTo>
                <a:cubicBezTo>
                  <a:pt x="21470" y="4042"/>
                  <a:pt x="21600" y="4427"/>
                  <a:pt x="21600" y="4865"/>
                </a:cubicBezTo>
                <a:lnTo>
                  <a:pt x="21600" y="19984"/>
                </a:lnTo>
                <a:cubicBezTo>
                  <a:pt x="21600" y="20421"/>
                  <a:pt x="21470" y="20803"/>
                  <a:pt x="21208" y="21121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1" y="21599"/>
                  <a:pt x="663" y="21441"/>
                  <a:pt x="399" y="21121"/>
                </a:cubicBezTo>
                <a:cubicBezTo>
                  <a:pt x="134" y="20803"/>
                  <a:pt x="0" y="20421"/>
                  <a:pt x="0" y="19984"/>
                </a:cubicBezTo>
                <a:lnTo>
                  <a:pt x="0" y="4865"/>
                </a:lnTo>
                <a:cubicBezTo>
                  <a:pt x="0" y="4427"/>
                  <a:pt x="134" y="4042"/>
                  <a:pt x="399" y="3713"/>
                </a:cubicBezTo>
                <a:cubicBezTo>
                  <a:pt x="663" y="3384"/>
                  <a:pt x="981" y="3222"/>
                  <a:pt x="1348" y="3222"/>
                </a:cubicBezTo>
                <a:lnTo>
                  <a:pt x="5638" y="3222"/>
                </a:lnTo>
                <a:lnTo>
                  <a:pt x="6318" y="1460"/>
                </a:lnTo>
                <a:cubicBezTo>
                  <a:pt x="6458" y="1057"/>
                  <a:pt x="6717" y="713"/>
                  <a:pt x="7089" y="425"/>
                </a:cubicBezTo>
                <a:cubicBezTo>
                  <a:pt x="7466" y="143"/>
                  <a:pt x="7838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10" y="425"/>
                </a:cubicBezTo>
                <a:cubicBezTo>
                  <a:pt x="14884" y="713"/>
                  <a:pt x="15146" y="1057"/>
                  <a:pt x="15293" y="1460"/>
                </a:cubicBezTo>
                <a:lnTo>
                  <a:pt x="15961" y="3222"/>
                </a:lnTo>
                <a:lnTo>
                  <a:pt x="20263" y="3222"/>
                </a:lnTo>
                <a:close/>
                <a:moveTo>
                  <a:pt x="10806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2" y="18294"/>
                  <a:pt x="14270" y="17810"/>
                  <a:pt x="14774" y="17196"/>
                </a:cubicBezTo>
                <a:cubicBezTo>
                  <a:pt x="15278" y="16582"/>
                  <a:pt x="15677" y="15862"/>
                  <a:pt x="15974" y="15048"/>
                </a:cubicBezTo>
                <a:cubicBezTo>
                  <a:pt x="16270" y="14234"/>
                  <a:pt x="16419" y="13356"/>
                  <a:pt x="16419" y="12421"/>
                </a:cubicBezTo>
                <a:cubicBezTo>
                  <a:pt x="16419" y="11499"/>
                  <a:pt x="16270" y="10623"/>
                  <a:pt x="15974" y="9795"/>
                </a:cubicBezTo>
                <a:cubicBezTo>
                  <a:pt x="15677" y="8966"/>
                  <a:pt x="15278" y="8249"/>
                  <a:pt x="14774" y="7644"/>
                </a:cubicBezTo>
                <a:cubicBezTo>
                  <a:pt x="14270" y="7036"/>
                  <a:pt x="13672" y="6557"/>
                  <a:pt x="12987" y="6199"/>
                </a:cubicBezTo>
                <a:cubicBezTo>
                  <a:pt x="12299" y="5843"/>
                  <a:pt x="11572" y="5667"/>
                  <a:pt x="10806" y="5667"/>
                </a:cubicBezTo>
                <a:cubicBezTo>
                  <a:pt x="10039" y="5667"/>
                  <a:pt x="9312" y="5846"/>
                  <a:pt x="8619" y="6199"/>
                </a:cubicBezTo>
                <a:cubicBezTo>
                  <a:pt x="7929" y="6557"/>
                  <a:pt x="7332" y="7036"/>
                  <a:pt x="6827" y="7644"/>
                </a:cubicBezTo>
                <a:cubicBezTo>
                  <a:pt x="6323" y="8249"/>
                  <a:pt x="5922" y="8963"/>
                  <a:pt x="5625" y="9789"/>
                </a:cubicBezTo>
                <a:cubicBezTo>
                  <a:pt x="5329" y="10612"/>
                  <a:pt x="5180" y="11490"/>
                  <a:pt x="5180" y="12421"/>
                </a:cubicBezTo>
                <a:cubicBezTo>
                  <a:pt x="5180" y="13356"/>
                  <a:pt x="5329" y="14234"/>
                  <a:pt x="5625" y="15048"/>
                </a:cubicBezTo>
                <a:cubicBezTo>
                  <a:pt x="5922" y="15862"/>
                  <a:pt x="6323" y="16582"/>
                  <a:pt x="6827" y="17196"/>
                </a:cubicBezTo>
                <a:cubicBezTo>
                  <a:pt x="7332" y="17810"/>
                  <a:pt x="7929" y="18294"/>
                  <a:pt x="8619" y="18650"/>
                </a:cubicBezTo>
                <a:cubicBezTo>
                  <a:pt x="9312" y="19005"/>
                  <a:pt x="10039" y="19185"/>
                  <a:pt x="10806" y="19185"/>
                </a:cubicBezTo>
                <a:moveTo>
                  <a:pt x="10806" y="7832"/>
                </a:moveTo>
                <a:cubicBezTo>
                  <a:pt x="11337" y="7832"/>
                  <a:pt x="11834" y="7953"/>
                  <a:pt x="12294" y="8191"/>
                </a:cubicBezTo>
                <a:cubicBezTo>
                  <a:pt x="12754" y="8432"/>
                  <a:pt x="13158" y="8755"/>
                  <a:pt x="13501" y="9169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4"/>
                  <a:pt x="14615" y="11781"/>
                  <a:pt x="14615" y="12421"/>
                </a:cubicBezTo>
                <a:cubicBezTo>
                  <a:pt x="14615" y="13056"/>
                  <a:pt x="14515" y="13649"/>
                  <a:pt x="14316" y="14205"/>
                </a:cubicBezTo>
                <a:cubicBezTo>
                  <a:pt x="14118" y="14757"/>
                  <a:pt x="13846" y="15245"/>
                  <a:pt x="13501" y="15668"/>
                </a:cubicBezTo>
                <a:cubicBezTo>
                  <a:pt x="13158" y="16091"/>
                  <a:pt x="12752" y="16420"/>
                  <a:pt x="12289" y="16661"/>
                </a:cubicBezTo>
                <a:cubicBezTo>
                  <a:pt x="11824" y="16899"/>
                  <a:pt x="11330" y="17016"/>
                  <a:pt x="10806" y="17016"/>
                </a:cubicBezTo>
                <a:cubicBezTo>
                  <a:pt x="10274" y="17016"/>
                  <a:pt x="9777" y="16899"/>
                  <a:pt x="9312" y="16661"/>
                </a:cubicBezTo>
                <a:cubicBezTo>
                  <a:pt x="8847" y="16420"/>
                  <a:pt x="8443" y="16091"/>
                  <a:pt x="8100" y="15668"/>
                </a:cubicBezTo>
                <a:cubicBezTo>
                  <a:pt x="7755" y="15245"/>
                  <a:pt x="7483" y="14754"/>
                  <a:pt x="7285" y="14199"/>
                </a:cubicBezTo>
                <a:cubicBezTo>
                  <a:pt x="7084" y="13641"/>
                  <a:pt x="6984" y="13044"/>
                  <a:pt x="6984" y="12421"/>
                </a:cubicBezTo>
                <a:cubicBezTo>
                  <a:pt x="6984" y="11781"/>
                  <a:pt x="7084" y="11184"/>
                  <a:pt x="7285" y="10623"/>
                </a:cubicBezTo>
                <a:cubicBezTo>
                  <a:pt x="7483" y="10068"/>
                  <a:pt x="7755" y="9583"/>
                  <a:pt x="8100" y="9169"/>
                </a:cubicBezTo>
                <a:cubicBezTo>
                  <a:pt x="8443" y="8755"/>
                  <a:pt x="8847" y="8431"/>
                  <a:pt x="9312" y="8191"/>
                </a:cubicBezTo>
                <a:cubicBezTo>
                  <a:pt x="9777" y="7953"/>
                  <a:pt x="10274" y="7832"/>
                  <a:pt x="10806" y="7832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18668" tIns="18668" rIns="18668" bIns="1866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17365">
              <a:defRPr/>
            </a:pPr>
            <a:endParaRPr lang="es-ES" sz="2059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65" name="AutoShape 34"/>
          <p:cNvSpPr/>
          <p:nvPr/>
        </p:nvSpPr>
        <p:spPr bwMode="auto">
          <a:xfrm>
            <a:off x="6005453" y="4391777"/>
            <a:ext cx="276128" cy="22946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3" y="161"/>
                  <a:pt x="21205" y="478"/>
                </a:cubicBezTo>
                <a:cubicBezTo>
                  <a:pt x="21467" y="798"/>
                  <a:pt x="21600" y="1177"/>
                  <a:pt x="21600" y="1618"/>
                </a:cubicBezTo>
                <a:lnTo>
                  <a:pt x="21600" y="19981"/>
                </a:lnTo>
                <a:cubicBezTo>
                  <a:pt x="21600" y="20422"/>
                  <a:pt x="21467" y="20801"/>
                  <a:pt x="21205" y="21121"/>
                </a:cubicBezTo>
                <a:cubicBezTo>
                  <a:pt x="20943" y="21438"/>
                  <a:pt x="20630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38"/>
                  <a:pt x="399" y="21121"/>
                </a:cubicBezTo>
                <a:cubicBezTo>
                  <a:pt x="132" y="20801"/>
                  <a:pt x="0" y="20422"/>
                  <a:pt x="0" y="19981"/>
                </a:cubicBezTo>
                <a:lnTo>
                  <a:pt x="0" y="1618"/>
                </a:lnTo>
                <a:cubicBezTo>
                  <a:pt x="0" y="1177"/>
                  <a:pt x="132" y="798"/>
                  <a:pt x="399" y="478"/>
                </a:cubicBezTo>
                <a:cubicBezTo>
                  <a:pt x="663" y="161"/>
                  <a:pt x="981" y="0"/>
                  <a:pt x="1346" y="0"/>
                </a:cubicBezTo>
                <a:lnTo>
                  <a:pt x="20263" y="0"/>
                </a:lnTo>
                <a:close/>
                <a:moveTo>
                  <a:pt x="4051" y="2170"/>
                </a:moveTo>
                <a:cubicBezTo>
                  <a:pt x="4051" y="2020"/>
                  <a:pt x="4010" y="1891"/>
                  <a:pt x="3924" y="1782"/>
                </a:cubicBezTo>
                <a:cubicBezTo>
                  <a:pt x="3838" y="1677"/>
                  <a:pt x="3728" y="1621"/>
                  <a:pt x="3593" y="1621"/>
                </a:cubicBezTo>
                <a:lnTo>
                  <a:pt x="1801" y="1621"/>
                </a:lnTo>
                <a:cubicBezTo>
                  <a:pt x="1676" y="1621"/>
                  <a:pt x="1569" y="1674"/>
                  <a:pt x="1481" y="1776"/>
                </a:cubicBezTo>
                <a:cubicBezTo>
                  <a:pt x="1390" y="1879"/>
                  <a:pt x="1344" y="2011"/>
                  <a:pt x="1344" y="2170"/>
                </a:cubicBezTo>
                <a:lnTo>
                  <a:pt x="1344" y="4320"/>
                </a:lnTo>
                <a:cubicBezTo>
                  <a:pt x="1344" y="4470"/>
                  <a:pt x="1388" y="4602"/>
                  <a:pt x="1473" y="4708"/>
                </a:cubicBezTo>
                <a:cubicBezTo>
                  <a:pt x="1559" y="4816"/>
                  <a:pt x="1669" y="4866"/>
                  <a:pt x="1801" y="4866"/>
                </a:cubicBezTo>
                <a:lnTo>
                  <a:pt x="3593" y="4866"/>
                </a:lnTo>
                <a:cubicBezTo>
                  <a:pt x="3721" y="4866"/>
                  <a:pt x="3828" y="4819"/>
                  <a:pt x="3917" y="4717"/>
                </a:cubicBezTo>
                <a:cubicBezTo>
                  <a:pt x="4007" y="4614"/>
                  <a:pt x="4051" y="4482"/>
                  <a:pt x="4051" y="4320"/>
                </a:cubicBezTo>
                <a:lnTo>
                  <a:pt x="4051" y="2170"/>
                </a:lnTo>
                <a:close/>
                <a:moveTo>
                  <a:pt x="4051" y="7201"/>
                </a:moveTo>
                <a:cubicBezTo>
                  <a:pt x="4051" y="7055"/>
                  <a:pt x="4010" y="6925"/>
                  <a:pt x="3924" y="6817"/>
                </a:cubicBezTo>
                <a:cubicBezTo>
                  <a:pt x="3838" y="6708"/>
                  <a:pt x="3728" y="6655"/>
                  <a:pt x="3593" y="6655"/>
                </a:cubicBezTo>
                <a:lnTo>
                  <a:pt x="1801" y="6655"/>
                </a:lnTo>
                <a:cubicBezTo>
                  <a:pt x="1676" y="6655"/>
                  <a:pt x="1569" y="6708"/>
                  <a:pt x="1481" y="6817"/>
                </a:cubicBezTo>
                <a:cubicBezTo>
                  <a:pt x="1390" y="6925"/>
                  <a:pt x="1344" y="7055"/>
                  <a:pt x="1344" y="7201"/>
                </a:cubicBezTo>
                <a:lnTo>
                  <a:pt x="1344" y="9369"/>
                </a:lnTo>
                <a:cubicBezTo>
                  <a:pt x="1344" y="9516"/>
                  <a:pt x="1388" y="9645"/>
                  <a:pt x="1473" y="9757"/>
                </a:cubicBezTo>
                <a:cubicBezTo>
                  <a:pt x="1559" y="9863"/>
                  <a:pt x="1669" y="9915"/>
                  <a:pt x="1801" y="9915"/>
                </a:cubicBezTo>
                <a:lnTo>
                  <a:pt x="3593" y="9915"/>
                </a:lnTo>
                <a:cubicBezTo>
                  <a:pt x="3721" y="9915"/>
                  <a:pt x="3828" y="9863"/>
                  <a:pt x="3917" y="9757"/>
                </a:cubicBezTo>
                <a:cubicBezTo>
                  <a:pt x="4007" y="9645"/>
                  <a:pt x="4051" y="9516"/>
                  <a:pt x="4051" y="9369"/>
                </a:cubicBezTo>
                <a:lnTo>
                  <a:pt x="4051" y="7201"/>
                </a:lnTo>
                <a:close/>
                <a:moveTo>
                  <a:pt x="4051" y="12233"/>
                </a:moveTo>
                <a:cubicBezTo>
                  <a:pt x="4051" y="12083"/>
                  <a:pt x="4010" y="11957"/>
                  <a:pt x="3924" y="11845"/>
                </a:cubicBezTo>
                <a:cubicBezTo>
                  <a:pt x="3838" y="11739"/>
                  <a:pt x="3728" y="11687"/>
                  <a:pt x="3593" y="11687"/>
                </a:cubicBezTo>
                <a:lnTo>
                  <a:pt x="1801" y="11687"/>
                </a:lnTo>
                <a:cubicBezTo>
                  <a:pt x="1676" y="11687"/>
                  <a:pt x="1569" y="11739"/>
                  <a:pt x="1481" y="11845"/>
                </a:cubicBezTo>
                <a:cubicBezTo>
                  <a:pt x="1390" y="11957"/>
                  <a:pt x="1344" y="12083"/>
                  <a:pt x="1344" y="12233"/>
                </a:cubicBezTo>
                <a:lnTo>
                  <a:pt x="1344" y="14401"/>
                </a:lnTo>
                <a:cubicBezTo>
                  <a:pt x="1344" y="14547"/>
                  <a:pt x="1388" y="14677"/>
                  <a:pt x="1473" y="14785"/>
                </a:cubicBezTo>
                <a:cubicBezTo>
                  <a:pt x="1559" y="14894"/>
                  <a:pt x="1669" y="14947"/>
                  <a:pt x="1801" y="14947"/>
                </a:cubicBezTo>
                <a:lnTo>
                  <a:pt x="3593" y="14947"/>
                </a:lnTo>
                <a:cubicBezTo>
                  <a:pt x="3721" y="14947"/>
                  <a:pt x="3828" y="14894"/>
                  <a:pt x="3917" y="14785"/>
                </a:cubicBezTo>
                <a:cubicBezTo>
                  <a:pt x="4007" y="14677"/>
                  <a:pt x="4051" y="14547"/>
                  <a:pt x="4051" y="14401"/>
                </a:cubicBezTo>
                <a:lnTo>
                  <a:pt x="4051" y="12233"/>
                </a:lnTo>
                <a:close/>
                <a:moveTo>
                  <a:pt x="4051" y="17285"/>
                </a:moveTo>
                <a:cubicBezTo>
                  <a:pt x="4051" y="17135"/>
                  <a:pt x="4010" y="17006"/>
                  <a:pt x="3924" y="16897"/>
                </a:cubicBezTo>
                <a:cubicBezTo>
                  <a:pt x="3838" y="16791"/>
                  <a:pt x="3728" y="16736"/>
                  <a:pt x="3593" y="16736"/>
                </a:cubicBezTo>
                <a:lnTo>
                  <a:pt x="1801" y="16736"/>
                </a:lnTo>
                <a:cubicBezTo>
                  <a:pt x="1676" y="16736"/>
                  <a:pt x="1569" y="16789"/>
                  <a:pt x="1481" y="16891"/>
                </a:cubicBezTo>
                <a:cubicBezTo>
                  <a:pt x="1390" y="16994"/>
                  <a:pt x="1344" y="17123"/>
                  <a:pt x="1344" y="17285"/>
                </a:cubicBezTo>
                <a:lnTo>
                  <a:pt x="1344" y="19435"/>
                </a:lnTo>
                <a:cubicBezTo>
                  <a:pt x="1344" y="19585"/>
                  <a:pt x="1388" y="19714"/>
                  <a:pt x="1473" y="19823"/>
                </a:cubicBezTo>
                <a:cubicBezTo>
                  <a:pt x="1559" y="19928"/>
                  <a:pt x="1669" y="19984"/>
                  <a:pt x="1801" y="19984"/>
                </a:cubicBezTo>
                <a:lnTo>
                  <a:pt x="3593" y="19984"/>
                </a:lnTo>
                <a:cubicBezTo>
                  <a:pt x="3721" y="19984"/>
                  <a:pt x="3828" y="19931"/>
                  <a:pt x="3917" y="19828"/>
                </a:cubicBezTo>
                <a:cubicBezTo>
                  <a:pt x="4007" y="19726"/>
                  <a:pt x="4051" y="19596"/>
                  <a:pt x="4051" y="19435"/>
                </a:cubicBezTo>
                <a:lnTo>
                  <a:pt x="4051" y="17285"/>
                </a:lnTo>
                <a:close/>
                <a:moveTo>
                  <a:pt x="16194" y="2170"/>
                </a:moveTo>
                <a:cubicBezTo>
                  <a:pt x="16194" y="2020"/>
                  <a:pt x="16150" y="1891"/>
                  <a:pt x="16064" y="1782"/>
                </a:cubicBezTo>
                <a:cubicBezTo>
                  <a:pt x="15979" y="1677"/>
                  <a:pt x="15871" y="1621"/>
                  <a:pt x="15736" y="1621"/>
                </a:cubicBezTo>
                <a:lnTo>
                  <a:pt x="5858" y="1621"/>
                </a:lnTo>
                <a:cubicBezTo>
                  <a:pt x="5731" y="1621"/>
                  <a:pt x="5623" y="1674"/>
                  <a:pt x="5535" y="1776"/>
                </a:cubicBezTo>
                <a:cubicBezTo>
                  <a:pt x="5444" y="1879"/>
                  <a:pt x="5400" y="2011"/>
                  <a:pt x="5400" y="2170"/>
                </a:cubicBezTo>
                <a:lnTo>
                  <a:pt x="5400" y="9369"/>
                </a:lnTo>
                <a:cubicBezTo>
                  <a:pt x="5400" y="9516"/>
                  <a:pt x="5442" y="9645"/>
                  <a:pt x="5527" y="9757"/>
                </a:cubicBezTo>
                <a:cubicBezTo>
                  <a:pt x="5616" y="9863"/>
                  <a:pt x="5723" y="9915"/>
                  <a:pt x="5858" y="9915"/>
                </a:cubicBezTo>
                <a:lnTo>
                  <a:pt x="15736" y="9915"/>
                </a:lnTo>
                <a:cubicBezTo>
                  <a:pt x="15861" y="9915"/>
                  <a:pt x="15969" y="9863"/>
                  <a:pt x="16059" y="9757"/>
                </a:cubicBezTo>
                <a:cubicBezTo>
                  <a:pt x="16147" y="9645"/>
                  <a:pt x="16194" y="9516"/>
                  <a:pt x="16194" y="9369"/>
                </a:cubicBezTo>
                <a:lnTo>
                  <a:pt x="16194" y="2170"/>
                </a:lnTo>
                <a:close/>
                <a:moveTo>
                  <a:pt x="16194" y="12233"/>
                </a:moveTo>
                <a:cubicBezTo>
                  <a:pt x="16194" y="12083"/>
                  <a:pt x="16150" y="11957"/>
                  <a:pt x="16064" y="11845"/>
                </a:cubicBezTo>
                <a:cubicBezTo>
                  <a:pt x="15979" y="11739"/>
                  <a:pt x="15871" y="11687"/>
                  <a:pt x="15736" y="11687"/>
                </a:cubicBezTo>
                <a:lnTo>
                  <a:pt x="5858" y="11687"/>
                </a:lnTo>
                <a:cubicBezTo>
                  <a:pt x="5731" y="11687"/>
                  <a:pt x="5623" y="11739"/>
                  <a:pt x="5535" y="11845"/>
                </a:cubicBezTo>
                <a:cubicBezTo>
                  <a:pt x="5444" y="11957"/>
                  <a:pt x="5400" y="12083"/>
                  <a:pt x="5400" y="12233"/>
                </a:cubicBezTo>
                <a:lnTo>
                  <a:pt x="5400" y="19432"/>
                </a:lnTo>
                <a:cubicBezTo>
                  <a:pt x="5400" y="19582"/>
                  <a:pt x="5442" y="19711"/>
                  <a:pt x="5527" y="19820"/>
                </a:cubicBezTo>
                <a:cubicBezTo>
                  <a:pt x="5616" y="19925"/>
                  <a:pt x="5723" y="19981"/>
                  <a:pt x="5858" y="19981"/>
                </a:cubicBezTo>
                <a:lnTo>
                  <a:pt x="15736" y="19981"/>
                </a:lnTo>
                <a:cubicBezTo>
                  <a:pt x="15861" y="19981"/>
                  <a:pt x="15969" y="19928"/>
                  <a:pt x="16059" y="19826"/>
                </a:cubicBezTo>
                <a:cubicBezTo>
                  <a:pt x="16147" y="19723"/>
                  <a:pt x="16194" y="19594"/>
                  <a:pt x="16194" y="19432"/>
                </a:cubicBezTo>
                <a:lnTo>
                  <a:pt x="16194" y="12233"/>
                </a:lnTo>
                <a:close/>
                <a:moveTo>
                  <a:pt x="20263" y="2170"/>
                </a:moveTo>
                <a:cubicBezTo>
                  <a:pt x="20263" y="2020"/>
                  <a:pt x="20216" y="1891"/>
                  <a:pt x="20128" y="1782"/>
                </a:cubicBezTo>
                <a:cubicBezTo>
                  <a:pt x="20038" y="1677"/>
                  <a:pt x="19930" y="1621"/>
                  <a:pt x="19805" y="1621"/>
                </a:cubicBezTo>
                <a:lnTo>
                  <a:pt x="18001" y="1621"/>
                </a:lnTo>
                <a:cubicBezTo>
                  <a:pt x="17876" y="1621"/>
                  <a:pt x="17768" y="1674"/>
                  <a:pt x="17678" y="1776"/>
                </a:cubicBezTo>
                <a:cubicBezTo>
                  <a:pt x="17589" y="1879"/>
                  <a:pt x="17545" y="2011"/>
                  <a:pt x="17545" y="2170"/>
                </a:cubicBezTo>
                <a:lnTo>
                  <a:pt x="17545" y="4320"/>
                </a:lnTo>
                <a:cubicBezTo>
                  <a:pt x="17545" y="4470"/>
                  <a:pt x="17589" y="4602"/>
                  <a:pt x="17678" y="4708"/>
                </a:cubicBezTo>
                <a:cubicBezTo>
                  <a:pt x="17768" y="4816"/>
                  <a:pt x="17876" y="4866"/>
                  <a:pt x="18001" y="4866"/>
                </a:cubicBezTo>
                <a:lnTo>
                  <a:pt x="19805" y="4866"/>
                </a:lnTo>
                <a:cubicBezTo>
                  <a:pt x="19930" y="4866"/>
                  <a:pt x="20038" y="4819"/>
                  <a:pt x="20128" y="4717"/>
                </a:cubicBezTo>
                <a:cubicBezTo>
                  <a:pt x="20216" y="4614"/>
                  <a:pt x="20263" y="4482"/>
                  <a:pt x="20263" y="4320"/>
                </a:cubicBezTo>
                <a:lnTo>
                  <a:pt x="20263" y="2170"/>
                </a:lnTo>
                <a:close/>
                <a:moveTo>
                  <a:pt x="20263" y="7201"/>
                </a:moveTo>
                <a:cubicBezTo>
                  <a:pt x="20263" y="7055"/>
                  <a:pt x="20216" y="6925"/>
                  <a:pt x="20128" y="6817"/>
                </a:cubicBezTo>
                <a:cubicBezTo>
                  <a:pt x="20038" y="6708"/>
                  <a:pt x="19930" y="6655"/>
                  <a:pt x="19805" y="6655"/>
                </a:cubicBezTo>
                <a:lnTo>
                  <a:pt x="18001" y="6655"/>
                </a:lnTo>
                <a:cubicBezTo>
                  <a:pt x="17876" y="6655"/>
                  <a:pt x="17768" y="6708"/>
                  <a:pt x="17678" y="6817"/>
                </a:cubicBezTo>
                <a:cubicBezTo>
                  <a:pt x="17589" y="6925"/>
                  <a:pt x="17545" y="7055"/>
                  <a:pt x="17545" y="7201"/>
                </a:cubicBezTo>
                <a:lnTo>
                  <a:pt x="17545" y="9369"/>
                </a:lnTo>
                <a:cubicBezTo>
                  <a:pt x="17545" y="9516"/>
                  <a:pt x="17589" y="9645"/>
                  <a:pt x="17678" y="9757"/>
                </a:cubicBezTo>
                <a:cubicBezTo>
                  <a:pt x="17768" y="9863"/>
                  <a:pt x="17876" y="9915"/>
                  <a:pt x="18001" y="9915"/>
                </a:cubicBezTo>
                <a:lnTo>
                  <a:pt x="19805" y="9915"/>
                </a:lnTo>
                <a:cubicBezTo>
                  <a:pt x="19930" y="9915"/>
                  <a:pt x="20038" y="9863"/>
                  <a:pt x="20128" y="9757"/>
                </a:cubicBezTo>
                <a:cubicBezTo>
                  <a:pt x="20216" y="9645"/>
                  <a:pt x="20263" y="9516"/>
                  <a:pt x="20263" y="9369"/>
                </a:cubicBezTo>
                <a:lnTo>
                  <a:pt x="20263" y="7201"/>
                </a:lnTo>
                <a:close/>
                <a:moveTo>
                  <a:pt x="20263" y="12233"/>
                </a:moveTo>
                <a:cubicBezTo>
                  <a:pt x="20263" y="12083"/>
                  <a:pt x="20216" y="11957"/>
                  <a:pt x="20128" y="11845"/>
                </a:cubicBezTo>
                <a:cubicBezTo>
                  <a:pt x="20038" y="11739"/>
                  <a:pt x="19930" y="11687"/>
                  <a:pt x="19805" y="11687"/>
                </a:cubicBezTo>
                <a:lnTo>
                  <a:pt x="18001" y="11687"/>
                </a:lnTo>
                <a:cubicBezTo>
                  <a:pt x="17876" y="11687"/>
                  <a:pt x="17768" y="11739"/>
                  <a:pt x="17678" y="11845"/>
                </a:cubicBezTo>
                <a:cubicBezTo>
                  <a:pt x="17589" y="11957"/>
                  <a:pt x="17545" y="12083"/>
                  <a:pt x="17545" y="12233"/>
                </a:cubicBezTo>
                <a:lnTo>
                  <a:pt x="17545" y="14401"/>
                </a:lnTo>
                <a:cubicBezTo>
                  <a:pt x="17545" y="14547"/>
                  <a:pt x="17589" y="14677"/>
                  <a:pt x="17678" y="14785"/>
                </a:cubicBezTo>
                <a:cubicBezTo>
                  <a:pt x="17768" y="14894"/>
                  <a:pt x="17876" y="14947"/>
                  <a:pt x="18001" y="14947"/>
                </a:cubicBezTo>
                <a:lnTo>
                  <a:pt x="19805" y="14947"/>
                </a:lnTo>
                <a:cubicBezTo>
                  <a:pt x="19930" y="14947"/>
                  <a:pt x="20038" y="14894"/>
                  <a:pt x="20128" y="14785"/>
                </a:cubicBezTo>
                <a:cubicBezTo>
                  <a:pt x="20216" y="14677"/>
                  <a:pt x="20263" y="14547"/>
                  <a:pt x="20263" y="14401"/>
                </a:cubicBezTo>
                <a:lnTo>
                  <a:pt x="20263" y="12233"/>
                </a:lnTo>
                <a:close/>
                <a:moveTo>
                  <a:pt x="20263" y="17285"/>
                </a:moveTo>
                <a:cubicBezTo>
                  <a:pt x="20263" y="17135"/>
                  <a:pt x="20216" y="17006"/>
                  <a:pt x="20128" y="16897"/>
                </a:cubicBezTo>
                <a:cubicBezTo>
                  <a:pt x="20038" y="16791"/>
                  <a:pt x="19930" y="16736"/>
                  <a:pt x="19805" y="16736"/>
                </a:cubicBezTo>
                <a:lnTo>
                  <a:pt x="18001" y="16736"/>
                </a:lnTo>
                <a:cubicBezTo>
                  <a:pt x="17876" y="16736"/>
                  <a:pt x="17768" y="16789"/>
                  <a:pt x="17678" y="16891"/>
                </a:cubicBezTo>
                <a:cubicBezTo>
                  <a:pt x="17589" y="16994"/>
                  <a:pt x="17545" y="17123"/>
                  <a:pt x="17545" y="17285"/>
                </a:cubicBezTo>
                <a:lnTo>
                  <a:pt x="17545" y="19435"/>
                </a:lnTo>
                <a:cubicBezTo>
                  <a:pt x="17545" y="19585"/>
                  <a:pt x="17589" y="19714"/>
                  <a:pt x="17678" y="19823"/>
                </a:cubicBezTo>
                <a:cubicBezTo>
                  <a:pt x="17768" y="19928"/>
                  <a:pt x="17876" y="19984"/>
                  <a:pt x="18001" y="19984"/>
                </a:cubicBezTo>
                <a:lnTo>
                  <a:pt x="19805" y="19984"/>
                </a:lnTo>
                <a:cubicBezTo>
                  <a:pt x="19930" y="19984"/>
                  <a:pt x="20038" y="19931"/>
                  <a:pt x="20128" y="19828"/>
                </a:cubicBezTo>
                <a:cubicBezTo>
                  <a:pt x="20216" y="19726"/>
                  <a:pt x="20263" y="19596"/>
                  <a:pt x="20263" y="19435"/>
                </a:cubicBezTo>
                <a:lnTo>
                  <a:pt x="20263" y="172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18668" tIns="18668" rIns="18668" bIns="1866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17365">
              <a:defRPr/>
            </a:pPr>
            <a:endParaRPr lang="es-ES" sz="2059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66" name="AutoShape 35"/>
          <p:cNvSpPr/>
          <p:nvPr/>
        </p:nvSpPr>
        <p:spPr bwMode="auto">
          <a:xfrm>
            <a:off x="1572623" y="2700782"/>
            <a:ext cx="587260" cy="587260"/>
          </a:xfrm>
          <a:prstGeom prst="wedgeEllipseCallout">
            <a:avLst>
              <a:gd name="adj1" fmla="val 5477"/>
              <a:gd name="adj2" fmla="val 88454"/>
            </a:avLst>
          </a:prstGeom>
          <a:solidFill>
            <a:srgbClr val="C00000"/>
          </a:solidFill>
          <a:ln w="25400" cap="flat" cmpd="sng">
            <a:noFill/>
            <a:prstDash val="solid"/>
            <a:miter lim="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sz="2744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67" name="AutoShape 36"/>
          <p:cNvSpPr/>
          <p:nvPr/>
        </p:nvSpPr>
        <p:spPr bwMode="auto">
          <a:xfrm>
            <a:off x="1728967" y="2849347"/>
            <a:ext cx="287796" cy="28779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600" y="19177"/>
                  <a:pt x="21600" y="19436"/>
                </a:cubicBezTo>
                <a:cubicBezTo>
                  <a:pt x="21600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600"/>
                  <a:pt x="19447" y="21600"/>
                </a:cubicBezTo>
                <a:cubicBezTo>
                  <a:pt x="19189" y="21600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18668" tIns="18668" rIns="18668" bIns="1866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17365">
              <a:defRPr/>
            </a:pPr>
            <a:endParaRPr lang="es-ES" sz="2059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68" name="AutoShape 37"/>
          <p:cNvSpPr/>
          <p:nvPr/>
        </p:nvSpPr>
        <p:spPr bwMode="auto">
          <a:xfrm>
            <a:off x="10040037" y="2700782"/>
            <a:ext cx="587260" cy="587260"/>
          </a:xfrm>
          <a:prstGeom prst="wedgeEllipseCallout">
            <a:avLst>
              <a:gd name="adj1" fmla="val 5477"/>
              <a:gd name="adj2" fmla="val 88454"/>
            </a:avLst>
          </a:prstGeom>
          <a:solidFill>
            <a:srgbClr val="C00000"/>
          </a:solidFill>
          <a:ln w="25400" cap="flat" cmpd="sng">
            <a:noFill/>
            <a:prstDash val="solid"/>
            <a:miter lim="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sz="2744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69" name="AutoShape 38"/>
          <p:cNvSpPr/>
          <p:nvPr/>
        </p:nvSpPr>
        <p:spPr bwMode="auto">
          <a:xfrm>
            <a:off x="8722399" y="4209765"/>
            <a:ext cx="587260" cy="587260"/>
          </a:xfrm>
          <a:prstGeom prst="wedgeEllipseCallout">
            <a:avLst>
              <a:gd name="adj1" fmla="val 1912"/>
              <a:gd name="adj2" fmla="val -91593"/>
            </a:avLst>
          </a:prstGeom>
          <a:solidFill>
            <a:srgbClr val="C00000"/>
          </a:solidFill>
          <a:ln w="25400" cap="flat" cmpd="sng">
            <a:noFill/>
            <a:prstDash val="solid"/>
            <a:miter lim="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sz="2744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70" name="AutoShape 39"/>
          <p:cNvSpPr/>
          <p:nvPr/>
        </p:nvSpPr>
        <p:spPr bwMode="auto">
          <a:xfrm>
            <a:off x="8897411" y="4369998"/>
            <a:ext cx="252016" cy="25279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987" y="2580"/>
                </a:moveTo>
                <a:cubicBezTo>
                  <a:pt x="20419" y="2580"/>
                  <a:pt x="20793" y="2735"/>
                  <a:pt x="21116" y="3052"/>
                </a:cubicBezTo>
                <a:cubicBezTo>
                  <a:pt x="21438" y="3372"/>
                  <a:pt x="21600" y="3743"/>
                  <a:pt x="21600" y="4175"/>
                </a:cubicBezTo>
                <a:lnTo>
                  <a:pt x="21600" y="19987"/>
                </a:lnTo>
                <a:cubicBezTo>
                  <a:pt x="21600" y="20419"/>
                  <a:pt x="21438" y="20796"/>
                  <a:pt x="21116" y="21116"/>
                </a:cubicBezTo>
                <a:cubicBezTo>
                  <a:pt x="20793" y="21438"/>
                  <a:pt x="20419" y="21600"/>
                  <a:pt x="19987" y="21600"/>
                </a:cubicBezTo>
                <a:lnTo>
                  <a:pt x="1612" y="21600"/>
                </a:lnTo>
                <a:cubicBezTo>
                  <a:pt x="1180" y="21600"/>
                  <a:pt x="806" y="21438"/>
                  <a:pt x="483" y="21116"/>
                </a:cubicBezTo>
                <a:cubicBezTo>
                  <a:pt x="161" y="20796"/>
                  <a:pt x="0" y="20419"/>
                  <a:pt x="0" y="19987"/>
                </a:cubicBezTo>
                <a:lnTo>
                  <a:pt x="0" y="4175"/>
                </a:lnTo>
                <a:cubicBezTo>
                  <a:pt x="0" y="3743"/>
                  <a:pt x="161" y="3372"/>
                  <a:pt x="483" y="3052"/>
                </a:cubicBezTo>
                <a:cubicBezTo>
                  <a:pt x="806" y="2735"/>
                  <a:pt x="1180" y="2580"/>
                  <a:pt x="1612" y="2580"/>
                </a:cubicBezTo>
                <a:lnTo>
                  <a:pt x="2150" y="2580"/>
                </a:lnTo>
                <a:lnTo>
                  <a:pt x="2150" y="2401"/>
                </a:lnTo>
                <a:cubicBezTo>
                  <a:pt x="2150" y="2116"/>
                  <a:pt x="2196" y="1828"/>
                  <a:pt x="2288" y="1540"/>
                </a:cubicBezTo>
                <a:cubicBezTo>
                  <a:pt x="2381" y="1249"/>
                  <a:pt x="2530" y="990"/>
                  <a:pt x="2738" y="766"/>
                </a:cubicBezTo>
                <a:cubicBezTo>
                  <a:pt x="2942" y="541"/>
                  <a:pt x="3216" y="360"/>
                  <a:pt x="3555" y="213"/>
                </a:cubicBezTo>
                <a:cubicBezTo>
                  <a:pt x="3895" y="75"/>
                  <a:pt x="4310" y="0"/>
                  <a:pt x="4796" y="0"/>
                </a:cubicBezTo>
                <a:cubicBezTo>
                  <a:pt x="5283" y="0"/>
                  <a:pt x="5698" y="75"/>
                  <a:pt x="6037" y="213"/>
                </a:cubicBezTo>
                <a:cubicBezTo>
                  <a:pt x="6377" y="360"/>
                  <a:pt x="6651" y="541"/>
                  <a:pt x="6858" y="766"/>
                </a:cubicBezTo>
                <a:cubicBezTo>
                  <a:pt x="7062" y="990"/>
                  <a:pt x="7215" y="1255"/>
                  <a:pt x="7313" y="1546"/>
                </a:cubicBezTo>
                <a:cubicBezTo>
                  <a:pt x="7411" y="1840"/>
                  <a:pt x="7457" y="2125"/>
                  <a:pt x="7457" y="2401"/>
                </a:cubicBezTo>
                <a:lnTo>
                  <a:pt x="7457" y="2580"/>
                </a:lnTo>
                <a:lnTo>
                  <a:pt x="8133" y="2580"/>
                </a:lnTo>
                <a:lnTo>
                  <a:pt x="8133" y="2401"/>
                </a:lnTo>
                <a:cubicBezTo>
                  <a:pt x="8133" y="2116"/>
                  <a:pt x="8179" y="1828"/>
                  <a:pt x="8269" y="1540"/>
                </a:cubicBezTo>
                <a:cubicBezTo>
                  <a:pt x="8364" y="1249"/>
                  <a:pt x="8511" y="990"/>
                  <a:pt x="8718" y="766"/>
                </a:cubicBezTo>
                <a:cubicBezTo>
                  <a:pt x="8925" y="541"/>
                  <a:pt x="9199" y="360"/>
                  <a:pt x="9538" y="213"/>
                </a:cubicBezTo>
                <a:cubicBezTo>
                  <a:pt x="9878" y="74"/>
                  <a:pt x="10293" y="0"/>
                  <a:pt x="10779" y="0"/>
                </a:cubicBezTo>
                <a:cubicBezTo>
                  <a:pt x="11266" y="0"/>
                  <a:pt x="11678" y="74"/>
                  <a:pt x="12020" y="213"/>
                </a:cubicBezTo>
                <a:cubicBezTo>
                  <a:pt x="12360" y="360"/>
                  <a:pt x="12636" y="541"/>
                  <a:pt x="12852" y="766"/>
                </a:cubicBezTo>
                <a:cubicBezTo>
                  <a:pt x="13068" y="990"/>
                  <a:pt x="13227" y="1255"/>
                  <a:pt x="13322" y="1546"/>
                </a:cubicBezTo>
                <a:cubicBezTo>
                  <a:pt x="13417" y="1840"/>
                  <a:pt x="13469" y="2125"/>
                  <a:pt x="13469" y="2401"/>
                </a:cubicBezTo>
                <a:lnTo>
                  <a:pt x="13469" y="2580"/>
                </a:lnTo>
                <a:lnTo>
                  <a:pt x="14142" y="2580"/>
                </a:lnTo>
                <a:lnTo>
                  <a:pt x="14142" y="2401"/>
                </a:lnTo>
                <a:cubicBezTo>
                  <a:pt x="14142" y="2116"/>
                  <a:pt x="14191" y="1828"/>
                  <a:pt x="14286" y="1540"/>
                </a:cubicBezTo>
                <a:cubicBezTo>
                  <a:pt x="14384" y="1249"/>
                  <a:pt x="14534" y="990"/>
                  <a:pt x="14741" y="765"/>
                </a:cubicBezTo>
                <a:cubicBezTo>
                  <a:pt x="14948" y="541"/>
                  <a:pt x="15219" y="359"/>
                  <a:pt x="15556" y="213"/>
                </a:cubicBezTo>
                <a:cubicBezTo>
                  <a:pt x="15890" y="74"/>
                  <a:pt x="16305" y="0"/>
                  <a:pt x="16803" y="0"/>
                </a:cubicBezTo>
                <a:cubicBezTo>
                  <a:pt x="17289" y="0"/>
                  <a:pt x="17704" y="74"/>
                  <a:pt x="18044" y="213"/>
                </a:cubicBezTo>
                <a:cubicBezTo>
                  <a:pt x="18383" y="359"/>
                  <a:pt x="18657" y="541"/>
                  <a:pt x="18864" y="765"/>
                </a:cubicBezTo>
                <a:cubicBezTo>
                  <a:pt x="19069" y="990"/>
                  <a:pt x="19218" y="1255"/>
                  <a:pt x="19311" y="1546"/>
                </a:cubicBezTo>
                <a:cubicBezTo>
                  <a:pt x="19403" y="1839"/>
                  <a:pt x="19449" y="2125"/>
                  <a:pt x="19449" y="2401"/>
                </a:cubicBezTo>
                <a:lnTo>
                  <a:pt x="19449" y="2580"/>
                </a:lnTo>
                <a:lnTo>
                  <a:pt x="19987" y="2580"/>
                </a:lnTo>
                <a:close/>
                <a:moveTo>
                  <a:pt x="6066" y="7968"/>
                </a:moveTo>
                <a:lnTo>
                  <a:pt x="2179" y="7968"/>
                </a:lnTo>
                <a:lnTo>
                  <a:pt x="2179" y="11443"/>
                </a:lnTo>
                <a:lnTo>
                  <a:pt x="6066" y="11443"/>
                </a:lnTo>
                <a:lnTo>
                  <a:pt x="6066" y="7968"/>
                </a:lnTo>
                <a:close/>
                <a:moveTo>
                  <a:pt x="6066" y="11976"/>
                </a:moveTo>
                <a:lnTo>
                  <a:pt x="2179" y="11976"/>
                </a:lnTo>
                <a:lnTo>
                  <a:pt x="2179" y="15452"/>
                </a:lnTo>
                <a:lnTo>
                  <a:pt x="6066" y="15452"/>
                </a:lnTo>
                <a:lnTo>
                  <a:pt x="6066" y="11976"/>
                </a:lnTo>
                <a:close/>
                <a:moveTo>
                  <a:pt x="6066" y="15976"/>
                </a:moveTo>
                <a:lnTo>
                  <a:pt x="2179" y="15976"/>
                </a:lnTo>
                <a:lnTo>
                  <a:pt x="2179" y="19422"/>
                </a:lnTo>
                <a:lnTo>
                  <a:pt x="6066" y="19422"/>
                </a:lnTo>
                <a:lnTo>
                  <a:pt x="6066" y="15976"/>
                </a:lnTo>
                <a:close/>
                <a:moveTo>
                  <a:pt x="3754" y="5543"/>
                </a:moveTo>
                <a:cubicBezTo>
                  <a:pt x="3754" y="6067"/>
                  <a:pt x="4102" y="6323"/>
                  <a:pt x="4799" y="6323"/>
                </a:cubicBezTo>
                <a:cubicBezTo>
                  <a:pt x="5499" y="6323"/>
                  <a:pt x="5847" y="6067"/>
                  <a:pt x="5847" y="5543"/>
                </a:cubicBezTo>
                <a:lnTo>
                  <a:pt x="5847" y="2398"/>
                </a:lnTo>
                <a:cubicBezTo>
                  <a:pt x="5847" y="1877"/>
                  <a:pt x="5499" y="1612"/>
                  <a:pt x="4799" y="1612"/>
                </a:cubicBezTo>
                <a:cubicBezTo>
                  <a:pt x="4102" y="1612"/>
                  <a:pt x="3754" y="1877"/>
                  <a:pt x="3754" y="2398"/>
                </a:cubicBezTo>
                <a:lnTo>
                  <a:pt x="3754" y="5543"/>
                </a:lnTo>
                <a:close/>
                <a:moveTo>
                  <a:pt x="10535" y="7968"/>
                </a:moveTo>
                <a:lnTo>
                  <a:pt x="6607" y="7968"/>
                </a:lnTo>
                <a:lnTo>
                  <a:pt x="6607" y="11443"/>
                </a:lnTo>
                <a:lnTo>
                  <a:pt x="10535" y="11443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7" y="11976"/>
                </a:lnTo>
                <a:lnTo>
                  <a:pt x="6607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7" y="15976"/>
                </a:lnTo>
                <a:lnTo>
                  <a:pt x="6607" y="19422"/>
                </a:lnTo>
                <a:lnTo>
                  <a:pt x="10535" y="19422"/>
                </a:lnTo>
                <a:lnTo>
                  <a:pt x="10535" y="15976"/>
                </a:lnTo>
                <a:close/>
                <a:moveTo>
                  <a:pt x="9774" y="5543"/>
                </a:moveTo>
                <a:cubicBezTo>
                  <a:pt x="9774" y="5825"/>
                  <a:pt x="9849" y="6027"/>
                  <a:pt x="9996" y="6145"/>
                </a:cubicBezTo>
                <a:cubicBezTo>
                  <a:pt x="10143" y="6269"/>
                  <a:pt x="10405" y="6323"/>
                  <a:pt x="10782" y="6323"/>
                </a:cubicBezTo>
                <a:cubicBezTo>
                  <a:pt x="11159" y="6323"/>
                  <a:pt x="11427" y="6263"/>
                  <a:pt x="11588" y="6139"/>
                </a:cubicBezTo>
                <a:cubicBezTo>
                  <a:pt x="11750" y="6015"/>
                  <a:pt x="11830" y="5819"/>
                  <a:pt x="11830" y="5543"/>
                </a:cubicBezTo>
                <a:lnTo>
                  <a:pt x="11830" y="2398"/>
                </a:lnTo>
                <a:cubicBezTo>
                  <a:pt x="11830" y="2128"/>
                  <a:pt x="11750" y="1932"/>
                  <a:pt x="11588" y="1802"/>
                </a:cubicBezTo>
                <a:cubicBezTo>
                  <a:pt x="11427" y="1673"/>
                  <a:pt x="11159" y="1612"/>
                  <a:pt x="10782" y="1612"/>
                </a:cubicBezTo>
                <a:cubicBezTo>
                  <a:pt x="10405" y="1612"/>
                  <a:pt x="10143" y="1679"/>
                  <a:pt x="9996" y="1814"/>
                </a:cubicBezTo>
                <a:cubicBezTo>
                  <a:pt x="9849" y="1944"/>
                  <a:pt x="9774" y="2139"/>
                  <a:pt x="9774" y="2398"/>
                </a:cubicBezTo>
                <a:lnTo>
                  <a:pt x="9774" y="5543"/>
                </a:lnTo>
                <a:close/>
                <a:moveTo>
                  <a:pt x="14986" y="7968"/>
                </a:moveTo>
                <a:lnTo>
                  <a:pt x="11073" y="7968"/>
                </a:lnTo>
                <a:lnTo>
                  <a:pt x="11073" y="11443"/>
                </a:lnTo>
                <a:lnTo>
                  <a:pt x="14986" y="11443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3" y="11976"/>
                </a:lnTo>
                <a:lnTo>
                  <a:pt x="11073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3" y="15976"/>
                </a:lnTo>
                <a:lnTo>
                  <a:pt x="11073" y="19422"/>
                </a:lnTo>
                <a:lnTo>
                  <a:pt x="14986" y="19422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1" y="7968"/>
                </a:lnTo>
                <a:lnTo>
                  <a:pt x="15521" y="11443"/>
                </a:lnTo>
                <a:lnTo>
                  <a:pt x="19423" y="11443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1" y="11976"/>
                </a:lnTo>
                <a:lnTo>
                  <a:pt x="15521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1" y="15976"/>
                </a:lnTo>
                <a:lnTo>
                  <a:pt x="15521" y="19422"/>
                </a:lnTo>
                <a:lnTo>
                  <a:pt x="19423" y="19422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7"/>
                  <a:pt x="16106" y="6323"/>
                  <a:pt x="16806" y="6323"/>
                </a:cubicBezTo>
                <a:cubicBezTo>
                  <a:pt x="17502" y="6323"/>
                  <a:pt x="17848" y="6067"/>
                  <a:pt x="17839" y="5543"/>
                </a:cubicBezTo>
                <a:lnTo>
                  <a:pt x="17839" y="2398"/>
                </a:lnTo>
                <a:cubicBezTo>
                  <a:pt x="17839" y="1877"/>
                  <a:pt x="17494" y="1612"/>
                  <a:pt x="16806" y="1612"/>
                </a:cubicBezTo>
                <a:cubicBezTo>
                  <a:pt x="16106" y="1612"/>
                  <a:pt x="15758" y="1877"/>
                  <a:pt x="15758" y="2398"/>
                </a:cubicBezTo>
                <a:lnTo>
                  <a:pt x="15758" y="55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18668" tIns="18668" rIns="18668" bIns="1866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17365">
              <a:defRPr/>
            </a:pPr>
            <a:endParaRPr lang="es-ES" sz="2059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71" name="AutoShape 40"/>
          <p:cNvSpPr/>
          <p:nvPr/>
        </p:nvSpPr>
        <p:spPr bwMode="auto">
          <a:xfrm>
            <a:off x="10204159" y="2829125"/>
            <a:ext cx="287796" cy="28779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28" y="11543"/>
                </a:moveTo>
                <a:cubicBezTo>
                  <a:pt x="21492" y="11930"/>
                  <a:pt x="21571" y="12337"/>
                  <a:pt x="21571" y="12758"/>
                </a:cubicBezTo>
                <a:cubicBezTo>
                  <a:pt x="21571" y="13464"/>
                  <a:pt x="21388" y="14105"/>
                  <a:pt x="21017" y="14678"/>
                </a:cubicBezTo>
                <a:cubicBezTo>
                  <a:pt x="21111" y="15215"/>
                  <a:pt x="21077" y="15745"/>
                  <a:pt x="20924" y="16285"/>
                </a:cubicBezTo>
                <a:cubicBezTo>
                  <a:pt x="20769" y="16819"/>
                  <a:pt x="20512" y="17287"/>
                  <a:pt x="20141" y="17697"/>
                </a:cubicBezTo>
                <a:cubicBezTo>
                  <a:pt x="20105" y="18451"/>
                  <a:pt x="19901" y="19081"/>
                  <a:pt x="19531" y="19580"/>
                </a:cubicBezTo>
                <a:cubicBezTo>
                  <a:pt x="19161" y="20080"/>
                  <a:pt x="18700" y="20481"/>
                  <a:pt x="18146" y="20783"/>
                </a:cubicBezTo>
                <a:cubicBezTo>
                  <a:pt x="17593" y="21088"/>
                  <a:pt x="16982" y="21297"/>
                  <a:pt x="16321" y="21419"/>
                </a:cubicBezTo>
                <a:cubicBezTo>
                  <a:pt x="15660" y="21540"/>
                  <a:pt x="15010" y="21599"/>
                  <a:pt x="14380" y="21599"/>
                </a:cubicBezTo>
                <a:cubicBezTo>
                  <a:pt x="13730" y="21599"/>
                  <a:pt x="13077" y="21554"/>
                  <a:pt x="12424" y="21461"/>
                </a:cubicBezTo>
                <a:cubicBezTo>
                  <a:pt x="11772" y="21362"/>
                  <a:pt x="11127" y="21235"/>
                  <a:pt x="10497" y="21074"/>
                </a:cubicBezTo>
                <a:cubicBezTo>
                  <a:pt x="9864" y="20894"/>
                  <a:pt x="9237" y="20701"/>
                  <a:pt x="8610" y="20493"/>
                </a:cubicBezTo>
                <a:cubicBezTo>
                  <a:pt x="7982" y="20286"/>
                  <a:pt x="7341" y="20182"/>
                  <a:pt x="6680" y="20182"/>
                </a:cubicBezTo>
                <a:lnTo>
                  <a:pt x="1607" y="20182"/>
                </a:lnTo>
                <a:cubicBezTo>
                  <a:pt x="1167" y="20182"/>
                  <a:pt x="785" y="20029"/>
                  <a:pt x="471" y="19713"/>
                </a:cubicBezTo>
                <a:cubicBezTo>
                  <a:pt x="158" y="19405"/>
                  <a:pt x="0" y="19024"/>
                  <a:pt x="0" y="18572"/>
                </a:cubicBezTo>
                <a:lnTo>
                  <a:pt x="0" y="9880"/>
                </a:lnTo>
                <a:cubicBezTo>
                  <a:pt x="0" y="9440"/>
                  <a:pt x="158" y="9064"/>
                  <a:pt x="471" y="8753"/>
                </a:cubicBezTo>
                <a:cubicBezTo>
                  <a:pt x="785" y="8440"/>
                  <a:pt x="1167" y="8285"/>
                  <a:pt x="1607" y="8285"/>
                </a:cubicBezTo>
                <a:lnTo>
                  <a:pt x="6315" y="8285"/>
                </a:lnTo>
                <a:cubicBezTo>
                  <a:pt x="6558" y="8160"/>
                  <a:pt x="6750" y="8022"/>
                  <a:pt x="6897" y="7872"/>
                </a:cubicBezTo>
                <a:cubicBezTo>
                  <a:pt x="7041" y="7723"/>
                  <a:pt x="7197" y="7548"/>
                  <a:pt x="7369" y="7342"/>
                </a:cubicBezTo>
                <a:cubicBezTo>
                  <a:pt x="7513" y="7161"/>
                  <a:pt x="7663" y="6986"/>
                  <a:pt x="7810" y="6819"/>
                </a:cubicBezTo>
                <a:cubicBezTo>
                  <a:pt x="7957" y="6653"/>
                  <a:pt x="8112" y="6483"/>
                  <a:pt x="8276" y="6311"/>
                </a:cubicBezTo>
                <a:cubicBezTo>
                  <a:pt x="8570" y="5997"/>
                  <a:pt x="8918" y="5690"/>
                  <a:pt x="9302" y="5385"/>
                </a:cubicBezTo>
                <a:cubicBezTo>
                  <a:pt x="9692" y="5085"/>
                  <a:pt x="9989" y="4749"/>
                  <a:pt x="10195" y="4379"/>
                </a:cubicBezTo>
                <a:cubicBezTo>
                  <a:pt x="10339" y="4117"/>
                  <a:pt x="10443" y="3826"/>
                  <a:pt x="10506" y="3507"/>
                </a:cubicBezTo>
                <a:cubicBezTo>
                  <a:pt x="10565" y="3188"/>
                  <a:pt x="10627" y="2866"/>
                  <a:pt x="10675" y="2538"/>
                </a:cubicBezTo>
                <a:cubicBezTo>
                  <a:pt x="10726" y="2216"/>
                  <a:pt x="10780" y="1900"/>
                  <a:pt x="10845" y="1592"/>
                </a:cubicBezTo>
                <a:cubicBezTo>
                  <a:pt x="10907" y="1287"/>
                  <a:pt x="11014" y="1016"/>
                  <a:pt x="11161" y="776"/>
                </a:cubicBezTo>
                <a:cubicBezTo>
                  <a:pt x="11311" y="536"/>
                  <a:pt x="11523" y="350"/>
                  <a:pt x="11800" y="208"/>
                </a:cubicBezTo>
                <a:cubicBezTo>
                  <a:pt x="12074" y="67"/>
                  <a:pt x="12441" y="0"/>
                  <a:pt x="12902" y="0"/>
                </a:cubicBezTo>
                <a:cubicBezTo>
                  <a:pt x="13450" y="0"/>
                  <a:pt x="13956" y="112"/>
                  <a:pt x="14411" y="344"/>
                </a:cubicBezTo>
                <a:cubicBezTo>
                  <a:pt x="14869" y="573"/>
                  <a:pt x="15250" y="881"/>
                  <a:pt x="15567" y="1270"/>
                </a:cubicBezTo>
                <a:cubicBezTo>
                  <a:pt x="15880" y="1657"/>
                  <a:pt x="16126" y="2101"/>
                  <a:pt x="16304" y="2600"/>
                </a:cubicBezTo>
                <a:cubicBezTo>
                  <a:pt x="16479" y="3103"/>
                  <a:pt x="16570" y="3609"/>
                  <a:pt x="16570" y="4123"/>
                </a:cubicBezTo>
                <a:cubicBezTo>
                  <a:pt x="16570" y="4653"/>
                  <a:pt x="16491" y="5162"/>
                  <a:pt x="16332" y="5645"/>
                </a:cubicBezTo>
                <a:cubicBezTo>
                  <a:pt x="16174" y="6125"/>
                  <a:pt x="15982" y="6610"/>
                  <a:pt x="15759" y="7096"/>
                </a:cubicBezTo>
                <a:cubicBezTo>
                  <a:pt x="16072" y="7079"/>
                  <a:pt x="16389" y="7057"/>
                  <a:pt x="16705" y="7034"/>
                </a:cubicBezTo>
                <a:cubicBezTo>
                  <a:pt x="17019" y="7011"/>
                  <a:pt x="17335" y="7000"/>
                  <a:pt x="17652" y="7000"/>
                </a:cubicBezTo>
                <a:cubicBezTo>
                  <a:pt x="18149" y="7000"/>
                  <a:pt x="18630" y="7048"/>
                  <a:pt x="19099" y="7144"/>
                </a:cubicBezTo>
                <a:cubicBezTo>
                  <a:pt x="19568" y="7237"/>
                  <a:pt x="19986" y="7395"/>
                  <a:pt x="20356" y="7616"/>
                </a:cubicBezTo>
                <a:cubicBezTo>
                  <a:pt x="20726" y="7839"/>
                  <a:pt x="21026" y="8144"/>
                  <a:pt x="21255" y="8528"/>
                </a:cubicBezTo>
                <a:cubicBezTo>
                  <a:pt x="21486" y="8918"/>
                  <a:pt x="21600" y="9409"/>
                  <a:pt x="21600" y="10002"/>
                </a:cubicBezTo>
                <a:cubicBezTo>
                  <a:pt x="21600" y="10265"/>
                  <a:pt x="21580" y="10519"/>
                  <a:pt x="21535" y="10773"/>
                </a:cubicBezTo>
                <a:cubicBezTo>
                  <a:pt x="21484" y="11030"/>
                  <a:pt x="21419" y="11284"/>
                  <a:pt x="21328" y="11543"/>
                </a:cubicBezTo>
                <a:moveTo>
                  <a:pt x="4258" y="18519"/>
                </a:moveTo>
                <a:cubicBezTo>
                  <a:pt x="4555" y="18519"/>
                  <a:pt x="4809" y="18417"/>
                  <a:pt x="5024" y="18214"/>
                </a:cubicBezTo>
                <a:cubicBezTo>
                  <a:pt x="5233" y="18013"/>
                  <a:pt x="5340" y="17759"/>
                  <a:pt x="5340" y="17454"/>
                </a:cubicBezTo>
                <a:cubicBezTo>
                  <a:pt x="5340" y="17155"/>
                  <a:pt x="5233" y="16900"/>
                  <a:pt x="5024" y="16686"/>
                </a:cubicBezTo>
                <a:cubicBezTo>
                  <a:pt x="4812" y="16477"/>
                  <a:pt x="4557" y="16372"/>
                  <a:pt x="4258" y="16372"/>
                </a:cubicBezTo>
                <a:cubicBezTo>
                  <a:pt x="3941" y="16372"/>
                  <a:pt x="3684" y="16477"/>
                  <a:pt x="3486" y="16686"/>
                </a:cubicBezTo>
                <a:cubicBezTo>
                  <a:pt x="3289" y="16900"/>
                  <a:pt x="3190" y="17155"/>
                  <a:pt x="3190" y="17454"/>
                </a:cubicBezTo>
                <a:cubicBezTo>
                  <a:pt x="3190" y="17767"/>
                  <a:pt x="3289" y="18024"/>
                  <a:pt x="3486" y="18222"/>
                </a:cubicBezTo>
                <a:cubicBezTo>
                  <a:pt x="3681" y="18420"/>
                  <a:pt x="3939" y="18519"/>
                  <a:pt x="4258" y="18519"/>
                </a:cubicBezTo>
                <a:moveTo>
                  <a:pt x="19164" y="14342"/>
                </a:moveTo>
                <a:cubicBezTo>
                  <a:pt x="19703" y="13901"/>
                  <a:pt x="19975" y="13345"/>
                  <a:pt x="19975" y="12679"/>
                </a:cubicBezTo>
                <a:cubicBezTo>
                  <a:pt x="19975" y="12473"/>
                  <a:pt x="19918" y="12281"/>
                  <a:pt x="19805" y="12097"/>
                </a:cubicBezTo>
                <a:cubicBezTo>
                  <a:pt x="19695" y="11919"/>
                  <a:pt x="19576" y="11761"/>
                  <a:pt x="19446" y="11623"/>
                </a:cubicBezTo>
                <a:cubicBezTo>
                  <a:pt x="19590" y="11363"/>
                  <a:pt x="19720" y="11106"/>
                  <a:pt x="19833" y="10849"/>
                </a:cubicBezTo>
                <a:cubicBezTo>
                  <a:pt x="19944" y="10592"/>
                  <a:pt x="20003" y="10312"/>
                  <a:pt x="20003" y="10002"/>
                </a:cubicBezTo>
                <a:cubicBezTo>
                  <a:pt x="20003" y="9688"/>
                  <a:pt x="19924" y="9440"/>
                  <a:pt x="19766" y="9251"/>
                </a:cubicBezTo>
                <a:cubicBezTo>
                  <a:pt x="19607" y="9070"/>
                  <a:pt x="19415" y="8929"/>
                  <a:pt x="19184" y="8833"/>
                </a:cubicBezTo>
                <a:cubicBezTo>
                  <a:pt x="18955" y="8739"/>
                  <a:pt x="18697" y="8683"/>
                  <a:pt x="18418" y="8663"/>
                </a:cubicBezTo>
                <a:cubicBezTo>
                  <a:pt x="18138" y="8643"/>
                  <a:pt x="17884" y="8635"/>
                  <a:pt x="17649" y="8635"/>
                </a:cubicBezTo>
                <a:cubicBezTo>
                  <a:pt x="17242" y="8635"/>
                  <a:pt x="16835" y="8649"/>
                  <a:pt x="16423" y="8677"/>
                </a:cubicBezTo>
                <a:cubicBezTo>
                  <a:pt x="16010" y="8706"/>
                  <a:pt x="15606" y="8720"/>
                  <a:pt x="15199" y="8720"/>
                </a:cubicBezTo>
                <a:cubicBezTo>
                  <a:pt x="14917" y="8720"/>
                  <a:pt x="14643" y="8706"/>
                  <a:pt x="14366" y="8677"/>
                </a:cubicBezTo>
                <a:cubicBezTo>
                  <a:pt x="14089" y="8649"/>
                  <a:pt x="13829" y="8584"/>
                  <a:pt x="13574" y="8474"/>
                </a:cubicBezTo>
                <a:cubicBezTo>
                  <a:pt x="13574" y="8104"/>
                  <a:pt x="13645" y="7754"/>
                  <a:pt x="13792" y="7421"/>
                </a:cubicBezTo>
                <a:cubicBezTo>
                  <a:pt x="13936" y="7087"/>
                  <a:pt x="14094" y="6751"/>
                  <a:pt x="14275" y="6413"/>
                </a:cubicBezTo>
                <a:cubicBezTo>
                  <a:pt x="14448" y="6074"/>
                  <a:pt x="14606" y="5721"/>
                  <a:pt x="14747" y="5351"/>
                </a:cubicBezTo>
                <a:cubicBezTo>
                  <a:pt x="14886" y="4984"/>
                  <a:pt x="14953" y="4574"/>
                  <a:pt x="14953" y="4122"/>
                </a:cubicBezTo>
                <a:cubicBezTo>
                  <a:pt x="14953" y="3823"/>
                  <a:pt x="14905" y="3529"/>
                  <a:pt x="14812" y="3236"/>
                </a:cubicBezTo>
                <a:cubicBezTo>
                  <a:pt x="14716" y="2945"/>
                  <a:pt x="14583" y="2677"/>
                  <a:pt x="14411" y="2439"/>
                </a:cubicBezTo>
                <a:cubicBezTo>
                  <a:pt x="14238" y="2199"/>
                  <a:pt x="14027" y="2002"/>
                  <a:pt x="13775" y="1843"/>
                </a:cubicBezTo>
                <a:cubicBezTo>
                  <a:pt x="13521" y="1688"/>
                  <a:pt x="13230" y="1606"/>
                  <a:pt x="12893" y="1606"/>
                </a:cubicBezTo>
                <a:lnTo>
                  <a:pt x="12744" y="1606"/>
                </a:lnTo>
                <a:cubicBezTo>
                  <a:pt x="12681" y="1606"/>
                  <a:pt x="12631" y="1617"/>
                  <a:pt x="12594" y="1634"/>
                </a:cubicBezTo>
                <a:cubicBezTo>
                  <a:pt x="12523" y="1671"/>
                  <a:pt x="12481" y="1705"/>
                  <a:pt x="12472" y="1742"/>
                </a:cubicBezTo>
                <a:cubicBezTo>
                  <a:pt x="12464" y="1778"/>
                  <a:pt x="12450" y="1838"/>
                  <a:pt x="12430" y="1920"/>
                </a:cubicBezTo>
                <a:cubicBezTo>
                  <a:pt x="12323" y="2450"/>
                  <a:pt x="12221" y="3007"/>
                  <a:pt x="12128" y="3586"/>
                </a:cubicBezTo>
                <a:cubicBezTo>
                  <a:pt x="12034" y="4167"/>
                  <a:pt x="11854" y="4698"/>
                  <a:pt x="11596" y="5176"/>
                </a:cubicBezTo>
                <a:cubicBezTo>
                  <a:pt x="11334" y="5636"/>
                  <a:pt x="11000" y="6034"/>
                  <a:pt x="10596" y="6367"/>
                </a:cubicBezTo>
                <a:cubicBezTo>
                  <a:pt x="10189" y="6701"/>
                  <a:pt x="9802" y="7051"/>
                  <a:pt x="9432" y="7421"/>
                </a:cubicBezTo>
                <a:cubicBezTo>
                  <a:pt x="9169" y="7700"/>
                  <a:pt x="8949" y="7954"/>
                  <a:pt x="8771" y="8183"/>
                </a:cubicBezTo>
                <a:cubicBezTo>
                  <a:pt x="8593" y="8412"/>
                  <a:pt x="8403" y="8632"/>
                  <a:pt x="8211" y="8833"/>
                </a:cubicBezTo>
                <a:cubicBezTo>
                  <a:pt x="8016" y="9036"/>
                  <a:pt x="7799" y="9222"/>
                  <a:pt x="7556" y="9400"/>
                </a:cubicBezTo>
                <a:cubicBezTo>
                  <a:pt x="7313" y="9575"/>
                  <a:pt x="7019" y="9736"/>
                  <a:pt x="6674" y="9880"/>
                </a:cubicBezTo>
                <a:lnTo>
                  <a:pt x="6646" y="9880"/>
                </a:lnTo>
                <a:lnTo>
                  <a:pt x="6646" y="18572"/>
                </a:lnTo>
                <a:cubicBezTo>
                  <a:pt x="7279" y="18572"/>
                  <a:pt x="7889" y="18649"/>
                  <a:pt x="8485" y="18795"/>
                </a:cubicBezTo>
                <a:cubicBezTo>
                  <a:pt x="9081" y="18945"/>
                  <a:pt x="9683" y="19103"/>
                  <a:pt x="10294" y="19270"/>
                </a:cubicBezTo>
                <a:cubicBezTo>
                  <a:pt x="10901" y="19439"/>
                  <a:pt x="11537" y="19592"/>
                  <a:pt x="12207" y="19741"/>
                </a:cubicBezTo>
                <a:cubicBezTo>
                  <a:pt x="12874" y="19891"/>
                  <a:pt x="13594" y="19965"/>
                  <a:pt x="14374" y="19965"/>
                </a:cubicBezTo>
                <a:cubicBezTo>
                  <a:pt x="14781" y="19965"/>
                  <a:pt x="15222" y="19939"/>
                  <a:pt x="15699" y="19885"/>
                </a:cubicBezTo>
                <a:cubicBezTo>
                  <a:pt x="16177" y="19829"/>
                  <a:pt x="16626" y="19710"/>
                  <a:pt x="17047" y="19527"/>
                </a:cubicBezTo>
                <a:cubicBezTo>
                  <a:pt x="17468" y="19343"/>
                  <a:pt x="17816" y="19086"/>
                  <a:pt x="18101" y="18762"/>
                </a:cubicBezTo>
                <a:cubicBezTo>
                  <a:pt x="18387" y="18440"/>
                  <a:pt x="18525" y="18010"/>
                  <a:pt x="18525" y="17477"/>
                </a:cubicBezTo>
                <a:cubicBezTo>
                  <a:pt x="18525" y="17386"/>
                  <a:pt x="18522" y="17304"/>
                  <a:pt x="18517" y="17225"/>
                </a:cubicBezTo>
                <a:cubicBezTo>
                  <a:pt x="18503" y="17152"/>
                  <a:pt x="18488" y="17070"/>
                  <a:pt x="18471" y="16980"/>
                </a:cubicBezTo>
                <a:cubicBezTo>
                  <a:pt x="18785" y="16836"/>
                  <a:pt x="19028" y="16596"/>
                  <a:pt x="19195" y="16262"/>
                </a:cubicBezTo>
                <a:cubicBezTo>
                  <a:pt x="19364" y="15929"/>
                  <a:pt x="19446" y="15593"/>
                  <a:pt x="19446" y="15263"/>
                </a:cubicBezTo>
                <a:cubicBezTo>
                  <a:pt x="19449" y="14912"/>
                  <a:pt x="19350" y="14605"/>
                  <a:pt x="19164" y="14342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lIns="18668" tIns="18668" rIns="18668" bIns="1866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17365">
              <a:defRPr/>
            </a:pPr>
            <a:endParaRPr lang="es-ES" sz="2059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72" name="AutoShape 41"/>
          <p:cNvSpPr/>
          <p:nvPr/>
        </p:nvSpPr>
        <p:spPr bwMode="auto">
          <a:xfrm>
            <a:off x="2362895" y="2545605"/>
            <a:ext cx="1829447" cy="84627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933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73" name="AutoShape 42"/>
          <p:cNvSpPr/>
          <p:nvPr/>
        </p:nvSpPr>
        <p:spPr bwMode="auto">
          <a:xfrm>
            <a:off x="2736251" y="2301758"/>
            <a:ext cx="1396976" cy="16412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372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74" name="AutoShape 43"/>
          <p:cNvSpPr/>
          <p:nvPr/>
        </p:nvSpPr>
        <p:spPr bwMode="auto">
          <a:xfrm>
            <a:off x="5215182" y="2561553"/>
            <a:ext cx="1856671" cy="84005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933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75" name="AutoShape 44"/>
          <p:cNvSpPr/>
          <p:nvPr/>
        </p:nvSpPr>
        <p:spPr bwMode="auto">
          <a:xfrm>
            <a:off x="5646877" y="2301758"/>
            <a:ext cx="1397753" cy="16412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372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76" name="AutoShape 45"/>
          <p:cNvSpPr/>
          <p:nvPr/>
        </p:nvSpPr>
        <p:spPr bwMode="auto">
          <a:xfrm>
            <a:off x="7909483" y="2573219"/>
            <a:ext cx="1876117" cy="84005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933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77" name="AutoShape 46"/>
          <p:cNvSpPr/>
          <p:nvPr/>
        </p:nvSpPr>
        <p:spPr bwMode="auto">
          <a:xfrm>
            <a:off x="8292264" y="2301758"/>
            <a:ext cx="1397753" cy="16412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372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78" name="AutoShape 47"/>
          <p:cNvSpPr/>
          <p:nvPr/>
        </p:nvSpPr>
        <p:spPr bwMode="auto">
          <a:xfrm>
            <a:off x="3727203" y="4387887"/>
            <a:ext cx="1869893" cy="86494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933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79" name="AutoShape 48"/>
          <p:cNvSpPr/>
          <p:nvPr/>
        </p:nvSpPr>
        <p:spPr bwMode="auto">
          <a:xfrm>
            <a:off x="4129338" y="4127315"/>
            <a:ext cx="1397753" cy="1648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372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80" name="AutoShape 49"/>
          <p:cNvSpPr/>
          <p:nvPr/>
        </p:nvSpPr>
        <p:spPr bwMode="auto">
          <a:xfrm>
            <a:off x="6553080" y="4387888"/>
            <a:ext cx="1870672" cy="85249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933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81" name="AutoShape 50"/>
          <p:cNvSpPr/>
          <p:nvPr/>
        </p:nvSpPr>
        <p:spPr bwMode="auto">
          <a:xfrm>
            <a:off x="6917065" y="4127315"/>
            <a:ext cx="1396976" cy="1648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372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82" name="AutoShape 4"/>
          <p:cNvSpPr/>
          <p:nvPr/>
        </p:nvSpPr>
        <p:spPr bwMode="auto">
          <a:xfrm>
            <a:off x="8906745" y="3616284"/>
            <a:ext cx="1547096" cy="152453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5400" cap="flat" cmpd="sng">
            <a:noFill/>
            <a:prstDash val="solid"/>
            <a:miter lim="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sz="2744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83" name="AutoShape 5"/>
          <p:cNvSpPr/>
          <p:nvPr/>
        </p:nvSpPr>
        <p:spPr bwMode="auto">
          <a:xfrm>
            <a:off x="7499657" y="3616284"/>
            <a:ext cx="1547096" cy="152453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5400" cap="flat" cmpd="sng">
            <a:noFill/>
            <a:prstDash val="solid"/>
            <a:miter lim="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sz="2744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84" name="AutoShape 6"/>
          <p:cNvSpPr/>
          <p:nvPr/>
        </p:nvSpPr>
        <p:spPr bwMode="auto">
          <a:xfrm>
            <a:off x="6098015" y="3616284"/>
            <a:ext cx="1547096" cy="152453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5400" cap="flat" cmpd="sng">
            <a:noFill/>
            <a:prstDash val="solid"/>
            <a:miter lim="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sz="2744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85" name="AutoShape 7"/>
          <p:cNvSpPr/>
          <p:nvPr/>
        </p:nvSpPr>
        <p:spPr bwMode="auto">
          <a:xfrm>
            <a:off x="4703374" y="3616284"/>
            <a:ext cx="1546319" cy="152453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5400" cap="flat" cmpd="sng">
            <a:noFill/>
            <a:prstDash val="solid"/>
            <a:miter lim="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sz="2744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86" name="AutoShape 8"/>
          <p:cNvSpPr/>
          <p:nvPr/>
        </p:nvSpPr>
        <p:spPr bwMode="auto">
          <a:xfrm>
            <a:off x="3301731" y="3616284"/>
            <a:ext cx="1547096" cy="152453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5400" cap="flat" cmpd="sng">
            <a:noFill/>
            <a:prstDash val="solid"/>
            <a:miter lim="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sz="2744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sp>
        <p:nvSpPr>
          <p:cNvPr id="87" name="AutoShape 9"/>
          <p:cNvSpPr/>
          <p:nvPr/>
        </p:nvSpPr>
        <p:spPr bwMode="auto">
          <a:xfrm>
            <a:off x="1875975" y="3616284"/>
            <a:ext cx="1547096" cy="152453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25400" cap="flat" cmpd="sng">
            <a:noFill/>
            <a:prstDash val="solid"/>
            <a:miter lim="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s-ES" sz="2744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Gill Sans" charset="0"/>
            </a:endParaRPr>
          </a:p>
        </p:txBody>
      </p:sp>
      <p:grpSp>
        <p:nvGrpSpPr>
          <p:cNvPr id="88" name="Group 10"/>
          <p:cNvGrpSpPr/>
          <p:nvPr/>
        </p:nvGrpSpPr>
        <p:grpSpPr bwMode="auto">
          <a:xfrm>
            <a:off x="1761635" y="3520609"/>
            <a:ext cx="343800" cy="343800"/>
            <a:chOff x="-1" y="-1"/>
            <a:chExt cx="700898" cy="701783"/>
          </a:xfrm>
          <a:solidFill>
            <a:srgbClr val="C00000"/>
          </a:solidFill>
        </p:grpSpPr>
        <p:sp>
          <p:nvSpPr>
            <p:cNvPr id="89" name="AutoShape 11"/>
            <p:cNvSpPr/>
            <p:nvPr/>
          </p:nvSpPr>
          <p:spPr bwMode="auto">
            <a:xfrm>
              <a:off x="-1" y="-1"/>
              <a:ext cx="700898" cy="70178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 w="25400" cap="flat" cmpd="sng">
              <a:noFill/>
              <a:prstDash val="solid"/>
              <a:miter lim="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s-ES" sz="2744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</a:endParaRPr>
            </a:p>
          </p:txBody>
        </p:sp>
        <p:sp>
          <p:nvSpPr>
            <p:cNvPr id="90" name="AutoShape 12"/>
            <p:cNvSpPr/>
            <p:nvPr/>
          </p:nvSpPr>
          <p:spPr bwMode="auto">
            <a:xfrm>
              <a:off x="198216" y="198468"/>
              <a:ext cx="304462" cy="304847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 w="25400" cap="flat" cmpd="sng">
              <a:noFill/>
              <a:prstDash val="solid"/>
              <a:miter lim="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s-ES" sz="2744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</a:endParaRPr>
            </a:p>
          </p:txBody>
        </p:sp>
      </p:grpSp>
      <p:grpSp>
        <p:nvGrpSpPr>
          <p:cNvPr id="91" name="Group 13"/>
          <p:cNvGrpSpPr/>
          <p:nvPr/>
        </p:nvGrpSpPr>
        <p:grpSpPr bwMode="auto">
          <a:xfrm>
            <a:off x="6003120" y="3520609"/>
            <a:ext cx="343021" cy="343800"/>
            <a:chOff x="-1" y="-1"/>
            <a:chExt cx="700898" cy="701783"/>
          </a:xfrm>
          <a:solidFill>
            <a:srgbClr val="C00000"/>
          </a:solidFill>
        </p:grpSpPr>
        <p:sp>
          <p:nvSpPr>
            <p:cNvPr id="92" name="AutoShape 14"/>
            <p:cNvSpPr/>
            <p:nvPr/>
          </p:nvSpPr>
          <p:spPr bwMode="auto">
            <a:xfrm>
              <a:off x="-1" y="-1"/>
              <a:ext cx="700898" cy="70178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 w="25400" cap="flat" cmpd="sng">
              <a:noFill/>
              <a:prstDash val="solid"/>
              <a:miter lim="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s-ES" sz="2744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</a:endParaRPr>
            </a:p>
          </p:txBody>
        </p:sp>
        <p:sp>
          <p:nvSpPr>
            <p:cNvPr id="93" name="AutoShape 15"/>
            <p:cNvSpPr/>
            <p:nvPr/>
          </p:nvSpPr>
          <p:spPr bwMode="auto">
            <a:xfrm>
              <a:off x="198667" y="198468"/>
              <a:ext cx="303563" cy="304847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 w="25400" cap="flat" cmpd="sng">
              <a:noFill/>
              <a:prstDash val="solid"/>
              <a:miter lim="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s-ES" sz="2744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</a:endParaRPr>
            </a:p>
          </p:txBody>
        </p:sp>
      </p:grpSp>
      <p:grpSp>
        <p:nvGrpSpPr>
          <p:cNvPr id="94" name="Group 16"/>
          <p:cNvGrpSpPr/>
          <p:nvPr/>
        </p:nvGrpSpPr>
        <p:grpSpPr bwMode="auto">
          <a:xfrm>
            <a:off x="3204502" y="3520609"/>
            <a:ext cx="343021" cy="343800"/>
            <a:chOff x="-1" y="-1"/>
            <a:chExt cx="700898" cy="701783"/>
          </a:xfrm>
          <a:solidFill>
            <a:srgbClr val="C00000"/>
          </a:solidFill>
        </p:grpSpPr>
        <p:sp>
          <p:nvSpPr>
            <p:cNvPr id="95" name="AutoShape 17"/>
            <p:cNvSpPr/>
            <p:nvPr/>
          </p:nvSpPr>
          <p:spPr bwMode="auto">
            <a:xfrm>
              <a:off x="-1" y="-1"/>
              <a:ext cx="700898" cy="70178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 w="25400" cap="flat" cmpd="sng">
              <a:noFill/>
              <a:prstDash val="solid"/>
              <a:miter lim="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s-ES" sz="2744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</a:endParaRPr>
            </a:p>
          </p:txBody>
        </p:sp>
        <p:sp>
          <p:nvSpPr>
            <p:cNvPr id="96" name="AutoShape 18"/>
            <p:cNvSpPr/>
            <p:nvPr/>
          </p:nvSpPr>
          <p:spPr bwMode="auto">
            <a:xfrm>
              <a:off x="198667" y="198468"/>
              <a:ext cx="303563" cy="304847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 w="25400" cap="flat" cmpd="sng">
              <a:noFill/>
              <a:prstDash val="solid"/>
              <a:miter lim="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s-ES" sz="2744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</a:endParaRPr>
            </a:p>
          </p:txBody>
        </p:sp>
      </p:grpSp>
      <p:grpSp>
        <p:nvGrpSpPr>
          <p:cNvPr id="97" name="Group 19"/>
          <p:cNvGrpSpPr/>
          <p:nvPr/>
        </p:nvGrpSpPr>
        <p:grpSpPr bwMode="auto">
          <a:xfrm>
            <a:off x="8807960" y="3520609"/>
            <a:ext cx="343021" cy="343800"/>
            <a:chOff x="-1" y="-1"/>
            <a:chExt cx="700898" cy="701783"/>
          </a:xfrm>
          <a:solidFill>
            <a:srgbClr val="C00000"/>
          </a:solidFill>
        </p:grpSpPr>
        <p:sp>
          <p:nvSpPr>
            <p:cNvPr id="98" name="AutoShape 20"/>
            <p:cNvSpPr/>
            <p:nvPr/>
          </p:nvSpPr>
          <p:spPr bwMode="auto">
            <a:xfrm>
              <a:off x="-1" y="-1"/>
              <a:ext cx="700898" cy="70178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 w="25400" cap="flat" cmpd="sng">
              <a:noFill/>
              <a:prstDash val="solid"/>
              <a:miter lim="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s-ES" sz="2744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</a:endParaRPr>
            </a:p>
          </p:txBody>
        </p:sp>
        <p:sp>
          <p:nvSpPr>
            <p:cNvPr id="99" name="AutoShape 21"/>
            <p:cNvSpPr/>
            <p:nvPr/>
          </p:nvSpPr>
          <p:spPr bwMode="auto">
            <a:xfrm>
              <a:off x="198667" y="198468"/>
              <a:ext cx="303563" cy="304847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 w="25400" cap="flat" cmpd="sng">
              <a:noFill/>
              <a:prstDash val="solid"/>
              <a:miter lim="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s-ES" sz="2744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</a:endParaRPr>
            </a:p>
          </p:txBody>
        </p:sp>
      </p:grpSp>
      <p:grpSp>
        <p:nvGrpSpPr>
          <p:cNvPr id="100" name="Group 22"/>
          <p:cNvGrpSpPr/>
          <p:nvPr/>
        </p:nvGrpSpPr>
        <p:grpSpPr bwMode="auto">
          <a:xfrm>
            <a:off x="10213492" y="3520609"/>
            <a:ext cx="343021" cy="343800"/>
            <a:chOff x="-1" y="-1"/>
            <a:chExt cx="700898" cy="701783"/>
          </a:xfrm>
          <a:solidFill>
            <a:srgbClr val="C00000"/>
          </a:solidFill>
        </p:grpSpPr>
        <p:sp>
          <p:nvSpPr>
            <p:cNvPr id="101" name="AutoShape 23"/>
            <p:cNvSpPr/>
            <p:nvPr/>
          </p:nvSpPr>
          <p:spPr bwMode="auto">
            <a:xfrm>
              <a:off x="-1" y="-1"/>
              <a:ext cx="700898" cy="70178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s-ES" sz="2744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</a:endParaRPr>
            </a:p>
          </p:txBody>
        </p:sp>
        <p:sp>
          <p:nvSpPr>
            <p:cNvPr id="102" name="AutoShape 24"/>
            <p:cNvSpPr/>
            <p:nvPr/>
          </p:nvSpPr>
          <p:spPr bwMode="auto">
            <a:xfrm>
              <a:off x="198666" y="198468"/>
              <a:ext cx="303564" cy="304847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s-ES" sz="2744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</a:endParaRPr>
            </a:p>
          </p:txBody>
        </p:sp>
      </p:grpSp>
      <p:grpSp>
        <p:nvGrpSpPr>
          <p:cNvPr id="103" name="Group 25"/>
          <p:cNvGrpSpPr/>
          <p:nvPr/>
        </p:nvGrpSpPr>
        <p:grpSpPr bwMode="auto">
          <a:xfrm>
            <a:off x="4605367" y="3520609"/>
            <a:ext cx="343800" cy="343800"/>
            <a:chOff x="-1" y="-1"/>
            <a:chExt cx="700898" cy="701783"/>
          </a:xfrm>
          <a:solidFill>
            <a:srgbClr val="C00000"/>
          </a:solidFill>
        </p:grpSpPr>
        <p:sp>
          <p:nvSpPr>
            <p:cNvPr id="104" name="AutoShape 26"/>
            <p:cNvSpPr/>
            <p:nvPr/>
          </p:nvSpPr>
          <p:spPr bwMode="auto">
            <a:xfrm>
              <a:off x="-1" y="-1"/>
              <a:ext cx="700898" cy="70178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s-ES" sz="2744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</a:endParaRPr>
            </a:p>
          </p:txBody>
        </p:sp>
        <p:sp>
          <p:nvSpPr>
            <p:cNvPr id="105" name="AutoShape 27"/>
            <p:cNvSpPr/>
            <p:nvPr/>
          </p:nvSpPr>
          <p:spPr bwMode="auto">
            <a:xfrm>
              <a:off x="198216" y="198468"/>
              <a:ext cx="304462" cy="304847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s-ES" sz="2744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</a:endParaRPr>
            </a:p>
          </p:txBody>
        </p:sp>
      </p:grpSp>
      <p:grpSp>
        <p:nvGrpSpPr>
          <p:cNvPr id="106" name="Group 28"/>
          <p:cNvGrpSpPr/>
          <p:nvPr/>
        </p:nvGrpSpPr>
        <p:grpSpPr bwMode="auto">
          <a:xfrm>
            <a:off x="7403207" y="3520609"/>
            <a:ext cx="343800" cy="343800"/>
            <a:chOff x="-1" y="-1"/>
            <a:chExt cx="700898" cy="701783"/>
          </a:xfrm>
          <a:solidFill>
            <a:srgbClr val="C00000"/>
          </a:solidFill>
        </p:grpSpPr>
        <p:sp>
          <p:nvSpPr>
            <p:cNvPr id="107" name="AutoShape 29"/>
            <p:cNvSpPr/>
            <p:nvPr/>
          </p:nvSpPr>
          <p:spPr bwMode="auto">
            <a:xfrm>
              <a:off x="-1" y="-1"/>
              <a:ext cx="700898" cy="701783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 w="25400" cap="flat" cmpd="sng">
              <a:noFill/>
              <a:prstDash val="solid"/>
              <a:miter lim="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s-ES" sz="2744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</a:endParaRPr>
            </a:p>
          </p:txBody>
        </p:sp>
        <p:sp>
          <p:nvSpPr>
            <p:cNvPr id="108" name="AutoShape 30"/>
            <p:cNvSpPr/>
            <p:nvPr/>
          </p:nvSpPr>
          <p:spPr bwMode="auto">
            <a:xfrm>
              <a:off x="198217" y="198468"/>
              <a:ext cx="304462" cy="304847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grpFill/>
            <a:ln w="25400" cap="flat" cmpd="sng">
              <a:noFill/>
              <a:prstDash val="solid"/>
              <a:miter lim="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lIns="0" tIns="0" rIns="0" b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s-ES" sz="2744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Gill Sans" charset="0"/>
              </a:endParaRPr>
            </a:p>
          </p:txBody>
        </p:sp>
      </p:grpSp>
      <p:sp>
        <p:nvSpPr>
          <p:cNvPr id="53" name="Title 1">
            <a:extLst>
              <a:ext uri="{FF2B5EF4-FFF2-40B4-BE49-F238E27FC236}">
                <a16:creationId xmlns="" xmlns:a16="http://schemas.microsoft.com/office/drawing/2014/main" id="{275B5EB2-D894-485B-902F-CB7DF6F2F749}"/>
              </a:ext>
            </a:extLst>
          </p:cNvPr>
          <p:cNvSpPr txBox="1">
            <a:spLocks/>
          </p:cNvSpPr>
          <p:nvPr/>
        </p:nvSpPr>
        <p:spPr>
          <a:xfrm>
            <a:off x="815414" y="260649"/>
            <a:ext cx="2839925" cy="50596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明年工作计划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0893502"/>
      </p:ext>
    </p:extLst>
  </p:cSld>
  <p:clrMapOvr>
    <a:masterClrMapping/>
  </p:clrMapOvr>
  <p:transition spd="slow" advClick="0" advTm="4322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5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组合 74"/>
          <p:cNvGrpSpPr/>
          <p:nvPr/>
        </p:nvGrpSpPr>
        <p:grpSpPr>
          <a:xfrm>
            <a:off x="1201381" y="1865933"/>
            <a:ext cx="2137547" cy="2942980"/>
            <a:chOff x="1199456" y="2111750"/>
            <a:chExt cx="2181308" cy="3003230"/>
          </a:xfrm>
        </p:grpSpPr>
        <p:sp>
          <p:nvSpPr>
            <p:cNvPr id="76" name="矩形 75"/>
            <p:cNvSpPr/>
            <p:nvPr/>
          </p:nvSpPr>
          <p:spPr>
            <a:xfrm>
              <a:off x="1199456" y="2111750"/>
              <a:ext cx="2181308" cy="576064"/>
            </a:xfrm>
            <a:prstGeom prst="rect">
              <a:avLst/>
            </a:prstGeom>
            <a:solidFill>
              <a:srgbClr val="B811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输入标题内容</a:t>
              </a:r>
              <a:endPara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矩形: 圆角 76"/>
            <p:cNvSpPr/>
            <p:nvPr/>
          </p:nvSpPr>
          <p:spPr>
            <a:xfrm>
              <a:off x="1199456" y="2708920"/>
              <a:ext cx="2181308" cy="2406060"/>
            </a:xfrm>
            <a:prstGeom prst="roundRect">
              <a:avLst>
                <a:gd name="adj" fmla="val 118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3671100" y="2768358"/>
            <a:ext cx="2137547" cy="2922297"/>
            <a:chOff x="3719736" y="2708920"/>
            <a:chExt cx="2181308" cy="2982124"/>
          </a:xfrm>
        </p:grpSpPr>
        <p:sp>
          <p:nvSpPr>
            <p:cNvPr id="79" name="矩形: 圆角 78"/>
            <p:cNvSpPr/>
            <p:nvPr/>
          </p:nvSpPr>
          <p:spPr>
            <a:xfrm>
              <a:off x="3719736" y="2708920"/>
              <a:ext cx="2181308" cy="2406060"/>
            </a:xfrm>
            <a:prstGeom prst="roundRect">
              <a:avLst>
                <a:gd name="adj" fmla="val 118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">
                <a:solidFill>
                  <a:schemeClr val="bg1"/>
                </a:solidFill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3719736" y="5114980"/>
              <a:ext cx="2181308" cy="576064"/>
            </a:xfrm>
            <a:prstGeom prst="rect">
              <a:avLst/>
            </a:prstGeom>
            <a:solidFill>
              <a:srgbClr val="B811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输入标题内容</a:t>
              </a: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6178523" y="1870109"/>
            <a:ext cx="2137547" cy="2942980"/>
            <a:chOff x="6268543" y="2111750"/>
            <a:chExt cx="2181308" cy="3003230"/>
          </a:xfrm>
        </p:grpSpPr>
        <p:sp>
          <p:nvSpPr>
            <p:cNvPr id="82" name="矩形 81"/>
            <p:cNvSpPr/>
            <p:nvPr/>
          </p:nvSpPr>
          <p:spPr>
            <a:xfrm>
              <a:off x="6268543" y="2111750"/>
              <a:ext cx="2181308" cy="576064"/>
            </a:xfrm>
            <a:prstGeom prst="rect">
              <a:avLst/>
            </a:prstGeom>
            <a:solidFill>
              <a:srgbClr val="B811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输入标题内容</a:t>
              </a:r>
              <a:endPara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矩形: 圆角 82"/>
            <p:cNvSpPr/>
            <p:nvPr/>
          </p:nvSpPr>
          <p:spPr>
            <a:xfrm>
              <a:off x="6268543" y="2708920"/>
              <a:ext cx="2181308" cy="2406060"/>
            </a:xfrm>
            <a:prstGeom prst="roundRect">
              <a:avLst>
                <a:gd name="adj" fmla="val 118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666447" y="2735556"/>
            <a:ext cx="2137547" cy="2922297"/>
            <a:chOff x="8788823" y="2708920"/>
            <a:chExt cx="2181308" cy="2982124"/>
          </a:xfrm>
        </p:grpSpPr>
        <p:sp>
          <p:nvSpPr>
            <p:cNvPr id="85" name="矩形: 圆角 84"/>
            <p:cNvSpPr/>
            <p:nvPr/>
          </p:nvSpPr>
          <p:spPr>
            <a:xfrm>
              <a:off x="8788823" y="2708920"/>
              <a:ext cx="2181308" cy="2406060"/>
            </a:xfrm>
            <a:prstGeom prst="roundRect">
              <a:avLst>
                <a:gd name="adj" fmla="val 118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"/>
            </a:p>
          </p:txBody>
        </p:sp>
        <p:sp>
          <p:nvSpPr>
            <p:cNvPr id="86" name="矩形 85"/>
            <p:cNvSpPr/>
            <p:nvPr/>
          </p:nvSpPr>
          <p:spPr>
            <a:xfrm>
              <a:off x="8788823" y="5114980"/>
              <a:ext cx="2181308" cy="576064"/>
            </a:xfrm>
            <a:prstGeom prst="rect">
              <a:avLst/>
            </a:prstGeom>
            <a:solidFill>
              <a:srgbClr val="B811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输入标题内容</a:t>
              </a:r>
              <a:endPara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7" name="箭头: 右 86"/>
          <p:cNvSpPr/>
          <p:nvPr/>
        </p:nvSpPr>
        <p:spPr>
          <a:xfrm>
            <a:off x="4274461" y="1998271"/>
            <a:ext cx="958780" cy="474909"/>
          </a:xfrm>
          <a:prstGeom prst="rightArrow">
            <a:avLst>
              <a:gd name="adj1" fmla="val 50000"/>
              <a:gd name="adj2" fmla="val 6451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ysClr val="windowText" lastClr="000000"/>
              </a:solidFill>
            </a:endParaRPr>
          </a:p>
        </p:txBody>
      </p:sp>
      <p:sp>
        <p:nvSpPr>
          <p:cNvPr id="88" name="箭头: 右 87"/>
          <p:cNvSpPr/>
          <p:nvPr/>
        </p:nvSpPr>
        <p:spPr>
          <a:xfrm>
            <a:off x="6758158" y="5188423"/>
            <a:ext cx="958780" cy="474909"/>
          </a:xfrm>
          <a:prstGeom prst="rightArrow">
            <a:avLst>
              <a:gd name="adj1" fmla="val 50000"/>
              <a:gd name="adj2" fmla="val 6451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ysClr val="windowText" lastClr="000000"/>
              </a:solidFill>
            </a:endParaRPr>
          </a:p>
        </p:txBody>
      </p:sp>
      <p:sp>
        <p:nvSpPr>
          <p:cNvPr id="89" name="箭头: 右 88"/>
          <p:cNvSpPr/>
          <p:nvPr/>
        </p:nvSpPr>
        <p:spPr>
          <a:xfrm>
            <a:off x="1947603" y="5188423"/>
            <a:ext cx="958780" cy="474909"/>
          </a:xfrm>
          <a:prstGeom prst="rightArrow">
            <a:avLst>
              <a:gd name="adj1" fmla="val 50000"/>
              <a:gd name="adj2" fmla="val 6451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ysClr val="windowText" lastClr="000000"/>
              </a:solidFill>
            </a:endParaRPr>
          </a:p>
        </p:txBody>
      </p:sp>
      <p:sp>
        <p:nvSpPr>
          <p:cNvPr id="90" name="箭头: 右 89"/>
          <p:cNvSpPr/>
          <p:nvPr/>
        </p:nvSpPr>
        <p:spPr>
          <a:xfrm>
            <a:off x="9255831" y="1998271"/>
            <a:ext cx="958780" cy="474909"/>
          </a:xfrm>
          <a:prstGeom prst="rightArrow">
            <a:avLst>
              <a:gd name="adj1" fmla="val 50000"/>
              <a:gd name="adj2" fmla="val 64514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00">
              <a:solidFill>
                <a:sysClr val="windowText" lastClr="000000"/>
              </a:solidFill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1069835" y="3913162"/>
            <a:ext cx="2310629" cy="732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92" name="矩形 91"/>
          <p:cNvSpPr/>
          <p:nvPr/>
        </p:nvSpPr>
        <p:spPr>
          <a:xfrm>
            <a:off x="3569135" y="3913162"/>
            <a:ext cx="2309003" cy="732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93" name="矩形 92"/>
          <p:cNvSpPr/>
          <p:nvPr/>
        </p:nvSpPr>
        <p:spPr>
          <a:xfrm>
            <a:off x="6171544" y="3898806"/>
            <a:ext cx="2319715" cy="732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94" name="矩形 93"/>
          <p:cNvSpPr/>
          <p:nvPr/>
        </p:nvSpPr>
        <p:spPr>
          <a:xfrm>
            <a:off x="8504740" y="3897116"/>
            <a:ext cx="2376115" cy="732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95" name="矩形 94"/>
          <p:cNvSpPr/>
          <p:nvPr/>
        </p:nvSpPr>
        <p:spPr>
          <a:xfrm>
            <a:off x="1674544" y="3524999"/>
            <a:ext cx="851515" cy="292388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300" dirty="0">
              <a:solidFill>
                <a:schemeClr val="bg1"/>
              </a:solidFill>
            </a:endParaRPr>
          </a:p>
        </p:txBody>
      </p:sp>
      <p:pic>
        <p:nvPicPr>
          <p:cNvPr id="96" name="图片 95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348" y="2889470"/>
            <a:ext cx="527065" cy="527065"/>
          </a:xfrm>
          <a:prstGeom prst="rect">
            <a:avLst/>
          </a:prstGeom>
        </p:spPr>
      </p:pic>
      <p:pic>
        <p:nvPicPr>
          <p:cNvPr id="97" name="图片 96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028" y="2784268"/>
            <a:ext cx="699691" cy="699691"/>
          </a:xfrm>
          <a:prstGeom prst="rect">
            <a:avLst/>
          </a:prstGeom>
        </p:spPr>
      </p:pic>
      <p:sp>
        <p:nvSpPr>
          <p:cNvPr id="98" name="矩形 97"/>
          <p:cNvSpPr/>
          <p:nvPr/>
        </p:nvSpPr>
        <p:spPr>
          <a:xfrm>
            <a:off x="4196990" y="3501885"/>
            <a:ext cx="851515" cy="292388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300" dirty="0">
              <a:solidFill>
                <a:schemeClr val="bg1"/>
              </a:solidFill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6818866" y="3487663"/>
            <a:ext cx="851515" cy="292388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300" dirty="0">
              <a:solidFill>
                <a:schemeClr val="bg1"/>
              </a:solidFill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9212612" y="3473260"/>
            <a:ext cx="851515" cy="292388"/>
          </a:xfrm>
          <a:prstGeom prst="rect">
            <a:avLst/>
          </a:prstGeom>
          <a:solidFill>
            <a:srgbClr val="C00000"/>
          </a:solidFill>
        </p:spPr>
        <p:txBody>
          <a:bodyPr wrap="none">
            <a:spAutoFit/>
          </a:bodyPr>
          <a:lstStyle/>
          <a:p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文字内容</a:t>
            </a:r>
            <a:endParaRPr lang="zh-CN" altLang="en-US" sz="1300" dirty="0">
              <a:solidFill>
                <a:schemeClr val="bg1"/>
              </a:solidFill>
            </a:endParaRPr>
          </a:p>
        </p:txBody>
      </p:sp>
      <p:pic>
        <p:nvPicPr>
          <p:cNvPr id="101" name="图片 100"/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6009" y="2871524"/>
            <a:ext cx="566891" cy="566891"/>
          </a:xfrm>
          <a:prstGeom prst="rect">
            <a:avLst/>
          </a:prstGeom>
        </p:spPr>
      </p:pic>
      <p:pic>
        <p:nvPicPr>
          <p:cNvPr id="102" name="图片 101"/>
          <p:cNvPicPr>
            <a:picLocks noChangeAspect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4507" y="2846798"/>
            <a:ext cx="576583" cy="576583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="" xmlns:a16="http://schemas.microsoft.com/office/drawing/2014/main" id="{AEAD4E8D-B1CF-4A8F-AF89-444FB83431AA}"/>
              </a:ext>
            </a:extLst>
          </p:cNvPr>
          <p:cNvSpPr txBox="1">
            <a:spLocks/>
          </p:cNvSpPr>
          <p:nvPr/>
        </p:nvSpPr>
        <p:spPr>
          <a:xfrm>
            <a:off x="815414" y="260649"/>
            <a:ext cx="2839925" cy="50596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405378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8723">
        <p14:prism isContent="1"/>
      </p:transition>
    </mc:Choice>
    <mc:Fallback xmlns="">
      <p:transition spd="slow" advClick="0" advTm="187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22222E-6 L -6.25E-7 0.0539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5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50"/>
                            </p:stCondLst>
                            <p:childTnLst>
                              <p:par>
                                <p:cTn id="3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750"/>
                            </p:stCondLst>
                            <p:childTnLst>
                              <p:par>
                                <p:cTn id="4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1.85185E-6 L -1.25E-6 -0.02824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75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2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75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750"/>
                            </p:stCondLst>
                            <p:childTnLst>
                              <p:par>
                                <p:cTn id="6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2.22222E-6 L 2.91667E-6 0.05394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75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2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750"/>
                            </p:stCondLst>
                            <p:childTnLst>
                              <p:par>
                                <p:cTn id="8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750"/>
                            </p:stCondLst>
                            <p:childTnLst>
                              <p:par>
                                <p:cTn id="88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44444E-6 L -2.08333E-7 -0.02825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75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25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89" grpId="0" animBg="1"/>
      <p:bldP spid="90" grpId="0" animBg="1"/>
      <p:bldP spid="91" grpId="0"/>
      <p:bldP spid="92" grpId="0"/>
      <p:bldP spid="93" grpId="0"/>
      <p:bldP spid="94" grpId="0"/>
      <p:bldP spid="95" grpId="0" animBg="1"/>
      <p:bldP spid="98" grpId="0" animBg="1"/>
      <p:bldP spid="99" grpId="0" animBg="1"/>
      <p:bldP spid="100" grpId="0" animBg="1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直接连接符 22"/>
          <p:cNvCxnSpPr/>
          <p:nvPr/>
        </p:nvCxnSpPr>
        <p:spPr>
          <a:xfrm flipV="1">
            <a:off x="3162502" y="1807814"/>
            <a:ext cx="1" cy="2751972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2033490" y="1939835"/>
            <a:ext cx="61587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033490" y="2574905"/>
            <a:ext cx="61587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033490" y="3360208"/>
            <a:ext cx="61587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033490" y="3995279"/>
            <a:ext cx="61587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sz="1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176287" y="1956414"/>
            <a:ext cx="6407485" cy="230359"/>
            <a:chOff x="3214793" y="1996467"/>
            <a:chExt cx="6538662" cy="235074"/>
          </a:xfrm>
          <a:solidFill>
            <a:srgbClr val="C00000"/>
          </a:solidFill>
        </p:grpSpPr>
        <p:sp>
          <p:nvSpPr>
            <p:cNvPr id="29" name="矩形 28"/>
            <p:cNvSpPr/>
            <p:nvPr/>
          </p:nvSpPr>
          <p:spPr>
            <a:xfrm>
              <a:off x="3214793" y="1996467"/>
              <a:ext cx="5242518" cy="2350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60">
                <a:solidFill>
                  <a:schemeClr val="tx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471377" y="1996467"/>
              <a:ext cx="1282078" cy="2350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6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176287" y="2681259"/>
            <a:ext cx="6407485" cy="230359"/>
            <a:chOff x="3214793" y="2736151"/>
            <a:chExt cx="6538662" cy="235074"/>
          </a:xfrm>
          <a:solidFill>
            <a:srgbClr val="C00000"/>
          </a:solidFill>
        </p:grpSpPr>
        <p:sp>
          <p:nvSpPr>
            <p:cNvPr id="32" name="矩形 31"/>
            <p:cNvSpPr/>
            <p:nvPr/>
          </p:nvSpPr>
          <p:spPr>
            <a:xfrm>
              <a:off x="3214793" y="2736151"/>
              <a:ext cx="4104458" cy="2350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60">
                <a:solidFill>
                  <a:schemeClr val="tx1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7319251" y="2736151"/>
              <a:ext cx="2434204" cy="2350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60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190940" y="3416059"/>
            <a:ext cx="6407485" cy="230359"/>
            <a:chOff x="3229746" y="3485994"/>
            <a:chExt cx="6538662" cy="235074"/>
          </a:xfrm>
          <a:solidFill>
            <a:srgbClr val="C00000"/>
          </a:solidFill>
        </p:grpSpPr>
        <p:sp>
          <p:nvSpPr>
            <p:cNvPr id="35" name="矩形 34"/>
            <p:cNvSpPr/>
            <p:nvPr/>
          </p:nvSpPr>
          <p:spPr>
            <a:xfrm>
              <a:off x="3229746" y="3485994"/>
              <a:ext cx="3211341" cy="2350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60">
                <a:solidFill>
                  <a:schemeClr val="tx1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6441087" y="3485994"/>
              <a:ext cx="3327321" cy="2350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60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190940" y="4111383"/>
            <a:ext cx="6407485" cy="230359"/>
            <a:chOff x="3229746" y="4195553"/>
            <a:chExt cx="6538662" cy="235074"/>
          </a:xfrm>
          <a:solidFill>
            <a:srgbClr val="C00000"/>
          </a:solidFill>
        </p:grpSpPr>
        <p:sp>
          <p:nvSpPr>
            <p:cNvPr id="38" name="矩形 37"/>
            <p:cNvSpPr/>
            <p:nvPr/>
          </p:nvSpPr>
          <p:spPr>
            <a:xfrm>
              <a:off x="3229746" y="4195553"/>
              <a:ext cx="1339133" cy="2350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60">
                <a:solidFill>
                  <a:schemeClr val="tx1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4568879" y="4195553"/>
              <a:ext cx="5199529" cy="2350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60">
                <a:solidFill>
                  <a:schemeClr val="tx1"/>
                </a:solidFill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7974600" y="1737251"/>
            <a:ext cx="705633" cy="614311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52" dirty="0">
                <a:latin typeface="微软雅黑" panose="020B0503020204020204" pitchFamily="34" charset="-122"/>
                <a:ea typeface="微软雅黑" panose="020B0503020204020204" pitchFamily="34" charset="-122"/>
              </a:rPr>
              <a:t>93</a:t>
            </a:r>
            <a:r>
              <a:rPr lang="en-US" altLang="zh-CN" sz="1372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9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831802" y="2489283"/>
            <a:ext cx="705633" cy="614311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52" dirty="0">
                <a:latin typeface="微软雅黑" panose="020B0503020204020204" pitchFamily="34" charset="-122"/>
                <a:ea typeface="微软雅黑" panose="020B0503020204020204" pitchFamily="34" charset="-122"/>
              </a:rPr>
              <a:t>78</a:t>
            </a:r>
            <a:r>
              <a:rPr lang="en-US" altLang="zh-CN" sz="1372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9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956604" y="3264590"/>
            <a:ext cx="705633" cy="614311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52" dirty="0">
                <a:latin typeface="微软雅黑" panose="020B0503020204020204" pitchFamily="34" charset="-122"/>
                <a:ea typeface="微软雅黑" panose="020B0503020204020204" pitchFamily="34" charset="-122"/>
              </a:rPr>
              <a:t>49</a:t>
            </a:r>
            <a:r>
              <a:rPr lang="en-US" altLang="zh-CN" sz="1372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9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186713" y="3971369"/>
            <a:ext cx="705633" cy="614311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52" dirty="0"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en-US" altLang="zh-CN" sz="1372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96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691148" y="4760497"/>
            <a:ext cx="1011011" cy="264255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01815" y="5453812"/>
            <a:ext cx="2589675" cy="732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46" name="矩形 45"/>
          <p:cNvSpPr/>
          <p:nvPr/>
        </p:nvSpPr>
        <p:spPr>
          <a:xfrm>
            <a:off x="4280823" y="4762741"/>
            <a:ext cx="1011011" cy="264255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503712" y="5445225"/>
            <a:ext cx="2687464" cy="732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48" name="矩形 47"/>
          <p:cNvSpPr/>
          <p:nvPr/>
        </p:nvSpPr>
        <p:spPr>
          <a:xfrm>
            <a:off x="7024255" y="4760497"/>
            <a:ext cx="1011011" cy="264255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147108" y="5442982"/>
            <a:ext cx="2687464" cy="732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50" name="矩形 49"/>
          <p:cNvSpPr/>
          <p:nvPr/>
        </p:nvSpPr>
        <p:spPr>
          <a:xfrm>
            <a:off x="9649695" y="4760497"/>
            <a:ext cx="1011011" cy="264255"/>
          </a:xfrm>
          <a:prstGeom prst="rect">
            <a:avLst/>
          </a:prstGeom>
          <a:solidFill>
            <a:srgbClr val="B8110D"/>
          </a:solidFill>
          <a:ln>
            <a:noFill/>
          </a:ln>
          <a:effectLst>
            <a:outerShdw blurRad="76200" dist="254000" dir="5400000" sx="99000" sy="99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en-US" altLang="zh-CN" sz="1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772548" y="5442982"/>
            <a:ext cx="2687464" cy="732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67" dirty="0">
                <a:solidFill>
                  <a:schemeClr val="bg2">
                    <a:lumMod val="50000"/>
                  </a:schemeClr>
                </a:solidFill>
                <a:cs typeface="+mn-ea"/>
                <a:sym typeface="+mn-lt"/>
              </a:rPr>
              <a:t>Magic rain studio sales template, a more beautiful template please magic rainMagic rain</a:t>
            </a:r>
          </a:p>
        </p:txBody>
      </p:sp>
      <p:sp>
        <p:nvSpPr>
          <p:cNvPr id="52" name="Title 1">
            <a:extLst>
              <a:ext uri="{FF2B5EF4-FFF2-40B4-BE49-F238E27FC236}">
                <a16:creationId xmlns="" xmlns:a16="http://schemas.microsoft.com/office/drawing/2014/main" id="{67BD9752-D31C-4596-AFED-44F9AFCD298C}"/>
              </a:ext>
            </a:extLst>
          </p:cNvPr>
          <p:cNvSpPr txBox="1">
            <a:spLocks/>
          </p:cNvSpPr>
          <p:nvPr/>
        </p:nvSpPr>
        <p:spPr>
          <a:xfrm>
            <a:off x="815414" y="260649"/>
            <a:ext cx="2839925" cy="50596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238349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2516">
        <p14:conveyor dir="l"/>
      </p:transition>
    </mc:Choice>
    <mc:Fallback xmlns="">
      <p:transition spd="slow" advClick="0" advTm="125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 animBg="1"/>
      <p:bldP spid="47" grpId="0"/>
      <p:bldP spid="48" grpId="0" animBg="1"/>
      <p:bldP spid="49" grpId="0"/>
      <p:bldP spid="50" grpId="0" animBg="1"/>
      <p:bldP spid="51" grpId="0"/>
      <p:bldP spid="5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24"/>
          <p:cNvSpPr>
            <a:spLocks/>
          </p:cNvSpPr>
          <p:nvPr/>
        </p:nvSpPr>
        <p:spPr bwMode="auto">
          <a:xfrm>
            <a:off x="3765988" y="3567791"/>
            <a:ext cx="566288" cy="367740"/>
          </a:xfrm>
          <a:custGeom>
            <a:avLst/>
            <a:gdLst/>
            <a:ahLst/>
            <a:cxnLst>
              <a:cxn ang="0">
                <a:pos x="27" y="64"/>
              </a:cxn>
              <a:cxn ang="0">
                <a:pos x="121" y="1"/>
              </a:cxn>
              <a:cxn ang="0">
                <a:pos x="120" y="0"/>
              </a:cxn>
              <a:cxn ang="0">
                <a:pos x="17" y="70"/>
              </a:cxn>
              <a:cxn ang="0">
                <a:pos x="0" y="87"/>
              </a:cxn>
              <a:cxn ang="0">
                <a:pos x="1" y="88"/>
              </a:cxn>
              <a:cxn ang="0">
                <a:pos x="27" y="64"/>
              </a:cxn>
            </a:cxnLst>
            <a:rect l="0" t="0" r="r" b="b"/>
            <a:pathLst>
              <a:path w="121" h="88">
                <a:moveTo>
                  <a:pt x="27" y="64"/>
                </a:moveTo>
                <a:cubicBezTo>
                  <a:pt x="49" y="44"/>
                  <a:pt x="83" y="31"/>
                  <a:pt x="121" y="1"/>
                </a:cubicBezTo>
                <a:cubicBezTo>
                  <a:pt x="120" y="0"/>
                  <a:pt x="120" y="0"/>
                  <a:pt x="120" y="0"/>
                </a:cubicBezTo>
                <a:cubicBezTo>
                  <a:pt x="76" y="34"/>
                  <a:pt x="41" y="45"/>
                  <a:pt x="17" y="70"/>
                </a:cubicBezTo>
                <a:cubicBezTo>
                  <a:pt x="10" y="76"/>
                  <a:pt x="5" y="82"/>
                  <a:pt x="0" y="87"/>
                </a:cubicBezTo>
                <a:cubicBezTo>
                  <a:pt x="1" y="88"/>
                  <a:pt x="1" y="88"/>
                  <a:pt x="1" y="88"/>
                </a:cubicBezTo>
                <a:cubicBezTo>
                  <a:pt x="8" y="81"/>
                  <a:pt x="16" y="73"/>
                  <a:pt x="27" y="64"/>
                </a:cubicBezTo>
                <a:close/>
              </a:path>
            </a:pathLst>
          </a:custGeom>
          <a:solidFill>
            <a:srgbClr val="01010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sz="1300"/>
          </a:p>
        </p:txBody>
      </p:sp>
      <p:grpSp>
        <p:nvGrpSpPr>
          <p:cNvPr id="54" name="Group 25"/>
          <p:cNvGrpSpPr/>
          <p:nvPr/>
        </p:nvGrpSpPr>
        <p:grpSpPr>
          <a:xfrm>
            <a:off x="3661120" y="2427051"/>
            <a:ext cx="868305" cy="1242059"/>
            <a:chOff x="3640900" y="2047391"/>
            <a:chExt cx="571075" cy="913168"/>
          </a:xfrm>
        </p:grpSpPr>
        <p:sp>
          <p:nvSpPr>
            <p:cNvPr id="55" name="Freeform: Shape 30"/>
            <p:cNvSpPr>
              <a:spLocks/>
            </p:cNvSpPr>
            <p:nvPr/>
          </p:nvSpPr>
          <p:spPr bwMode="auto">
            <a:xfrm>
              <a:off x="3642825" y="2058426"/>
              <a:ext cx="567226" cy="902133"/>
            </a:xfrm>
            <a:custGeom>
              <a:avLst/>
              <a:gdLst/>
              <a:ahLst/>
              <a:cxnLst>
                <a:cxn ang="0">
                  <a:pos x="186" y="72"/>
                </a:cxn>
                <a:cxn ang="0">
                  <a:pos x="185" y="71"/>
                </a:cxn>
                <a:cxn ang="0">
                  <a:pos x="185" y="71"/>
                </a:cxn>
                <a:cxn ang="0">
                  <a:pos x="177" y="65"/>
                </a:cxn>
                <a:cxn ang="0">
                  <a:pos x="147" y="41"/>
                </a:cxn>
                <a:cxn ang="0">
                  <a:pos x="132" y="28"/>
                </a:cxn>
                <a:cxn ang="0">
                  <a:pos x="101" y="3"/>
                </a:cxn>
                <a:cxn ang="0">
                  <a:pos x="85" y="3"/>
                </a:cxn>
                <a:cxn ang="0">
                  <a:pos x="54" y="28"/>
                </a:cxn>
                <a:cxn ang="0">
                  <a:pos x="39" y="41"/>
                </a:cxn>
                <a:cxn ang="0">
                  <a:pos x="9" y="65"/>
                </a:cxn>
                <a:cxn ang="0">
                  <a:pos x="1" y="71"/>
                </a:cxn>
                <a:cxn ang="0">
                  <a:pos x="1" y="71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1" y="82"/>
                </a:cxn>
                <a:cxn ang="0">
                  <a:pos x="1" y="283"/>
                </a:cxn>
                <a:cxn ang="0">
                  <a:pos x="10" y="291"/>
                </a:cxn>
                <a:cxn ang="0">
                  <a:pos x="176" y="291"/>
                </a:cxn>
                <a:cxn ang="0">
                  <a:pos x="185" y="283"/>
                </a:cxn>
                <a:cxn ang="0">
                  <a:pos x="185" y="82"/>
                </a:cxn>
                <a:cxn ang="0">
                  <a:pos x="186" y="72"/>
                </a:cxn>
                <a:cxn ang="0">
                  <a:pos x="186" y="72"/>
                </a:cxn>
                <a:cxn ang="0">
                  <a:pos x="142" y="278"/>
                </a:cxn>
                <a:cxn ang="0">
                  <a:pos x="123" y="259"/>
                </a:cxn>
                <a:cxn ang="0">
                  <a:pos x="142" y="240"/>
                </a:cxn>
                <a:cxn ang="0">
                  <a:pos x="162" y="259"/>
                </a:cxn>
                <a:cxn ang="0">
                  <a:pos x="142" y="278"/>
                </a:cxn>
              </a:cxnLst>
              <a:rect l="0" t="0" r="r" b="b"/>
              <a:pathLst>
                <a:path w="186" h="292">
                  <a:moveTo>
                    <a:pt x="186" y="72"/>
                  </a:moveTo>
                  <a:cubicBezTo>
                    <a:pt x="186" y="71"/>
                    <a:pt x="185" y="71"/>
                    <a:pt x="185" y="71"/>
                  </a:cubicBezTo>
                  <a:cubicBezTo>
                    <a:pt x="185" y="71"/>
                    <a:pt x="185" y="71"/>
                    <a:pt x="185" y="71"/>
                  </a:cubicBezTo>
                  <a:cubicBezTo>
                    <a:pt x="185" y="71"/>
                    <a:pt x="182" y="68"/>
                    <a:pt x="177" y="65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3" y="37"/>
                    <a:pt x="136" y="32"/>
                    <a:pt x="132" y="28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96" y="0"/>
                    <a:pt x="90" y="0"/>
                    <a:pt x="85" y="3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0" y="32"/>
                    <a:pt x="43" y="37"/>
                    <a:pt x="39" y="41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4" y="68"/>
                    <a:pt x="1" y="71"/>
                    <a:pt x="1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1" y="71"/>
                    <a:pt x="0" y="71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1" y="76"/>
                    <a:pt x="1" y="82"/>
                  </a:cubicBezTo>
                  <a:cubicBezTo>
                    <a:pt x="1" y="283"/>
                    <a:pt x="1" y="283"/>
                    <a:pt x="1" y="283"/>
                  </a:cubicBezTo>
                  <a:cubicBezTo>
                    <a:pt x="1" y="288"/>
                    <a:pt x="5" y="292"/>
                    <a:pt x="10" y="291"/>
                  </a:cubicBezTo>
                  <a:cubicBezTo>
                    <a:pt x="176" y="291"/>
                    <a:pt x="176" y="291"/>
                    <a:pt x="176" y="291"/>
                  </a:cubicBezTo>
                  <a:cubicBezTo>
                    <a:pt x="181" y="292"/>
                    <a:pt x="185" y="288"/>
                    <a:pt x="185" y="283"/>
                  </a:cubicBezTo>
                  <a:cubicBezTo>
                    <a:pt x="185" y="82"/>
                    <a:pt x="185" y="82"/>
                    <a:pt x="185" y="82"/>
                  </a:cubicBezTo>
                  <a:cubicBezTo>
                    <a:pt x="185" y="76"/>
                    <a:pt x="186" y="72"/>
                    <a:pt x="186" y="72"/>
                  </a:cubicBezTo>
                  <a:cubicBezTo>
                    <a:pt x="186" y="72"/>
                    <a:pt x="186" y="72"/>
                    <a:pt x="186" y="72"/>
                  </a:cubicBezTo>
                  <a:close/>
                  <a:moveTo>
                    <a:pt x="142" y="278"/>
                  </a:moveTo>
                  <a:cubicBezTo>
                    <a:pt x="132" y="278"/>
                    <a:pt x="123" y="270"/>
                    <a:pt x="123" y="259"/>
                  </a:cubicBezTo>
                  <a:cubicBezTo>
                    <a:pt x="123" y="248"/>
                    <a:pt x="132" y="240"/>
                    <a:pt x="142" y="240"/>
                  </a:cubicBezTo>
                  <a:cubicBezTo>
                    <a:pt x="153" y="240"/>
                    <a:pt x="162" y="248"/>
                    <a:pt x="162" y="259"/>
                  </a:cubicBezTo>
                  <a:cubicBezTo>
                    <a:pt x="162" y="270"/>
                    <a:pt x="153" y="278"/>
                    <a:pt x="142" y="278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56" name="Freeform: Shape 31"/>
            <p:cNvSpPr>
              <a:spLocks/>
            </p:cNvSpPr>
            <p:nvPr/>
          </p:nvSpPr>
          <p:spPr bwMode="auto">
            <a:xfrm>
              <a:off x="3640900" y="2047391"/>
              <a:ext cx="571075" cy="902133"/>
            </a:xfrm>
            <a:custGeom>
              <a:avLst/>
              <a:gdLst/>
              <a:ahLst/>
              <a:cxnLst>
                <a:cxn ang="0">
                  <a:pos x="186" y="72"/>
                </a:cxn>
                <a:cxn ang="0">
                  <a:pos x="185" y="71"/>
                </a:cxn>
                <a:cxn ang="0">
                  <a:pos x="185" y="71"/>
                </a:cxn>
                <a:cxn ang="0">
                  <a:pos x="177" y="65"/>
                </a:cxn>
                <a:cxn ang="0">
                  <a:pos x="147" y="41"/>
                </a:cxn>
                <a:cxn ang="0">
                  <a:pos x="132" y="28"/>
                </a:cxn>
                <a:cxn ang="0">
                  <a:pos x="101" y="3"/>
                </a:cxn>
                <a:cxn ang="0">
                  <a:pos x="85" y="3"/>
                </a:cxn>
                <a:cxn ang="0">
                  <a:pos x="54" y="28"/>
                </a:cxn>
                <a:cxn ang="0">
                  <a:pos x="39" y="41"/>
                </a:cxn>
                <a:cxn ang="0">
                  <a:pos x="9" y="65"/>
                </a:cxn>
                <a:cxn ang="0">
                  <a:pos x="1" y="71"/>
                </a:cxn>
                <a:cxn ang="0">
                  <a:pos x="1" y="71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1" y="82"/>
                </a:cxn>
                <a:cxn ang="0">
                  <a:pos x="1" y="283"/>
                </a:cxn>
                <a:cxn ang="0">
                  <a:pos x="10" y="293"/>
                </a:cxn>
                <a:cxn ang="0">
                  <a:pos x="176" y="293"/>
                </a:cxn>
                <a:cxn ang="0">
                  <a:pos x="185" y="283"/>
                </a:cxn>
                <a:cxn ang="0">
                  <a:pos x="185" y="82"/>
                </a:cxn>
                <a:cxn ang="0">
                  <a:pos x="186" y="72"/>
                </a:cxn>
                <a:cxn ang="0">
                  <a:pos x="186" y="72"/>
                </a:cxn>
                <a:cxn ang="0">
                  <a:pos x="142" y="279"/>
                </a:cxn>
                <a:cxn ang="0">
                  <a:pos x="123" y="259"/>
                </a:cxn>
                <a:cxn ang="0">
                  <a:pos x="142" y="240"/>
                </a:cxn>
                <a:cxn ang="0">
                  <a:pos x="162" y="259"/>
                </a:cxn>
                <a:cxn ang="0">
                  <a:pos x="142" y="279"/>
                </a:cxn>
              </a:cxnLst>
              <a:rect l="0" t="0" r="r" b="b"/>
              <a:pathLst>
                <a:path w="186" h="293">
                  <a:moveTo>
                    <a:pt x="186" y="72"/>
                  </a:moveTo>
                  <a:cubicBezTo>
                    <a:pt x="186" y="72"/>
                    <a:pt x="185" y="71"/>
                    <a:pt x="185" y="71"/>
                  </a:cubicBezTo>
                  <a:cubicBezTo>
                    <a:pt x="185" y="71"/>
                    <a:pt x="185" y="71"/>
                    <a:pt x="185" y="71"/>
                  </a:cubicBezTo>
                  <a:cubicBezTo>
                    <a:pt x="185" y="71"/>
                    <a:pt x="182" y="68"/>
                    <a:pt x="177" y="65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3" y="37"/>
                    <a:pt x="136" y="32"/>
                    <a:pt x="132" y="28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96" y="0"/>
                    <a:pt x="90" y="0"/>
                    <a:pt x="85" y="3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0" y="32"/>
                    <a:pt x="43" y="37"/>
                    <a:pt x="39" y="41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4" y="68"/>
                    <a:pt x="1" y="71"/>
                    <a:pt x="1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1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1" y="76"/>
                    <a:pt x="1" y="82"/>
                  </a:cubicBezTo>
                  <a:cubicBezTo>
                    <a:pt x="1" y="283"/>
                    <a:pt x="1" y="283"/>
                    <a:pt x="1" y="283"/>
                  </a:cubicBezTo>
                  <a:cubicBezTo>
                    <a:pt x="1" y="288"/>
                    <a:pt x="5" y="293"/>
                    <a:pt x="10" y="293"/>
                  </a:cubicBezTo>
                  <a:cubicBezTo>
                    <a:pt x="176" y="293"/>
                    <a:pt x="176" y="293"/>
                    <a:pt x="176" y="293"/>
                  </a:cubicBezTo>
                  <a:cubicBezTo>
                    <a:pt x="181" y="293"/>
                    <a:pt x="185" y="288"/>
                    <a:pt x="185" y="283"/>
                  </a:cubicBezTo>
                  <a:cubicBezTo>
                    <a:pt x="185" y="82"/>
                    <a:pt x="185" y="82"/>
                    <a:pt x="185" y="82"/>
                  </a:cubicBezTo>
                  <a:cubicBezTo>
                    <a:pt x="185" y="76"/>
                    <a:pt x="186" y="72"/>
                    <a:pt x="186" y="72"/>
                  </a:cubicBezTo>
                  <a:cubicBezTo>
                    <a:pt x="186" y="72"/>
                    <a:pt x="186" y="72"/>
                    <a:pt x="186" y="72"/>
                  </a:cubicBezTo>
                  <a:close/>
                  <a:moveTo>
                    <a:pt x="142" y="279"/>
                  </a:moveTo>
                  <a:cubicBezTo>
                    <a:pt x="132" y="279"/>
                    <a:pt x="123" y="270"/>
                    <a:pt x="123" y="259"/>
                  </a:cubicBezTo>
                  <a:cubicBezTo>
                    <a:pt x="123" y="248"/>
                    <a:pt x="132" y="240"/>
                    <a:pt x="142" y="240"/>
                  </a:cubicBezTo>
                  <a:cubicBezTo>
                    <a:pt x="153" y="240"/>
                    <a:pt x="162" y="248"/>
                    <a:pt x="162" y="259"/>
                  </a:cubicBezTo>
                  <a:cubicBezTo>
                    <a:pt x="162" y="270"/>
                    <a:pt x="153" y="279"/>
                    <a:pt x="142" y="279"/>
                  </a:cubicBezTo>
                  <a:close/>
                </a:path>
              </a:pathLst>
            </a:custGeom>
            <a:solidFill>
              <a:srgbClr val="D80E2B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</p:grpSp>
      <p:grpSp>
        <p:nvGrpSpPr>
          <p:cNvPr id="57" name="Group 32"/>
          <p:cNvGrpSpPr/>
          <p:nvPr/>
        </p:nvGrpSpPr>
        <p:grpSpPr>
          <a:xfrm>
            <a:off x="2495002" y="3575303"/>
            <a:ext cx="1849876" cy="1395909"/>
            <a:chOff x="2873949" y="2891588"/>
            <a:chExt cx="1216638" cy="1026279"/>
          </a:xfrm>
        </p:grpSpPr>
        <p:sp>
          <p:nvSpPr>
            <p:cNvPr id="58" name="Freeform: Shape 33"/>
            <p:cNvSpPr>
              <a:spLocks/>
            </p:cNvSpPr>
            <p:nvPr/>
          </p:nvSpPr>
          <p:spPr bwMode="auto">
            <a:xfrm>
              <a:off x="3693318" y="3145399"/>
              <a:ext cx="46901" cy="60694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3" y="6"/>
                </a:cxn>
                <a:cxn ang="0">
                  <a:pos x="13" y="6"/>
                </a:cxn>
                <a:cxn ang="0">
                  <a:pos x="14" y="20"/>
                </a:cxn>
                <a:cxn ang="0">
                  <a:pos x="14" y="20"/>
                </a:cxn>
                <a:cxn ang="0">
                  <a:pos x="12" y="19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5"/>
                </a:cxn>
                <a:cxn ang="0">
                  <a:pos x="0" y="3"/>
                </a:cxn>
              </a:cxnLst>
              <a:rect l="0" t="0" r="r" b="b"/>
              <a:pathLst>
                <a:path w="16" h="20">
                  <a:moveTo>
                    <a:pt x="0" y="3"/>
                  </a:moveTo>
                  <a:cubicBezTo>
                    <a:pt x="4" y="0"/>
                    <a:pt x="10" y="1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9"/>
                    <a:pt x="16" y="14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4" y="13"/>
                    <a:pt x="13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9" y="3"/>
                    <a:pt x="4" y="2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59" name="Freeform: Shape 34"/>
            <p:cNvSpPr>
              <a:spLocks/>
            </p:cNvSpPr>
            <p:nvPr/>
          </p:nvSpPr>
          <p:spPr bwMode="auto">
            <a:xfrm>
              <a:off x="2873949" y="3059875"/>
              <a:ext cx="957310" cy="857992"/>
            </a:xfrm>
            <a:custGeom>
              <a:avLst/>
              <a:gdLst/>
              <a:ahLst/>
              <a:cxnLst>
                <a:cxn ang="0">
                  <a:pos x="226" y="7"/>
                </a:cxn>
                <a:cxn ang="0">
                  <a:pos x="10" y="176"/>
                </a:cxn>
                <a:cxn ang="0">
                  <a:pos x="7" y="204"/>
                </a:cxn>
                <a:cxn ang="0">
                  <a:pos x="57" y="268"/>
                </a:cxn>
                <a:cxn ang="0">
                  <a:pos x="85" y="271"/>
                </a:cxn>
                <a:cxn ang="0">
                  <a:pos x="301" y="102"/>
                </a:cxn>
                <a:cxn ang="0">
                  <a:pos x="304" y="74"/>
                </a:cxn>
                <a:cxn ang="0">
                  <a:pos x="254" y="10"/>
                </a:cxn>
                <a:cxn ang="0">
                  <a:pos x="226" y="7"/>
                </a:cxn>
                <a:cxn ang="0">
                  <a:pos x="267" y="74"/>
                </a:cxn>
                <a:cxn ang="0">
                  <a:pos x="242" y="71"/>
                </a:cxn>
                <a:cxn ang="0">
                  <a:pos x="245" y="46"/>
                </a:cxn>
                <a:cxn ang="0">
                  <a:pos x="270" y="49"/>
                </a:cxn>
                <a:cxn ang="0">
                  <a:pos x="267" y="74"/>
                </a:cxn>
              </a:cxnLst>
              <a:rect l="0" t="0" r="r" b="b"/>
              <a:pathLst>
                <a:path w="311" h="278">
                  <a:moveTo>
                    <a:pt x="226" y="7"/>
                  </a:moveTo>
                  <a:cubicBezTo>
                    <a:pt x="10" y="176"/>
                    <a:pt x="10" y="176"/>
                    <a:pt x="10" y="176"/>
                  </a:cubicBezTo>
                  <a:cubicBezTo>
                    <a:pt x="2" y="183"/>
                    <a:pt x="0" y="195"/>
                    <a:pt x="7" y="204"/>
                  </a:cubicBezTo>
                  <a:cubicBezTo>
                    <a:pt x="57" y="268"/>
                    <a:pt x="57" y="268"/>
                    <a:pt x="57" y="268"/>
                  </a:cubicBezTo>
                  <a:cubicBezTo>
                    <a:pt x="64" y="276"/>
                    <a:pt x="76" y="278"/>
                    <a:pt x="85" y="271"/>
                  </a:cubicBezTo>
                  <a:cubicBezTo>
                    <a:pt x="301" y="102"/>
                    <a:pt x="301" y="102"/>
                    <a:pt x="301" y="102"/>
                  </a:cubicBezTo>
                  <a:cubicBezTo>
                    <a:pt x="309" y="95"/>
                    <a:pt x="311" y="82"/>
                    <a:pt x="304" y="74"/>
                  </a:cubicBezTo>
                  <a:cubicBezTo>
                    <a:pt x="254" y="10"/>
                    <a:pt x="254" y="10"/>
                    <a:pt x="254" y="10"/>
                  </a:cubicBezTo>
                  <a:cubicBezTo>
                    <a:pt x="247" y="1"/>
                    <a:pt x="235" y="0"/>
                    <a:pt x="226" y="7"/>
                  </a:cubicBezTo>
                  <a:close/>
                  <a:moveTo>
                    <a:pt x="267" y="74"/>
                  </a:moveTo>
                  <a:cubicBezTo>
                    <a:pt x="260" y="80"/>
                    <a:pt x="248" y="78"/>
                    <a:pt x="242" y="71"/>
                  </a:cubicBezTo>
                  <a:cubicBezTo>
                    <a:pt x="236" y="63"/>
                    <a:pt x="238" y="52"/>
                    <a:pt x="245" y="46"/>
                  </a:cubicBezTo>
                  <a:cubicBezTo>
                    <a:pt x="253" y="39"/>
                    <a:pt x="264" y="41"/>
                    <a:pt x="270" y="49"/>
                  </a:cubicBezTo>
                  <a:cubicBezTo>
                    <a:pt x="277" y="56"/>
                    <a:pt x="275" y="68"/>
                    <a:pt x="267" y="74"/>
                  </a:cubicBezTo>
                  <a:close/>
                </a:path>
              </a:pathLst>
            </a:custGeom>
            <a:solidFill>
              <a:srgbClr val="00174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60" name="Freeform: Shape 35"/>
            <p:cNvSpPr>
              <a:spLocks/>
            </p:cNvSpPr>
            <p:nvPr/>
          </p:nvSpPr>
          <p:spPr bwMode="auto">
            <a:xfrm>
              <a:off x="3616071" y="3197815"/>
              <a:ext cx="93800" cy="93800"/>
            </a:xfrm>
            <a:custGeom>
              <a:avLst/>
              <a:gdLst/>
              <a:ahLst/>
              <a:cxnLst>
                <a:cxn ang="0">
                  <a:pos x="7" y="5"/>
                </a:cxn>
                <a:cxn ang="0">
                  <a:pos x="5" y="24"/>
                </a:cxn>
                <a:cxn ang="0">
                  <a:pos x="24" y="26"/>
                </a:cxn>
                <a:cxn ang="0">
                  <a:pos x="26" y="7"/>
                </a:cxn>
                <a:cxn ang="0">
                  <a:pos x="7" y="5"/>
                </a:cxn>
                <a:cxn ang="0">
                  <a:pos x="22" y="24"/>
                </a:cxn>
                <a:cxn ang="0">
                  <a:pos x="7" y="22"/>
                </a:cxn>
                <a:cxn ang="0">
                  <a:pos x="9" y="7"/>
                </a:cxn>
                <a:cxn ang="0">
                  <a:pos x="24" y="9"/>
                </a:cxn>
                <a:cxn ang="0">
                  <a:pos x="22" y="24"/>
                </a:cxn>
              </a:cxnLst>
              <a:rect l="0" t="0" r="r" b="b"/>
              <a:pathLst>
                <a:path w="31" h="31">
                  <a:moveTo>
                    <a:pt x="7" y="5"/>
                  </a:moveTo>
                  <a:cubicBezTo>
                    <a:pt x="1" y="10"/>
                    <a:pt x="0" y="18"/>
                    <a:pt x="5" y="24"/>
                  </a:cubicBezTo>
                  <a:cubicBezTo>
                    <a:pt x="9" y="30"/>
                    <a:pt x="18" y="31"/>
                    <a:pt x="24" y="26"/>
                  </a:cubicBezTo>
                  <a:cubicBezTo>
                    <a:pt x="30" y="22"/>
                    <a:pt x="31" y="13"/>
                    <a:pt x="26" y="7"/>
                  </a:cubicBezTo>
                  <a:cubicBezTo>
                    <a:pt x="21" y="1"/>
                    <a:pt x="13" y="0"/>
                    <a:pt x="7" y="5"/>
                  </a:cubicBezTo>
                  <a:close/>
                  <a:moveTo>
                    <a:pt x="22" y="24"/>
                  </a:moveTo>
                  <a:cubicBezTo>
                    <a:pt x="17" y="27"/>
                    <a:pt x="11" y="27"/>
                    <a:pt x="7" y="22"/>
                  </a:cubicBezTo>
                  <a:cubicBezTo>
                    <a:pt x="4" y="18"/>
                    <a:pt x="4" y="11"/>
                    <a:pt x="9" y="7"/>
                  </a:cubicBezTo>
                  <a:cubicBezTo>
                    <a:pt x="13" y="4"/>
                    <a:pt x="20" y="5"/>
                    <a:pt x="24" y="9"/>
                  </a:cubicBezTo>
                  <a:cubicBezTo>
                    <a:pt x="27" y="14"/>
                    <a:pt x="26" y="20"/>
                    <a:pt x="22" y="2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61" name="Freeform: Shape 36"/>
            <p:cNvSpPr>
              <a:spLocks/>
            </p:cNvSpPr>
            <p:nvPr/>
          </p:nvSpPr>
          <p:spPr bwMode="auto">
            <a:xfrm>
              <a:off x="3599518" y="3181263"/>
              <a:ext cx="126905" cy="126905"/>
            </a:xfrm>
            <a:custGeom>
              <a:avLst/>
              <a:gdLst/>
              <a:ahLst/>
              <a:cxnLst>
                <a:cxn ang="0">
                  <a:pos x="9" y="7"/>
                </a:cxn>
                <a:cxn ang="0">
                  <a:pos x="6" y="32"/>
                </a:cxn>
                <a:cxn ang="0">
                  <a:pos x="31" y="35"/>
                </a:cxn>
                <a:cxn ang="0">
                  <a:pos x="34" y="10"/>
                </a:cxn>
                <a:cxn ang="0">
                  <a:pos x="9" y="7"/>
                </a:cxn>
                <a:cxn ang="0">
                  <a:pos x="29" y="31"/>
                </a:cxn>
                <a:cxn ang="0">
                  <a:pos x="10" y="29"/>
                </a:cxn>
                <a:cxn ang="0">
                  <a:pos x="12" y="10"/>
                </a:cxn>
                <a:cxn ang="0">
                  <a:pos x="31" y="12"/>
                </a:cxn>
                <a:cxn ang="0">
                  <a:pos x="29" y="31"/>
                </a:cxn>
              </a:cxnLst>
              <a:rect l="0" t="0" r="r" b="b"/>
              <a:pathLst>
                <a:path w="41" h="41">
                  <a:moveTo>
                    <a:pt x="9" y="7"/>
                  </a:moveTo>
                  <a:cubicBezTo>
                    <a:pt x="2" y="13"/>
                    <a:pt x="0" y="24"/>
                    <a:pt x="6" y="32"/>
                  </a:cubicBezTo>
                  <a:cubicBezTo>
                    <a:pt x="12" y="39"/>
                    <a:pt x="24" y="41"/>
                    <a:pt x="31" y="35"/>
                  </a:cubicBezTo>
                  <a:cubicBezTo>
                    <a:pt x="39" y="29"/>
                    <a:pt x="41" y="17"/>
                    <a:pt x="34" y="10"/>
                  </a:cubicBezTo>
                  <a:cubicBezTo>
                    <a:pt x="28" y="2"/>
                    <a:pt x="17" y="0"/>
                    <a:pt x="9" y="7"/>
                  </a:cubicBezTo>
                  <a:close/>
                  <a:moveTo>
                    <a:pt x="29" y="31"/>
                  </a:moveTo>
                  <a:cubicBezTo>
                    <a:pt x="23" y="36"/>
                    <a:pt x="14" y="35"/>
                    <a:pt x="10" y="29"/>
                  </a:cubicBezTo>
                  <a:cubicBezTo>
                    <a:pt x="5" y="23"/>
                    <a:pt x="6" y="15"/>
                    <a:pt x="12" y="10"/>
                  </a:cubicBezTo>
                  <a:cubicBezTo>
                    <a:pt x="18" y="5"/>
                    <a:pt x="26" y="6"/>
                    <a:pt x="31" y="12"/>
                  </a:cubicBezTo>
                  <a:cubicBezTo>
                    <a:pt x="36" y="18"/>
                    <a:pt x="35" y="27"/>
                    <a:pt x="29" y="31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62" name="Freeform: Shape 37"/>
            <p:cNvSpPr>
              <a:spLocks/>
            </p:cNvSpPr>
            <p:nvPr/>
          </p:nvSpPr>
          <p:spPr bwMode="auto">
            <a:xfrm>
              <a:off x="3679523" y="2891588"/>
              <a:ext cx="411064" cy="361406"/>
            </a:xfrm>
            <a:custGeom>
              <a:avLst/>
              <a:gdLst/>
              <a:ahLst/>
              <a:cxnLst>
                <a:cxn ang="0">
                  <a:pos x="3" y="105"/>
                </a:cxn>
                <a:cxn ang="0">
                  <a:pos x="3" y="105"/>
                </a:cxn>
                <a:cxn ang="0">
                  <a:pos x="16" y="91"/>
                </a:cxn>
                <a:cxn ang="0">
                  <a:pos x="16" y="91"/>
                </a:cxn>
                <a:cxn ang="0">
                  <a:pos x="107" y="33"/>
                </a:cxn>
                <a:cxn ang="0">
                  <a:pos x="107" y="33"/>
                </a:cxn>
                <a:cxn ang="0">
                  <a:pos x="129" y="0"/>
                </a:cxn>
                <a:cxn ang="0">
                  <a:pos x="129" y="0"/>
                </a:cxn>
                <a:cxn ang="0">
                  <a:pos x="131" y="0"/>
                </a:cxn>
                <a:cxn ang="0">
                  <a:pos x="108" y="34"/>
                </a:cxn>
                <a:cxn ang="0">
                  <a:pos x="108" y="34"/>
                </a:cxn>
                <a:cxn ang="0">
                  <a:pos x="17" y="93"/>
                </a:cxn>
                <a:cxn ang="0">
                  <a:pos x="17" y="93"/>
                </a:cxn>
                <a:cxn ang="0">
                  <a:pos x="5" y="106"/>
                </a:cxn>
                <a:cxn ang="0">
                  <a:pos x="5" y="106"/>
                </a:cxn>
                <a:cxn ang="0">
                  <a:pos x="5" y="114"/>
                </a:cxn>
                <a:cxn ang="0">
                  <a:pos x="5" y="117"/>
                </a:cxn>
                <a:cxn ang="0">
                  <a:pos x="3" y="105"/>
                </a:cxn>
              </a:cxnLst>
              <a:rect l="0" t="0" r="r" b="b"/>
              <a:pathLst>
                <a:path w="133" h="117">
                  <a:moveTo>
                    <a:pt x="3" y="105"/>
                  </a:moveTo>
                  <a:cubicBezTo>
                    <a:pt x="3" y="105"/>
                    <a:pt x="3" y="105"/>
                    <a:pt x="3" y="105"/>
                  </a:cubicBezTo>
                  <a:cubicBezTo>
                    <a:pt x="5" y="100"/>
                    <a:pt x="10" y="96"/>
                    <a:pt x="16" y="91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38" y="73"/>
                    <a:pt x="81" y="53"/>
                    <a:pt x="107" y="33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22" y="22"/>
                    <a:pt x="131" y="1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3" y="11"/>
                    <a:pt x="123" y="23"/>
                    <a:pt x="108" y="34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82" y="55"/>
                    <a:pt x="39" y="75"/>
                    <a:pt x="17" y="93"/>
                  </a:cubicBezTo>
                  <a:cubicBezTo>
                    <a:pt x="17" y="93"/>
                    <a:pt x="17" y="93"/>
                    <a:pt x="17" y="93"/>
                  </a:cubicBezTo>
                  <a:cubicBezTo>
                    <a:pt x="11" y="97"/>
                    <a:pt x="7" y="102"/>
                    <a:pt x="5" y="106"/>
                  </a:cubicBezTo>
                  <a:cubicBezTo>
                    <a:pt x="5" y="106"/>
                    <a:pt x="5" y="106"/>
                    <a:pt x="5" y="106"/>
                  </a:cubicBezTo>
                  <a:cubicBezTo>
                    <a:pt x="3" y="110"/>
                    <a:pt x="4" y="111"/>
                    <a:pt x="5" y="114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0" y="109"/>
                    <a:pt x="3" y="105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63" name="Freeform: Shape 38"/>
            <p:cNvSpPr>
              <a:spLocks/>
            </p:cNvSpPr>
            <p:nvPr/>
          </p:nvSpPr>
          <p:spPr bwMode="auto">
            <a:xfrm>
              <a:off x="3679523" y="3153674"/>
              <a:ext cx="33106" cy="35865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" y="1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2" y="9"/>
                </a:cxn>
                <a:cxn ang="0">
                  <a:pos x="0" y="11"/>
                </a:cxn>
              </a:cxnLst>
              <a:rect l="0" t="0" r="r" b="b"/>
              <a:pathLst>
                <a:path w="11" h="12">
                  <a:moveTo>
                    <a:pt x="0" y="11"/>
                  </a:moveTo>
                  <a:cubicBezTo>
                    <a:pt x="1" y="11"/>
                    <a:pt x="1" y="11"/>
                    <a:pt x="2" y="12"/>
                  </a:cubicBezTo>
                  <a:cubicBezTo>
                    <a:pt x="4" y="9"/>
                    <a:pt x="7" y="5"/>
                    <a:pt x="11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3"/>
                    <a:pt x="4" y="6"/>
                    <a:pt x="2" y="9"/>
                  </a:cubicBezTo>
                  <a:cubicBezTo>
                    <a:pt x="1" y="10"/>
                    <a:pt x="1" y="10"/>
                    <a:pt x="0" y="11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64" name="Freeform: Shape 39"/>
            <p:cNvSpPr>
              <a:spLocks/>
            </p:cNvSpPr>
            <p:nvPr/>
          </p:nvSpPr>
          <p:spPr bwMode="auto">
            <a:xfrm>
              <a:off x="3662970" y="3186780"/>
              <a:ext cx="22071" cy="38623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5" y="10"/>
                </a:cxn>
                <a:cxn ang="0">
                  <a:pos x="4" y="9"/>
                </a:cxn>
                <a:cxn ang="0">
                  <a:pos x="3" y="7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1" y="6"/>
                </a:cxn>
              </a:cxnLst>
              <a:rect l="0" t="0" r="r" b="b"/>
              <a:pathLst>
                <a:path w="7" h="12">
                  <a:moveTo>
                    <a:pt x="1" y="6"/>
                  </a:moveTo>
                  <a:cubicBezTo>
                    <a:pt x="0" y="8"/>
                    <a:pt x="1" y="12"/>
                    <a:pt x="5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2" y="9"/>
                    <a:pt x="3" y="7"/>
                  </a:cubicBezTo>
                  <a:cubicBezTo>
                    <a:pt x="4" y="5"/>
                    <a:pt x="5" y="3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3" y="2"/>
                    <a:pt x="2" y="4"/>
                    <a:pt x="1" y="6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</p:grpSp>
      <p:sp>
        <p:nvSpPr>
          <p:cNvPr id="65" name="Freeform: Shape 40"/>
          <p:cNvSpPr>
            <a:spLocks/>
          </p:cNvSpPr>
          <p:nvPr/>
        </p:nvSpPr>
        <p:spPr bwMode="auto">
          <a:xfrm>
            <a:off x="5464435" y="3541525"/>
            <a:ext cx="566288" cy="367740"/>
          </a:xfrm>
          <a:custGeom>
            <a:avLst/>
            <a:gdLst/>
            <a:ahLst/>
            <a:cxnLst>
              <a:cxn ang="0">
                <a:pos x="27" y="64"/>
              </a:cxn>
              <a:cxn ang="0">
                <a:pos x="121" y="2"/>
              </a:cxn>
              <a:cxn ang="0">
                <a:pos x="120" y="0"/>
              </a:cxn>
              <a:cxn ang="0">
                <a:pos x="17" y="71"/>
              </a:cxn>
              <a:cxn ang="0">
                <a:pos x="0" y="87"/>
              </a:cxn>
              <a:cxn ang="0">
                <a:pos x="2" y="88"/>
              </a:cxn>
              <a:cxn ang="0">
                <a:pos x="27" y="64"/>
              </a:cxn>
            </a:cxnLst>
            <a:rect l="0" t="0" r="r" b="b"/>
            <a:pathLst>
              <a:path w="121" h="88">
                <a:moveTo>
                  <a:pt x="27" y="64"/>
                </a:moveTo>
                <a:cubicBezTo>
                  <a:pt x="50" y="44"/>
                  <a:pt x="83" y="31"/>
                  <a:pt x="121" y="2"/>
                </a:cubicBezTo>
                <a:cubicBezTo>
                  <a:pt x="120" y="0"/>
                  <a:pt x="120" y="0"/>
                  <a:pt x="120" y="0"/>
                </a:cubicBezTo>
                <a:cubicBezTo>
                  <a:pt x="77" y="34"/>
                  <a:pt x="42" y="45"/>
                  <a:pt x="17" y="71"/>
                </a:cubicBezTo>
                <a:cubicBezTo>
                  <a:pt x="10" y="77"/>
                  <a:pt x="5" y="82"/>
                  <a:pt x="0" y="87"/>
                </a:cubicBezTo>
                <a:cubicBezTo>
                  <a:pt x="2" y="88"/>
                  <a:pt x="2" y="88"/>
                  <a:pt x="2" y="88"/>
                </a:cubicBezTo>
                <a:cubicBezTo>
                  <a:pt x="8" y="81"/>
                  <a:pt x="17" y="73"/>
                  <a:pt x="27" y="64"/>
                </a:cubicBezTo>
                <a:close/>
              </a:path>
            </a:pathLst>
          </a:custGeom>
          <a:solidFill>
            <a:srgbClr val="01010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sz="1300"/>
          </a:p>
        </p:txBody>
      </p:sp>
      <p:grpSp>
        <p:nvGrpSpPr>
          <p:cNvPr id="66" name="Group 41"/>
          <p:cNvGrpSpPr/>
          <p:nvPr/>
        </p:nvGrpSpPr>
        <p:grpSpPr>
          <a:xfrm>
            <a:off x="5342787" y="2794790"/>
            <a:ext cx="872500" cy="874317"/>
            <a:chOff x="4336121" y="2317754"/>
            <a:chExt cx="573833" cy="642803"/>
          </a:xfrm>
        </p:grpSpPr>
        <p:sp>
          <p:nvSpPr>
            <p:cNvPr id="67" name="Freeform: Shape 42"/>
            <p:cNvSpPr>
              <a:spLocks/>
            </p:cNvSpPr>
            <p:nvPr/>
          </p:nvSpPr>
          <p:spPr bwMode="auto">
            <a:xfrm>
              <a:off x="4338320" y="2326030"/>
              <a:ext cx="569436" cy="634527"/>
            </a:xfrm>
            <a:custGeom>
              <a:avLst/>
              <a:gdLst/>
              <a:ahLst/>
              <a:cxnLst>
                <a:cxn ang="0">
                  <a:pos x="186" y="72"/>
                </a:cxn>
                <a:cxn ang="0">
                  <a:pos x="186" y="72"/>
                </a:cxn>
                <a:cxn ang="0">
                  <a:pos x="185" y="72"/>
                </a:cxn>
                <a:cxn ang="0">
                  <a:pos x="178" y="66"/>
                </a:cxn>
                <a:cxn ang="0">
                  <a:pos x="147" y="41"/>
                </a:cxn>
                <a:cxn ang="0">
                  <a:pos x="132" y="29"/>
                </a:cxn>
                <a:cxn ang="0">
                  <a:pos x="101" y="4"/>
                </a:cxn>
                <a:cxn ang="0">
                  <a:pos x="85" y="4"/>
                </a:cxn>
                <a:cxn ang="0">
                  <a:pos x="54" y="29"/>
                </a:cxn>
                <a:cxn ang="0">
                  <a:pos x="39" y="41"/>
                </a:cxn>
                <a:cxn ang="0">
                  <a:pos x="9" y="66"/>
                </a:cxn>
                <a:cxn ang="0">
                  <a:pos x="1" y="72"/>
                </a:cxn>
                <a:cxn ang="0">
                  <a:pos x="1" y="72"/>
                </a:cxn>
                <a:cxn ang="0">
                  <a:pos x="0" y="72"/>
                </a:cxn>
                <a:cxn ang="0">
                  <a:pos x="0" y="73"/>
                </a:cxn>
                <a:cxn ang="0">
                  <a:pos x="1" y="82"/>
                </a:cxn>
                <a:cxn ang="0">
                  <a:pos x="1" y="196"/>
                </a:cxn>
                <a:cxn ang="0">
                  <a:pos x="10" y="204"/>
                </a:cxn>
                <a:cxn ang="0">
                  <a:pos x="176" y="204"/>
                </a:cxn>
                <a:cxn ang="0">
                  <a:pos x="186" y="196"/>
                </a:cxn>
                <a:cxn ang="0">
                  <a:pos x="186" y="82"/>
                </a:cxn>
                <a:cxn ang="0">
                  <a:pos x="186" y="73"/>
                </a:cxn>
                <a:cxn ang="0">
                  <a:pos x="186" y="72"/>
                </a:cxn>
                <a:cxn ang="0">
                  <a:pos x="142" y="191"/>
                </a:cxn>
                <a:cxn ang="0">
                  <a:pos x="123" y="172"/>
                </a:cxn>
                <a:cxn ang="0">
                  <a:pos x="142" y="153"/>
                </a:cxn>
                <a:cxn ang="0">
                  <a:pos x="162" y="172"/>
                </a:cxn>
                <a:cxn ang="0">
                  <a:pos x="142" y="191"/>
                </a:cxn>
              </a:cxnLst>
              <a:rect l="0" t="0" r="r" b="b"/>
              <a:pathLst>
                <a:path w="186" h="205">
                  <a:moveTo>
                    <a:pt x="186" y="72"/>
                  </a:moveTo>
                  <a:cubicBezTo>
                    <a:pt x="186" y="72"/>
                    <a:pt x="186" y="72"/>
                    <a:pt x="186" y="72"/>
                  </a:cubicBezTo>
                  <a:cubicBezTo>
                    <a:pt x="186" y="72"/>
                    <a:pt x="185" y="72"/>
                    <a:pt x="185" y="72"/>
                  </a:cubicBezTo>
                  <a:cubicBezTo>
                    <a:pt x="185" y="72"/>
                    <a:pt x="182" y="69"/>
                    <a:pt x="178" y="66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3" y="38"/>
                    <a:pt x="136" y="32"/>
                    <a:pt x="132" y="29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7" y="0"/>
                    <a:pt x="90" y="0"/>
                    <a:pt x="85" y="4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0" y="32"/>
                    <a:pt x="43" y="38"/>
                    <a:pt x="39" y="41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9"/>
                    <a:pt x="1" y="72"/>
                    <a:pt x="1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2"/>
                    <a:pt x="1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1" y="73"/>
                    <a:pt x="1" y="77"/>
                    <a:pt x="1" y="82"/>
                  </a:cubicBezTo>
                  <a:cubicBezTo>
                    <a:pt x="1" y="196"/>
                    <a:pt x="1" y="196"/>
                    <a:pt x="1" y="196"/>
                  </a:cubicBezTo>
                  <a:cubicBezTo>
                    <a:pt x="1" y="201"/>
                    <a:pt x="5" y="205"/>
                    <a:pt x="10" y="204"/>
                  </a:cubicBezTo>
                  <a:cubicBezTo>
                    <a:pt x="176" y="204"/>
                    <a:pt x="176" y="204"/>
                    <a:pt x="176" y="204"/>
                  </a:cubicBezTo>
                  <a:cubicBezTo>
                    <a:pt x="181" y="205"/>
                    <a:pt x="186" y="201"/>
                    <a:pt x="186" y="196"/>
                  </a:cubicBezTo>
                  <a:cubicBezTo>
                    <a:pt x="186" y="82"/>
                    <a:pt x="186" y="82"/>
                    <a:pt x="186" y="82"/>
                  </a:cubicBezTo>
                  <a:cubicBezTo>
                    <a:pt x="186" y="77"/>
                    <a:pt x="186" y="73"/>
                    <a:pt x="186" y="73"/>
                  </a:cubicBezTo>
                  <a:cubicBezTo>
                    <a:pt x="186" y="73"/>
                    <a:pt x="186" y="73"/>
                    <a:pt x="186" y="72"/>
                  </a:cubicBezTo>
                  <a:close/>
                  <a:moveTo>
                    <a:pt x="142" y="191"/>
                  </a:moveTo>
                  <a:cubicBezTo>
                    <a:pt x="132" y="191"/>
                    <a:pt x="123" y="183"/>
                    <a:pt x="123" y="172"/>
                  </a:cubicBezTo>
                  <a:cubicBezTo>
                    <a:pt x="123" y="161"/>
                    <a:pt x="132" y="153"/>
                    <a:pt x="142" y="153"/>
                  </a:cubicBezTo>
                  <a:cubicBezTo>
                    <a:pt x="153" y="153"/>
                    <a:pt x="162" y="161"/>
                    <a:pt x="162" y="172"/>
                  </a:cubicBezTo>
                  <a:cubicBezTo>
                    <a:pt x="162" y="183"/>
                    <a:pt x="153" y="191"/>
                    <a:pt x="142" y="191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68" name="Freeform: Shape 43"/>
            <p:cNvSpPr>
              <a:spLocks/>
            </p:cNvSpPr>
            <p:nvPr/>
          </p:nvSpPr>
          <p:spPr bwMode="auto">
            <a:xfrm>
              <a:off x="4336121" y="2317754"/>
              <a:ext cx="573833" cy="631769"/>
            </a:xfrm>
            <a:custGeom>
              <a:avLst/>
              <a:gdLst/>
              <a:ahLst/>
              <a:cxnLst>
                <a:cxn ang="0">
                  <a:pos x="186" y="71"/>
                </a:cxn>
                <a:cxn ang="0">
                  <a:pos x="186" y="71"/>
                </a:cxn>
                <a:cxn ang="0">
                  <a:pos x="185" y="71"/>
                </a:cxn>
                <a:cxn ang="0">
                  <a:pos x="178" y="65"/>
                </a:cxn>
                <a:cxn ang="0">
                  <a:pos x="147" y="40"/>
                </a:cxn>
                <a:cxn ang="0">
                  <a:pos x="132" y="28"/>
                </a:cxn>
                <a:cxn ang="0">
                  <a:pos x="101" y="3"/>
                </a:cxn>
                <a:cxn ang="0">
                  <a:pos x="85" y="3"/>
                </a:cxn>
                <a:cxn ang="0">
                  <a:pos x="54" y="28"/>
                </a:cxn>
                <a:cxn ang="0">
                  <a:pos x="39" y="40"/>
                </a:cxn>
                <a:cxn ang="0">
                  <a:pos x="9" y="65"/>
                </a:cxn>
                <a:cxn ang="0">
                  <a:pos x="1" y="71"/>
                </a:cxn>
                <a:cxn ang="0">
                  <a:pos x="1" y="71"/>
                </a:cxn>
                <a:cxn ang="0">
                  <a:pos x="0" y="71"/>
                </a:cxn>
                <a:cxn ang="0">
                  <a:pos x="0" y="72"/>
                </a:cxn>
                <a:cxn ang="0">
                  <a:pos x="1" y="82"/>
                </a:cxn>
                <a:cxn ang="0">
                  <a:pos x="1" y="195"/>
                </a:cxn>
                <a:cxn ang="0">
                  <a:pos x="10" y="205"/>
                </a:cxn>
                <a:cxn ang="0">
                  <a:pos x="176" y="205"/>
                </a:cxn>
                <a:cxn ang="0">
                  <a:pos x="186" y="195"/>
                </a:cxn>
                <a:cxn ang="0">
                  <a:pos x="186" y="82"/>
                </a:cxn>
                <a:cxn ang="0">
                  <a:pos x="186" y="72"/>
                </a:cxn>
                <a:cxn ang="0">
                  <a:pos x="186" y="71"/>
                </a:cxn>
                <a:cxn ang="0">
                  <a:pos x="142" y="191"/>
                </a:cxn>
                <a:cxn ang="0">
                  <a:pos x="123" y="171"/>
                </a:cxn>
                <a:cxn ang="0">
                  <a:pos x="142" y="152"/>
                </a:cxn>
                <a:cxn ang="0">
                  <a:pos x="162" y="171"/>
                </a:cxn>
                <a:cxn ang="0">
                  <a:pos x="142" y="191"/>
                </a:cxn>
              </a:cxnLst>
              <a:rect l="0" t="0" r="r" b="b"/>
              <a:pathLst>
                <a:path w="186" h="205">
                  <a:moveTo>
                    <a:pt x="186" y="71"/>
                  </a:moveTo>
                  <a:cubicBezTo>
                    <a:pt x="186" y="71"/>
                    <a:pt x="186" y="71"/>
                    <a:pt x="186" y="71"/>
                  </a:cubicBezTo>
                  <a:cubicBezTo>
                    <a:pt x="186" y="71"/>
                    <a:pt x="185" y="71"/>
                    <a:pt x="185" y="71"/>
                  </a:cubicBezTo>
                  <a:cubicBezTo>
                    <a:pt x="185" y="71"/>
                    <a:pt x="182" y="68"/>
                    <a:pt x="178" y="65"/>
                  </a:cubicBezTo>
                  <a:cubicBezTo>
                    <a:pt x="147" y="40"/>
                    <a:pt x="147" y="40"/>
                    <a:pt x="147" y="40"/>
                  </a:cubicBezTo>
                  <a:cubicBezTo>
                    <a:pt x="143" y="37"/>
                    <a:pt x="136" y="31"/>
                    <a:pt x="132" y="28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97" y="0"/>
                    <a:pt x="90" y="0"/>
                    <a:pt x="85" y="3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0" y="31"/>
                    <a:pt x="43" y="37"/>
                    <a:pt x="39" y="40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4" y="68"/>
                    <a:pt x="1" y="71"/>
                    <a:pt x="1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1" y="71"/>
                    <a:pt x="1" y="71"/>
                    <a:pt x="0" y="71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" y="72"/>
                    <a:pt x="1" y="76"/>
                    <a:pt x="1" y="82"/>
                  </a:cubicBezTo>
                  <a:cubicBezTo>
                    <a:pt x="1" y="195"/>
                    <a:pt x="1" y="195"/>
                    <a:pt x="1" y="195"/>
                  </a:cubicBezTo>
                  <a:cubicBezTo>
                    <a:pt x="1" y="200"/>
                    <a:pt x="5" y="205"/>
                    <a:pt x="10" y="205"/>
                  </a:cubicBezTo>
                  <a:cubicBezTo>
                    <a:pt x="176" y="205"/>
                    <a:pt x="176" y="205"/>
                    <a:pt x="176" y="205"/>
                  </a:cubicBezTo>
                  <a:cubicBezTo>
                    <a:pt x="181" y="205"/>
                    <a:pt x="186" y="200"/>
                    <a:pt x="186" y="195"/>
                  </a:cubicBezTo>
                  <a:cubicBezTo>
                    <a:pt x="186" y="82"/>
                    <a:pt x="186" y="82"/>
                    <a:pt x="186" y="82"/>
                  </a:cubicBezTo>
                  <a:cubicBezTo>
                    <a:pt x="186" y="76"/>
                    <a:pt x="186" y="72"/>
                    <a:pt x="186" y="72"/>
                  </a:cubicBezTo>
                  <a:cubicBezTo>
                    <a:pt x="186" y="72"/>
                    <a:pt x="186" y="72"/>
                    <a:pt x="186" y="71"/>
                  </a:cubicBezTo>
                  <a:close/>
                  <a:moveTo>
                    <a:pt x="142" y="191"/>
                  </a:moveTo>
                  <a:cubicBezTo>
                    <a:pt x="132" y="191"/>
                    <a:pt x="123" y="182"/>
                    <a:pt x="123" y="171"/>
                  </a:cubicBezTo>
                  <a:cubicBezTo>
                    <a:pt x="123" y="160"/>
                    <a:pt x="132" y="152"/>
                    <a:pt x="142" y="152"/>
                  </a:cubicBezTo>
                  <a:cubicBezTo>
                    <a:pt x="153" y="152"/>
                    <a:pt x="162" y="160"/>
                    <a:pt x="162" y="171"/>
                  </a:cubicBezTo>
                  <a:cubicBezTo>
                    <a:pt x="162" y="182"/>
                    <a:pt x="153" y="191"/>
                    <a:pt x="142" y="191"/>
                  </a:cubicBezTo>
                  <a:close/>
                </a:path>
              </a:pathLst>
            </a:custGeom>
            <a:solidFill>
              <a:srgbClr val="00174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</p:grpSp>
      <p:grpSp>
        <p:nvGrpSpPr>
          <p:cNvPr id="69" name="Group 44"/>
          <p:cNvGrpSpPr/>
          <p:nvPr/>
        </p:nvGrpSpPr>
        <p:grpSpPr>
          <a:xfrm>
            <a:off x="4189239" y="3549039"/>
            <a:ext cx="1849869" cy="1395911"/>
            <a:chOff x="3577448" y="2872275"/>
            <a:chExt cx="1216638" cy="1026280"/>
          </a:xfrm>
        </p:grpSpPr>
        <p:sp>
          <p:nvSpPr>
            <p:cNvPr id="70" name="Freeform: Shape 45"/>
            <p:cNvSpPr>
              <a:spLocks/>
            </p:cNvSpPr>
            <p:nvPr/>
          </p:nvSpPr>
          <p:spPr bwMode="auto">
            <a:xfrm>
              <a:off x="4396815" y="3126086"/>
              <a:ext cx="52418" cy="60694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3" y="6"/>
                </a:cxn>
                <a:cxn ang="0">
                  <a:pos x="13" y="6"/>
                </a:cxn>
                <a:cxn ang="0">
                  <a:pos x="14" y="20"/>
                </a:cxn>
                <a:cxn ang="0">
                  <a:pos x="14" y="20"/>
                </a:cxn>
                <a:cxn ang="0">
                  <a:pos x="13" y="19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0" y="3"/>
                </a:cxn>
              </a:cxnLst>
              <a:rect l="0" t="0" r="r" b="b"/>
              <a:pathLst>
                <a:path w="17" h="20">
                  <a:moveTo>
                    <a:pt x="0" y="3"/>
                  </a:moveTo>
                  <a:cubicBezTo>
                    <a:pt x="4" y="0"/>
                    <a:pt x="10" y="2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9"/>
                    <a:pt x="17" y="14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5" y="13"/>
                    <a:pt x="14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9" y="4"/>
                    <a:pt x="4" y="3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71" name="Freeform: Shape 46"/>
            <p:cNvSpPr>
              <a:spLocks/>
            </p:cNvSpPr>
            <p:nvPr/>
          </p:nvSpPr>
          <p:spPr bwMode="auto">
            <a:xfrm>
              <a:off x="3577448" y="3043322"/>
              <a:ext cx="957310" cy="855233"/>
            </a:xfrm>
            <a:custGeom>
              <a:avLst/>
              <a:gdLst/>
              <a:ahLst/>
              <a:cxnLst>
                <a:cxn ang="0">
                  <a:pos x="226" y="7"/>
                </a:cxn>
                <a:cxn ang="0">
                  <a:pos x="11" y="176"/>
                </a:cxn>
                <a:cxn ang="0">
                  <a:pos x="7" y="204"/>
                </a:cxn>
                <a:cxn ang="0">
                  <a:pos x="57" y="268"/>
                </a:cxn>
                <a:cxn ang="0">
                  <a:pos x="85" y="271"/>
                </a:cxn>
                <a:cxn ang="0">
                  <a:pos x="301" y="102"/>
                </a:cxn>
                <a:cxn ang="0">
                  <a:pos x="304" y="74"/>
                </a:cxn>
                <a:cxn ang="0">
                  <a:pos x="254" y="10"/>
                </a:cxn>
                <a:cxn ang="0">
                  <a:pos x="226" y="7"/>
                </a:cxn>
                <a:cxn ang="0">
                  <a:pos x="268" y="74"/>
                </a:cxn>
                <a:cxn ang="0">
                  <a:pos x="243" y="71"/>
                </a:cxn>
                <a:cxn ang="0">
                  <a:pos x="246" y="46"/>
                </a:cxn>
                <a:cxn ang="0">
                  <a:pos x="271" y="49"/>
                </a:cxn>
                <a:cxn ang="0">
                  <a:pos x="268" y="74"/>
                </a:cxn>
              </a:cxnLst>
              <a:rect l="0" t="0" r="r" b="b"/>
              <a:pathLst>
                <a:path w="311" h="278">
                  <a:moveTo>
                    <a:pt x="226" y="7"/>
                  </a:moveTo>
                  <a:cubicBezTo>
                    <a:pt x="11" y="176"/>
                    <a:pt x="11" y="176"/>
                    <a:pt x="11" y="176"/>
                  </a:cubicBezTo>
                  <a:cubicBezTo>
                    <a:pt x="2" y="183"/>
                    <a:pt x="0" y="195"/>
                    <a:pt x="7" y="204"/>
                  </a:cubicBezTo>
                  <a:cubicBezTo>
                    <a:pt x="57" y="268"/>
                    <a:pt x="57" y="268"/>
                    <a:pt x="57" y="268"/>
                  </a:cubicBezTo>
                  <a:cubicBezTo>
                    <a:pt x="64" y="277"/>
                    <a:pt x="77" y="278"/>
                    <a:pt x="85" y="271"/>
                  </a:cubicBezTo>
                  <a:cubicBezTo>
                    <a:pt x="301" y="102"/>
                    <a:pt x="301" y="102"/>
                    <a:pt x="301" y="102"/>
                  </a:cubicBezTo>
                  <a:cubicBezTo>
                    <a:pt x="310" y="95"/>
                    <a:pt x="311" y="82"/>
                    <a:pt x="304" y="74"/>
                  </a:cubicBezTo>
                  <a:cubicBezTo>
                    <a:pt x="254" y="10"/>
                    <a:pt x="254" y="10"/>
                    <a:pt x="254" y="10"/>
                  </a:cubicBezTo>
                  <a:cubicBezTo>
                    <a:pt x="248" y="1"/>
                    <a:pt x="235" y="0"/>
                    <a:pt x="226" y="7"/>
                  </a:cubicBezTo>
                  <a:close/>
                  <a:moveTo>
                    <a:pt x="268" y="74"/>
                  </a:moveTo>
                  <a:cubicBezTo>
                    <a:pt x="260" y="80"/>
                    <a:pt x="249" y="79"/>
                    <a:pt x="243" y="71"/>
                  </a:cubicBezTo>
                  <a:cubicBezTo>
                    <a:pt x="236" y="63"/>
                    <a:pt x="238" y="52"/>
                    <a:pt x="246" y="46"/>
                  </a:cubicBezTo>
                  <a:cubicBezTo>
                    <a:pt x="253" y="40"/>
                    <a:pt x="265" y="41"/>
                    <a:pt x="271" y="49"/>
                  </a:cubicBezTo>
                  <a:cubicBezTo>
                    <a:pt x="277" y="56"/>
                    <a:pt x="276" y="68"/>
                    <a:pt x="268" y="74"/>
                  </a:cubicBezTo>
                  <a:close/>
                </a:path>
              </a:pathLst>
            </a:custGeom>
            <a:solidFill>
              <a:srgbClr val="D80E2B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72" name="Freeform: Shape 47"/>
            <p:cNvSpPr>
              <a:spLocks/>
            </p:cNvSpPr>
            <p:nvPr/>
          </p:nvSpPr>
          <p:spPr bwMode="auto">
            <a:xfrm>
              <a:off x="4319568" y="3178505"/>
              <a:ext cx="96559" cy="96559"/>
            </a:xfrm>
            <a:custGeom>
              <a:avLst/>
              <a:gdLst/>
              <a:ahLst/>
              <a:cxnLst>
                <a:cxn ang="0">
                  <a:pos x="7" y="5"/>
                </a:cxn>
                <a:cxn ang="0">
                  <a:pos x="5" y="24"/>
                </a:cxn>
                <a:cxn ang="0">
                  <a:pos x="24" y="26"/>
                </a:cxn>
                <a:cxn ang="0">
                  <a:pos x="26" y="7"/>
                </a:cxn>
                <a:cxn ang="0">
                  <a:pos x="7" y="5"/>
                </a:cxn>
                <a:cxn ang="0">
                  <a:pos x="22" y="24"/>
                </a:cxn>
                <a:cxn ang="0">
                  <a:pos x="7" y="22"/>
                </a:cxn>
                <a:cxn ang="0">
                  <a:pos x="9" y="7"/>
                </a:cxn>
                <a:cxn ang="0">
                  <a:pos x="24" y="9"/>
                </a:cxn>
                <a:cxn ang="0">
                  <a:pos x="22" y="24"/>
                </a:cxn>
              </a:cxnLst>
              <a:rect l="0" t="0" r="r" b="b"/>
              <a:pathLst>
                <a:path w="31" h="31">
                  <a:moveTo>
                    <a:pt x="7" y="5"/>
                  </a:moveTo>
                  <a:cubicBezTo>
                    <a:pt x="1" y="10"/>
                    <a:pt x="0" y="18"/>
                    <a:pt x="5" y="24"/>
                  </a:cubicBezTo>
                  <a:cubicBezTo>
                    <a:pt x="10" y="30"/>
                    <a:pt x="18" y="31"/>
                    <a:pt x="24" y="26"/>
                  </a:cubicBezTo>
                  <a:cubicBezTo>
                    <a:pt x="30" y="22"/>
                    <a:pt x="31" y="13"/>
                    <a:pt x="26" y="7"/>
                  </a:cubicBezTo>
                  <a:cubicBezTo>
                    <a:pt x="22" y="1"/>
                    <a:pt x="13" y="0"/>
                    <a:pt x="7" y="5"/>
                  </a:cubicBezTo>
                  <a:close/>
                  <a:moveTo>
                    <a:pt x="22" y="24"/>
                  </a:moveTo>
                  <a:cubicBezTo>
                    <a:pt x="18" y="28"/>
                    <a:pt x="11" y="27"/>
                    <a:pt x="7" y="22"/>
                  </a:cubicBezTo>
                  <a:cubicBezTo>
                    <a:pt x="4" y="18"/>
                    <a:pt x="5" y="11"/>
                    <a:pt x="9" y="7"/>
                  </a:cubicBezTo>
                  <a:cubicBezTo>
                    <a:pt x="14" y="4"/>
                    <a:pt x="20" y="5"/>
                    <a:pt x="24" y="9"/>
                  </a:cubicBezTo>
                  <a:cubicBezTo>
                    <a:pt x="28" y="14"/>
                    <a:pt x="27" y="20"/>
                    <a:pt x="22" y="2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73" name="Freeform: Shape 48"/>
            <p:cNvSpPr>
              <a:spLocks/>
            </p:cNvSpPr>
            <p:nvPr/>
          </p:nvSpPr>
          <p:spPr bwMode="auto">
            <a:xfrm>
              <a:off x="4303394" y="3164710"/>
              <a:ext cx="126905" cy="124148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7" y="31"/>
                </a:cxn>
                <a:cxn ang="0">
                  <a:pos x="32" y="34"/>
                </a:cxn>
                <a:cxn ang="0">
                  <a:pos x="35" y="9"/>
                </a:cxn>
                <a:cxn ang="0">
                  <a:pos x="10" y="6"/>
                </a:cxn>
                <a:cxn ang="0">
                  <a:pos x="29" y="30"/>
                </a:cxn>
                <a:cxn ang="0">
                  <a:pos x="10" y="28"/>
                </a:cxn>
                <a:cxn ang="0">
                  <a:pos x="12" y="9"/>
                </a:cxn>
                <a:cxn ang="0">
                  <a:pos x="31" y="11"/>
                </a:cxn>
                <a:cxn ang="0">
                  <a:pos x="29" y="30"/>
                </a:cxn>
              </a:cxnLst>
              <a:rect l="0" t="0" r="r" b="b"/>
              <a:pathLst>
                <a:path w="41" h="40">
                  <a:moveTo>
                    <a:pt x="10" y="6"/>
                  </a:moveTo>
                  <a:cubicBezTo>
                    <a:pt x="2" y="12"/>
                    <a:pt x="0" y="23"/>
                    <a:pt x="7" y="31"/>
                  </a:cubicBezTo>
                  <a:cubicBezTo>
                    <a:pt x="13" y="39"/>
                    <a:pt x="24" y="40"/>
                    <a:pt x="32" y="34"/>
                  </a:cubicBezTo>
                  <a:cubicBezTo>
                    <a:pt x="40" y="28"/>
                    <a:pt x="41" y="16"/>
                    <a:pt x="35" y="9"/>
                  </a:cubicBezTo>
                  <a:cubicBezTo>
                    <a:pt x="29" y="1"/>
                    <a:pt x="17" y="0"/>
                    <a:pt x="10" y="6"/>
                  </a:cubicBezTo>
                  <a:close/>
                  <a:moveTo>
                    <a:pt x="29" y="30"/>
                  </a:moveTo>
                  <a:cubicBezTo>
                    <a:pt x="23" y="35"/>
                    <a:pt x="15" y="34"/>
                    <a:pt x="10" y="28"/>
                  </a:cubicBezTo>
                  <a:cubicBezTo>
                    <a:pt x="5" y="22"/>
                    <a:pt x="6" y="14"/>
                    <a:pt x="12" y="9"/>
                  </a:cubicBezTo>
                  <a:cubicBezTo>
                    <a:pt x="18" y="4"/>
                    <a:pt x="27" y="5"/>
                    <a:pt x="31" y="11"/>
                  </a:cubicBezTo>
                  <a:cubicBezTo>
                    <a:pt x="36" y="17"/>
                    <a:pt x="35" y="26"/>
                    <a:pt x="29" y="3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74" name="Freeform: Shape 49"/>
            <p:cNvSpPr>
              <a:spLocks/>
            </p:cNvSpPr>
            <p:nvPr/>
          </p:nvSpPr>
          <p:spPr bwMode="auto">
            <a:xfrm>
              <a:off x="4388539" y="2872275"/>
              <a:ext cx="405547" cy="361406"/>
            </a:xfrm>
            <a:custGeom>
              <a:avLst/>
              <a:gdLst/>
              <a:ahLst/>
              <a:cxnLst>
                <a:cxn ang="0">
                  <a:pos x="2" y="105"/>
                </a:cxn>
                <a:cxn ang="0">
                  <a:pos x="2" y="105"/>
                </a:cxn>
                <a:cxn ang="0">
                  <a:pos x="15" y="91"/>
                </a:cxn>
                <a:cxn ang="0">
                  <a:pos x="15" y="91"/>
                </a:cxn>
                <a:cxn ang="0">
                  <a:pos x="106" y="33"/>
                </a:cxn>
                <a:cxn ang="0">
                  <a:pos x="106" y="33"/>
                </a:cxn>
                <a:cxn ang="0">
                  <a:pos x="128" y="0"/>
                </a:cxn>
                <a:cxn ang="0">
                  <a:pos x="128" y="0"/>
                </a:cxn>
                <a:cxn ang="0">
                  <a:pos x="130" y="0"/>
                </a:cxn>
                <a:cxn ang="0">
                  <a:pos x="108" y="34"/>
                </a:cxn>
                <a:cxn ang="0">
                  <a:pos x="108" y="34"/>
                </a:cxn>
                <a:cxn ang="0">
                  <a:pos x="16" y="93"/>
                </a:cxn>
                <a:cxn ang="0">
                  <a:pos x="16" y="93"/>
                </a:cxn>
                <a:cxn ang="0">
                  <a:pos x="4" y="106"/>
                </a:cxn>
                <a:cxn ang="0">
                  <a:pos x="4" y="106"/>
                </a:cxn>
                <a:cxn ang="0">
                  <a:pos x="4" y="114"/>
                </a:cxn>
                <a:cxn ang="0">
                  <a:pos x="4" y="117"/>
                </a:cxn>
                <a:cxn ang="0">
                  <a:pos x="2" y="105"/>
                </a:cxn>
              </a:cxnLst>
              <a:rect l="0" t="0" r="r" b="b"/>
              <a:pathLst>
                <a:path w="132" h="117">
                  <a:moveTo>
                    <a:pt x="2" y="105"/>
                  </a:moveTo>
                  <a:cubicBezTo>
                    <a:pt x="2" y="105"/>
                    <a:pt x="2" y="105"/>
                    <a:pt x="2" y="105"/>
                  </a:cubicBezTo>
                  <a:cubicBezTo>
                    <a:pt x="4" y="101"/>
                    <a:pt x="9" y="96"/>
                    <a:pt x="15" y="91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38" y="74"/>
                    <a:pt x="80" y="53"/>
                    <a:pt x="106" y="33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21" y="22"/>
                    <a:pt x="130" y="1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2" y="12"/>
                    <a:pt x="122" y="23"/>
                    <a:pt x="108" y="34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81" y="55"/>
                    <a:pt x="39" y="75"/>
                    <a:pt x="16" y="93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0" y="97"/>
                    <a:pt x="6" y="102"/>
                    <a:pt x="4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2" y="110"/>
                    <a:pt x="3" y="111"/>
                    <a:pt x="4" y="114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4" y="117"/>
                    <a:pt x="0" y="110"/>
                    <a:pt x="2" y="105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75" name="Freeform: Shape 50"/>
            <p:cNvSpPr>
              <a:spLocks/>
            </p:cNvSpPr>
            <p:nvPr/>
          </p:nvSpPr>
          <p:spPr bwMode="auto">
            <a:xfrm>
              <a:off x="4385780" y="3134364"/>
              <a:ext cx="35865" cy="38623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" y="1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2" y="9"/>
                </a:cxn>
                <a:cxn ang="0">
                  <a:pos x="0" y="11"/>
                </a:cxn>
              </a:cxnLst>
              <a:rect l="0" t="0" r="r" b="b"/>
              <a:pathLst>
                <a:path w="12" h="12">
                  <a:moveTo>
                    <a:pt x="0" y="11"/>
                  </a:moveTo>
                  <a:cubicBezTo>
                    <a:pt x="1" y="11"/>
                    <a:pt x="2" y="11"/>
                    <a:pt x="2" y="12"/>
                  </a:cubicBezTo>
                  <a:cubicBezTo>
                    <a:pt x="5" y="9"/>
                    <a:pt x="8" y="5"/>
                    <a:pt x="12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3"/>
                    <a:pt x="4" y="6"/>
                    <a:pt x="2" y="9"/>
                  </a:cubicBezTo>
                  <a:cubicBezTo>
                    <a:pt x="1" y="10"/>
                    <a:pt x="1" y="10"/>
                    <a:pt x="0" y="11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76" name="Freeform: Shape 67"/>
            <p:cNvSpPr>
              <a:spLocks/>
            </p:cNvSpPr>
            <p:nvPr/>
          </p:nvSpPr>
          <p:spPr bwMode="auto">
            <a:xfrm>
              <a:off x="4371986" y="3170227"/>
              <a:ext cx="19313" cy="35865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4" y="10"/>
                </a:cxn>
                <a:cxn ang="0">
                  <a:pos x="3" y="9"/>
                </a:cxn>
                <a:cxn ang="0">
                  <a:pos x="2" y="7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1" y="6"/>
                </a:cxn>
              </a:cxnLst>
              <a:rect l="0" t="0" r="r" b="b"/>
              <a:pathLst>
                <a:path w="6" h="12">
                  <a:moveTo>
                    <a:pt x="1" y="6"/>
                  </a:moveTo>
                  <a:cubicBezTo>
                    <a:pt x="0" y="9"/>
                    <a:pt x="0" y="12"/>
                    <a:pt x="4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2" y="9"/>
                    <a:pt x="2" y="7"/>
                  </a:cubicBezTo>
                  <a:cubicBezTo>
                    <a:pt x="3" y="5"/>
                    <a:pt x="4" y="3"/>
                    <a:pt x="6" y="1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2"/>
                    <a:pt x="1" y="4"/>
                    <a:pt x="1" y="6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</p:grpSp>
      <p:sp>
        <p:nvSpPr>
          <p:cNvPr id="77" name="Freeform: Shape 68"/>
          <p:cNvSpPr>
            <a:spLocks/>
          </p:cNvSpPr>
          <p:nvPr/>
        </p:nvSpPr>
        <p:spPr bwMode="auto">
          <a:xfrm>
            <a:off x="7150296" y="3541525"/>
            <a:ext cx="566288" cy="367740"/>
          </a:xfrm>
          <a:custGeom>
            <a:avLst/>
            <a:gdLst/>
            <a:ahLst/>
            <a:cxnLst>
              <a:cxn ang="0">
                <a:pos x="27" y="64"/>
              </a:cxn>
              <a:cxn ang="0">
                <a:pos x="121" y="2"/>
              </a:cxn>
              <a:cxn ang="0">
                <a:pos x="120" y="0"/>
              </a:cxn>
              <a:cxn ang="0">
                <a:pos x="17" y="71"/>
              </a:cxn>
              <a:cxn ang="0">
                <a:pos x="0" y="87"/>
              </a:cxn>
              <a:cxn ang="0">
                <a:pos x="1" y="88"/>
              </a:cxn>
              <a:cxn ang="0">
                <a:pos x="27" y="64"/>
              </a:cxn>
            </a:cxnLst>
            <a:rect l="0" t="0" r="r" b="b"/>
            <a:pathLst>
              <a:path w="121" h="88">
                <a:moveTo>
                  <a:pt x="27" y="64"/>
                </a:moveTo>
                <a:cubicBezTo>
                  <a:pt x="49" y="44"/>
                  <a:pt x="83" y="31"/>
                  <a:pt x="121" y="2"/>
                </a:cubicBezTo>
                <a:cubicBezTo>
                  <a:pt x="120" y="0"/>
                  <a:pt x="120" y="0"/>
                  <a:pt x="120" y="0"/>
                </a:cubicBezTo>
                <a:cubicBezTo>
                  <a:pt x="76" y="34"/>
                  <a:pt x="41" y="45"/>
                  <a:pt x="17" y="71"/>
                </a:cubicBezTo>
                <a:cubicBezTo>
                  <a:pt x="10" y="77"/>
                  <a:pt x="4" y="82"/>
                  <a:pt x="0" y="87"/>
                </a:cubicBezTo>
                <a:cubicBezTo>
                  <a:pt x="1" y="88"/>
                  <a:pt x="1" y="88"/>
                  <a:pt x="1" y="88"/>
                </a:cubicBezTo>
                <a:cubicBezTo>
                  <a:pt x="8" y="81"/>
                  <a:pt x="16" y="73"/>
                  <a:pt x="27" y="64"/>
                </a:cubicBezTo>
                <a:close/>
              </a:path>
            </a:pathLst>
          </a:custGeom>
          <a:solidFill>
            <a:srgbClr val="01010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sz="1300"/>
          </a:p>
        </p:txBody>
      </p:sp>
      <p:grpSp>
        <p:nvGrpSpPr>
          <p:cNvPr id="78" name="Group 69"/>
          <p:cNvGrpSpPr/>
          <p:nvPr/>
        </p:nvGrpSpPr>
        <p:grpSpPr>
          <a:xfrm>
            <a:off x="7020262" y="2183143"/>
            <a:ext cx="868305" cy="1485965"/>
            <a:chOff x="4989961" y="1868067"/>
            <a:chExt cx="571075" cy="1092490"/>
          </a:xfrm>
        </p:grpSpPr>
        <p:sp>
          <p:nvSpPr>
            <p:cNvPr id="79" name="Freeform: Shape 70"/>
            <p:cNvSpPr>
              <a:spLocks/>
            </p:cNvSpPr>
            <p:nvPr/>
          </p:nvSpPr>
          <p:spPr bwMode="auto">
            <a:xfrm>
              <a:off x="4993160" y="1879102"/>
              <a:ext cx="564678" cy="1081455"/>
            </a:xfrm>
            <a:custGeom>
              <a:avLst/>
              <a:gdLst/>
              <a:ahLst/>
              <a:cxnLst>
                <a:cxn ang="0">
                  <a:pos x="186" y="72"/>
                </a:cxn>
                <a:cxn ang="0">
                  <a:pos x="185" y="72"/>
                </a:cxn>
                <a:cxn ang="0">
                  <a:pos x="185" y="72"/>
                </a:cxn>
                <a:cxn ang="0">
                  <a:pos x="177" y="65"/>
                </a:cxn>
                <a:cxn ang="0">
                  <a:pos x="147" y="41"/>
                </a:cxn>
                <a:cxn ang="0">
                  <a:pos x="132" y="29"/>
                </a:cxn>
                <a:cxn ang="0">
                  <a:pos x="101" y="4"/>
                </a:cxn>
                <a:cxn ang="0">
                  <a:pos x="85" y="4"/>
                </a:cxn>
                <a:cxn ang="0">
                  <a:pos x="54" y="29"/>
                </a:cxn>
                <a:cxn ang="0">
                  <a:pos x="39" y="41"/>
                </a:cxn>
                <a:cxn ang="0">
                  <a:pos x="9" y="65"/>
                </a:cxn>
                <a:cxn ang="0">
                  <a:pos x="1" y="72"/>
                </a:cxn>
                <a:cxn ang="0">
                  <a:pos x="1" y="72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1" y="82"/>
                </a:cxn>
                <a:cxn ang="0">
                  <a:pos x="1" y="341"/>
                </a:cxn>
                <a:cxn ang="0">
                  <a:pos x="10" y="349"/>
                </a:cxn>
                <a:cxn ang="0">
                  <a:pos x="176" y="349"/>
                </a:cxn>
                <a:cxn ang="0">
                  <a:pos x="185" y="341"/>
                </a:cxn>
                <a:cxn ang="0">
                  <a:pos x="185" y="82"/>
                </a:cxn>
                <a:cxn ang="0">
                  <a:pos x="186" y="72"/>
                </a:cxn>
                <a:cxn ang="0">
                  <a:pos x="186" y="72"/>
                </a:cxn>
                <a:cxn ang="0">
                  <a:pos x="142" y="336"/>
                </a:cxn>
                <a:cxn ang="0">
                  <a:pos x="123" y="317"/>
                </a:cxn>
                <a:cxn ang="0">
                  <a:pos x="142" y="298"/>
                </a:cxn>
                <a:cxn ang="0">
                  <a:pos x="162" y="317"/>
                </a:cxn>
                <a:cxn ang="0">
                  <a:pos x="142" y="336"/>
                </a:cxn>
              </a:cxnLst>
              <a:rect l="0" t="0" r="r" b="b"/>
              <a:pathLst>
                <a:path w="186" h="350">
                  <a:moveTo>
                    <a:pt x="186" y="72"/>
                  </a:moveTo>
                  <a:cubicBezTo>
                    <a:pt x="186" y="72"/>
                    <a:pt x="185" y="72"/>
                    <a:pt x="185" y="72"/>
                  </a:cubicBezTo>
                  <a:cubicBezTo>
                    <a:pt x="185" y="72"/>
                    <a:pt x="185" y="72"/>
                    <a:pt x="185" y="72"/>
                  </a:cubicBezTo>
                  <a:cubicBezTo>
                    <a:pt x="185" y="72"/>
                    <a:pt x="182" y="69"/>
                    <a:pt x="177" y="65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3" y="38"/>
                    <a:pt x="136" y="32"/>
                    <a:pt x="132" y="29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6" y="0"/>
                    <a:pt x="90" y="0"/>
                    <a:pt x="85" y="4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0" y="32"/>
                    <a:pt x="43" y="38"/>
                    <a:pt x="39" y="41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4" y="69"/>
                    <a:pt x="1" y="72"/>
                    <a:pt x="1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1" y="77"/>
                    <a:pt x="1" y="82"/>
                  </a:cubicBezTo>
                  <a:cubicBezTo>
                    <a:pt x="1" y="341"/>
                    <a:pt x="1" y="341"/>
                    <a:pt x="1" y="341"/>
                  </a:cubicBezTo>
                  <a:cubicBezTo>
                    <a:pt x="1" y="346"/>
                    <a:pt x="5" y="350"/>
                    <a:pt x="10" y="349"/>
                  </a:cubicBezTo>
                  <a:cubicBezTo>
                    <a:pt x="176" y="349"/>
                    <a:pt x="176" y="349"/>
                    <a:pt x="176" y="349"/>
                  </a:cubicBezTo>
                  <a:cubicBezTo>
                    <a:pt x="181" y="350"/>
                    <a:pt x="185" y="346"/>
                    <a:pt x="185" y="341"/>
                  </a:cubicBezTo>
                  <a:cubicBezTo>
                    <a:pt x="185" y="82"/>
                    <a:pt x="185" y="82"/>
                    <a:pt x="185" y="82"/>
                  </a:cubicBezTo>
                  <a:cubicBezTo>
                    <a:pt x="185" y="77"/>
                    <a:pt x="186" y="72"/>
                    <a:pt x="186" y="72"/>
                  </a:cubicBezTo>
                  <a:cubicBezTo>
                    <a:pt x="186" y="72"/>
                    <a:pt x="186" y="72"/>
                    <a:pt x="186" y="72"/>
                  </a:cubicBezTo>
                  <a:close/>
                  <a:moveTo>
                    <a:pt x="142" y="336"/>
                  </a:moveTo>
                  <a:cubicBezTo>
                    <a:pt x="132" y="336"/>
                    <a:pt x="123" y="328"/>
                    <a:pt x="123" y="317"/>
                  </a:cubicBezTo>
                  <a:cubicBezTo>
                    <a:pt x="123" y="306"/>
                    <a:pt x="132" y="298"/>
                    <a:pt x="142" y="298"/>
                  </a:cubicBezTo>
                  <a:cubicBezTo>
                    <a:pt x="153" y="298"/>
                    <a:pt x="162" y="306"/>
                    <a:pt x="162" y="317"/>
                  </a:cubicBezTo>
                  <a:cubicBezTo>
                    <a:pt x="162" y="328"/>
                    <a:pt x="153" y="336"/>
                    <a:pt x="142" y="336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80" name="Freeform: Shape 71"/>
            <p:cNvSpPr>
              <a:spLocks/>
            </p:cNvSpPr>
            <p:nvPr/>
          </p:nvSpPr>
          <p:spPr bwMode="auto">
            <a:xfrm>
              <a:off x="4989961" y="1868067"/>
              <a:ext cx="571075" cy="1081455"/>
            </a:xfrm>
            <a:custGeom>
              <a:avLst/>
              <a:gdLst/>
              <a:ahLst/>
              <a:cxnLst>
                <a:cxn ang="0">
                  <a:pos x="186" y="72"/>
                </a:cxn>
                <a:cxn ang="0">
                  <a:pos x="185" y="72"/>
                </a:cxn>
                <a:cxn ang="0">
                  <a:pos x="185" y="72"/>
                </a:cxn>
                <a:cxn ang="0">
                  <a:pos x="177" y="66"/>
                </a:cxn>
                <a:cxn ang="0">
                  <a:pos x="147" y="41"/>
                </a:cxn>
                <a:cxn ang="0">
                  <a:pos x="132" y="29"/>
                </a:cxn>
                <a:cxn ang="0">
                  <a:pos x="101" y="4"/>
                </a:cxn>
                <a:cxn ang="0">
                  <a:pos x="85" y="4"/>
                </a:cxn>
                <a:cxn ang="0">
                  <a:pos x="54" y="29"/>
                </a:cxn>
                <a:cxn ang="0">
                  <a:pos x="39" y="41"/>
                </a:cxn>
                <a:cxn ang="0">
                  <a:pos x="9" y="66"/>
                </a:cxn>
                <a:cxn ang="0">
                  <a:pos x="1" y="72"/>
                </a:cxn>
                <a:cxn ang="0">
                  <a:pos x="1" y="72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1" y="82"/>
                </a:cxn>
                <a:cxn ang="0">
                  <a:pos x="1" y="341"/>
                </a:cxn>
                <a:cxn ang="0">
                  <a:pos x="10" y="351"/>
                </a:cxn>
                <a:cxn ang="0">
                  <a:pos x="176" y="351"/>
                </a:cxn>
                <a:cxn ang="0">
                  <a:pos x="185" y="341"/>
                </a:cxn>
                <a:cxn ang="0">
                  <a:pos x="185" y="82"/>
                </a:cxn>
                <a:cxn ang="0">
                  <a:pos x="186" y="72"/>
                </a:cxn>
                <a:cxn ang="0">
                  <a:pos x="186" y="72"/>
                </a:cxn>
                <a:cxn ang="0">
                  <a:pos x="142" y="337"/>
                </a:cxn>
                <a:cxn ang="0">
                  <a:pos x="123" y="317"/>
                </a:cxn>
                <a:cxn ang="0">
                  <a:pos x="142" y="298"/>
                </a:cxn>
                <a:cxn ang="0">
                  <a:pos x="162" y="317"/>
                </a:cxn>
                <a:cxn ang="0">
                  <a:pos x="142" y="337"/>
                </a:cxn>
              </a:cxnLst>
              <a:rect l="0" t="0" r="r" b="b"/>
              <a:pathLst>
                <a:path w="186" h="351">
                  <a:moveTo>
                    <a:pt x="186" y="72"/>
                  </a:moveTo>
                  <a:cubicBezTo>
                    <a:pt x="186" y="72"/>
                    <a:pt x="185" y="72"/>
                    <a:pt x="185" y="72"/>
                  </a:cubicBezTo>
                  <a:cubicBezTo>
                    <a:pt x="185" y="72"/>
                    <a:pt x="185" y="72"/>
                    <a:pt x="185" y="72"/>
                  </a:cubicBezTo>
                  <a:cubicBezTo>
                    <a:pt x="185" y="72"/>
                    <a:pt x="182" y="69"/>
                    <a:pt x="177" y="66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3" y="38"/>
                    <a:pt x="136" y="32"/>
                    <a:pt x="132" y="29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6" y="0"/>
                    <a:pt x="90" y="0"/>
                    <a:pt x="85" y="4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0" y="32"/>
                    <a:pt x="43" y="38"/>
                    <a:pt x="39" y="41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9"/>
                    <a:pt x="1" y="72"/>
                    <a:pt x="1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1" y="77"/>
                    <a:pt x="1" y="82"/>
                  </a:cubicBezTo>
                  <a:cubicBezTo>
                    <a:pt x="1" y="341"/>
                    <a:pt x="1" y="341"/>
                    <a:pt x="1" y="341"/>
                  </a:cubicBezTo>
                  <a:cubicBezTo>
                    <a:pt x="1" y="346"/>
                    <a:pt x="5" y="351"/>
                    <a:pt x="10" y="351"/>
                  </a:cubicBezTo>
                  <a:cubicBezTo>
                    <a:pt x="176" y="351"/>
                    <a:pt x="176" y="351"/>
                    <a:pt x="176" y="351"/>
                  </a:cubicBezTo>
                  <a:cubicBezTo>
                    <a:pt x="181" y="351"/>
                    <a:pt x="185" y="346"/>
                    <a:pt x="185" y="341"/>
                  </a:cubicBezTo>
                  <a:cubicBezTo>
                    <a:pt x="185" y="82"/>
                    <a:pt x="185" y="82"/>
                    <a:pt x="185" y="82"/>
                  </a:cubicBezTo>
                  <a:cubicBezTo>
                    <a:pt x="185" y="77"/>
                    <a:pt x="186" y="72"/>
                    <a:pt x="186" y="72"/>
                  </a:cubicBezTo>
                  <a:cubicBezTo>
                    <a:pt x="186" y="72"/>
                    <a:pt x="186" y="72"/>
                    <a:pt x="186" y="72"/>
                  </a:cubicBezTo>
                  <a:close/>
                  <a:moveTo>
                    <a:pt x="142" y="337"/>
                  </a:moveTo>
                  <a:cubicBezTo>
                    <a:pt x="132" y="337"/>
                    <a:pt x="123" y="328"/>
                    <a:pt x="123" y="317"/>
                  </a:cubicBezTo>
                  <a:cubicBezTo>
                    <a:pt x="123" y="306"/>
                    <a:pt x="132" y="298"/>
                    <a:pt x="142" y="298"/>
                  </a:cubicBezTo>
                  <a:cubicBezTo>
                    <a:pt x="153" y="298"/>
                    <a:pt x="162" y="306"/>
                    <a:pt x="162" y="317"/>
                  </a:cubicBezTo>
                  <a:cubicBezTo>
                    <a:pt x="162" y="328"/>
                    <a:pt x="153" y="337"/>
                    <a:pt x="142" y="337"/>
                  </a:cubicBezTo>
                  <a:close/>
                </a:path>
              </a:pathLst>
            </a:custGeom>
            <a:solidFill>
              <a:srgbClr val="D80E2B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</p:grpSp>
      <p:grpSp>
        <p:nvGrpSpPr>
          <p:cNvPr id="81" name="Group 72"/>
          <p:cNvGrpSpPr/>
          <p:nvPr/>
        </p:nvGrpSpPr>
        <p:grpSpPr>
          <a:xfrm>
            <a:off x="5875106" y="3549039"/>
            <a:ext cx="1845676" cy="1395911"/>
            <a:chOff x="4236804" y="2872275"/>
            <a:chExt cx="1213880" cy="1026280"/>
          </a:xfrm>
        </p:grpSpPr>
        <p:sp>
          <p:nvSpPr>
            <p:cNvPr id="82" name="Freeform: Shape 73"/>
            <p:cNvSpPr>
              <a:spLocks/>
            </p:cNvSpPr>
            <p:nvPr/>
          </p:nvSpPr>
          <p:spPr bwMode="auto">
            <a:xfrm>
              <a:off x="5053413" y="3126086"/>
              <a:ext cx="52418" cy="60694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4" y="6"/>
                </a:cxn>
                <a:cxn ang="0">
                  <a:pos x="14" y="6"/>
                </a:cxn>
                <a:cxn ang="0">
                  <a:pos x="15" y="20"/>
                </a:cxn>
                <a:cxn ang="0">
                  <a:pos x="15" y="20"/>
                </a:cxn>
                <a:cxn ang="0">
                  <a:pos x="13" y="19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0" y="3"/>
                </a:cxn>
              </a:cxnLst>
              <a:rect l="0" t="0" r="r" b="b"/>
              <a:pathLst>
                <a:path w="17" h="20">
                  <a:moveTo>
                    <a:pt x="0" y="3"/>
                  </a:moveTo>
                  <a:cubicBezTo>
                    <a:pt x="5" y="0"/>
                    <a:pt x="11" y="2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7" y="9"/>
                    <a:pt x="17" y="14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5" y="13"/>
                    <a:pt x="14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4"/>
                    <a:pt x="5" y="3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83" name="Freeform: Shape 74"/>
            <p:cNvSpPr>
              <a:spLocks/>
            </p:cNvSpPr>
            <p:nvPr/>
          </p:nvSpPr>
          <p:spPr bwMode="auto">
            <a:xfrm>
              <a:off x="4236804" y="3043322"/>
              <a:ext cx="957310" cy="855233"/>
            </a:xfrm>
            <a:custGeom>
              <a:avLst/>
              <a:gdLst/>
              <a:ahLst/>
              <a:cxnLst>
                <a:cxn ang="0">
                  <a:pos x="226" y="7"/>
                </a:cxn>
                <a:cxn ang="0">
                  <a:pos x="10" y="176"/>
                </a:cxn>
                <a:cxn ang="0">
                  <a:pos x="7" y="204"/>
                </a:cxn>
                <a:cxn ang="0">
                  <a:pos x="57" y="268"/>
                </a:cxn>
                <a:cxn ang="0">
                  <a:pos x="85" y="271"/>
                </a:cxn>
                <a:cxn ang="0">
                  <a:pos x="301" y="102"/>
                </a:cxn>
                <a:cxn ang="0">
                  <a:pos x="304" y="74"/>
                </a:cxn>
                <a:cxn ang="0">
                  <a:pos x="254" y="10"/>
                </a:cxn>
                <a:cxn ang="0">
                  <a:pos x="226" y="7"/>
                </a:cxn>
                <a:cxn ang="0">
                  <a:pos x="267" y="74"/>
                </a:cxn>
                <a:cxn ang="0">
                  <a:pos x="242" y="71"/>
                </a:cxn>
                <a:cxn ang="0">
                  <a:pos x="245" y="46"/>
                </a:cxn>
                <a:cxn ang="0">
                  <a:pos x="270" y="49"/>
                </a:cxn>
                <a:cxn ang="0">
                  <a:pos x="267" y="74"/>
                </a:cxn>
              </a:cxnLst>
              <a:rect l="0" t="0" r="r" b="b"/>
              <a:pathLst>
                <a:path w="311" h="278">
                  <a:moveTo>
                    <a:pt x="226" y="7"/>
                  </a:moveTo>
                  <a:cubicBezTo>
                    <a:pt x="10" y="176"/>
                    <a:pt x="10" y="176"/>
                    <a:pt x="10" y="176"/>
                  </a:cubicBezTo>
                  <a:cubicBezTo>
                    <a:pt x="1" y="183"/>
                    <a:pt x="0" y="195"/>
                    <a:pt x="7" y="204"/>
                  </a:cubicBezTo>
                  <a:cubicBezTo>
                    <a:pt x="57" y="268"/>
                    <a:pt x="57" y="268"/>
                    <a:pt x="57" y="268"/>
                  </a:cubicBezTo>
                  <a:cubicBezTo>
                    <a:pt x="64" y="277"/>
                    <a:pt x="76" y="278"/>
                    <a:pt x="85" y="271"/>
                  </a:cubicBezTo>
                  <a:cubicBezTo>
                    <a:pt x="301" y="102"/>
                    <a:pt x="301" y="102"/>
                    <a:pt x="301" y="102"/>
                  </a:cubicBezTo>
                  <a:cubicBezTo>
                    <a:pt x="309" y="95"/>
                    <a:pt x="311" y="82"/>
                    <a:pt x="304" y="74"/>
                  </a:cubicBezTo>
                  <a:cubicBezTo>
                    <a:pt x="254" y="10"/>
                    <a:pt x="254" y="10"/>
                    <a:pt x="254" y="10"/>
                  </a:cubicBezTo>
                  <a:cubicBezTo>
                    <a:pt x="247" y="1"/>
                    <a:pt x="235" y="0"/>
                    <a:pt x="226" y="7"/>
                  </a:cubicBezTo>
                  <a:close/>
                  <a:moveTo>
                    <a:pt x="267" y="74"/>
                  </a:moveTo>
                  <a:cubicBezTo>
                    <a:pt x="260" y="80"/>
                    <a:pt x="248" y="79"/>
                    <a:pt x="242" y="71"/>
                  </a:cubicBezTo>
                  <a:cubicBezTo>
                    <a:pt x="236" y="63"/>
                    <a:pt x="237" y="52"/>
                    <a:pt x="245" y="46"/>
                  </a:cubicBezTo>
                  <a:cubicBezTo>
                    <a:pt x="253" y="40"/>
                    <a:pt x="264" y="41"/>
                    <a:pt x="270" y="49"/>
                  </a:cubicBezTo>
                  <a:cubicBezTo>
                    <a:pt x="276" y="56"/>
                    <a:pt x="275" y="68"/>
                    <a:pt x="267" y="74"/>
                  </a:cubicBezTo>
                  <a:close/>
                </a:path>
              </a:pathLst>
            </a:custGeom>
            <a:solidFill>
              <a:srgbClr val="00174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84" name="Freeform: Shape 75"/>
            <p:cNvSpPr>
              <a:spLocks/>
            </p:cNvSpPr>
            <p:nvPr/>
          </p:nvSpPr>
          <p:spPr bwMode="auto">
            <a:xfrm>
              <a:off x="4978926" y="3178505"/>
              <a:ext cx="96559" cy="96559"/>
            </a:xfrm>
            <a:custGeom>
              <a:avLst/>
              <a:gdLst/>
              <a:ahLst/>
              <a:cxnLst>
                <a:cxn ang="0">
                  <a:pos x="7" y="5"/>
                </a:cxn>
                <a:cxn ang="0">
                  <a:pos x="5" y="24"/>
                </a:cxn>
                <a:cxn ang="0">
                  <a:pos x="24" y="26"/>
                </a:cxn>
                <a:cxn ang="0">
                  <a:pos x="26" y="7"/>
                </a:cxn>
                <a:cxn ang="0">
                  <a:pos x="7" y="5"/>
                </a:cxn>
                <a:cxn ang="0">
                  <a:pos x="22" y="24"/>
                </a:cxn>
                <a:cxn ang="0">
                  <a:pos x="7" y="22"/>
                </a:cxn>
                <a:cxn ang="0">
                  <a:pos x="9" y="7"/>
                </a:cxn>
                <a:cxn ang="0">
                  <a:pos x="24" y="9"/>
                </a:cxn>
                <a:cxn ang="0">
                  <a:pos x="22" y="24"/>
                </a:cxn>
              </a:cxnLst>
              <a:rect l="0" t="0" r="r" b="b"/>
              <a:pathLst>
                <a:path w="31" h="31">
                  <a:moveTo>
                    <a:pt x="7" y="5"/>
                  </a:moveTo>
                  <a:cubicBezTo>
                    <a:pt x="1" y="10"/>
                    <a:pt x="0" y="18"/>
                    <a:pt x="5" y="24"/>
                  </a:cubicBezTo>
                  <a:cubicBezTo>
                    <a:pt x="9" y="30"/>
                    <a:pt x="18" y="31"/>
                    <a:pt x="24" y="26"/>
                  </a:cubicBezTo>
                  <a:cubicBezTo>
                    <a:pt x="30" y="22"/>
                    <a:pt x="31" y="13"/>
                    <a:pt x="26" y="7"/>
                  </a:cubicBezTo>
                  <a:cubicBezTo>
                    <a:pt x="21" y="1"/>
                    <a:pt x="13" y="0"/>
                    <a:pt x="7" y="5"/>
                  </a:cubicBezTo>
                  <a:close/>
                  <a:moveTo>
                    <a:pt x="22" y="24"/>
                  </a:moveTo>
                  <a:cubicBezTo>
                    <a:pt x="17" y="28"/>
                    <a:pt x="11" y="27"/>
                    <a:pt x="7" y="22"/>
                  </a:cubicBezTo>
                  <a:cubicBezTo>
                    <a:pt x="3" y="18"/>
                    <a:pt x="4" y="11"/>
                    <a:pt x="9" y="7"/>
                  </a:cubicBezTo>
                  <a:cubicBezTo>
                    <a:pt x="13" y="4"/>
                    <a:pt x="20" y="5"/>
                    <a:pt x="24" y="9"/>
                  </a:cubicBezTo>
                  <a:cubicBezTo>
                    <a:pt x="27" y="14"/>
                    <a:pt x="26" y="20"/>
                    <a:pt x="22" y="2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85" name="Freeform: Shape 76"/>
            <p:cNvSpPr>
              <a:spLocks/>
            </p:cNvSpPr>
            <p:nvPr/>
          </p:nvSpPr>
          <p:spPr bwMode="auto">
            <a:xfrm>
              <a:off x="4965131" y="3164710"/>
              <a:ext cx="121388" cy="124148"/>
            </a:xfrm>
            <a:custGeom>
              <a:avLst/>
              <a:gdLst/>
              <a:ahLst/>
              <a:cxnLst>
                <a:cxn ang="0">
                  <a:pos x="9" y="6"/>
                </a:cxn>
                <a:cxn ang="0">
                  <a:pos x="6" y="31"/>
                </a:cxn>
                <a:cxn ang="0">
                  <a:pos x="31" y="34"/>
                </a:cxn>
                <a:cxn ang="0">
                  <a:pos x="34" y="9"/>
                </a:cxn>
                <a:cxn ang="0">
                  <a:pos x="9" y="6"/>
                </a:cxn>
                <a:cxn ang="0">
                  <a:pos x="29" y="30"/>
                </a:cxn>
                <a:cxn ang="0">
                  <a:pos x="10" y="28"/>
                </a:cxn>
                <a:cxn ang="0">
                  <a:pos x="12" y="9"/>
                </a:cxn>
                <a:cxn ang="0">
                  <a:pos x="31" y="11"/>
                </a:cxn>
                <a:cxn ang="0">
                  <a:pos x="29" y="30"/>
                </a:cxn>
              </a:cxnLst>
              <a:rect l="0" t="0" r="r" b="b"/>
              <a:pathLst>
                <a:path w="40" h="40">
                  <a:moveTo>
                    <a:pt x="9" y="6"/>
                  </a:moveTo>
                  <a:cubicBezTo>
                    <a:pt x="1" y="12"/>
                    <a:pt x="0" y="23"/>
                    <a:pt x="6" y="31"/>
                  </a:cubicBezTo>
                  <a:cubicBezTo>
                    <a:pt x="12" y="39"/>
                    <a:pt x="24" y="40"/>
                    <a:pt x="31" y="34"/>
                  </a:cubicBezTo>
                  <a:cubicBezTo>
                    <a:pt x="39" y="28"/>
                    <a:pt x="40" y="16"/>
                    <a:pt x="34" y="9"/>
                  </a:cubicBezTo>
                  <a:cubicBezTo>
                    <a:pt x="28" y="1"/>
                    <a:pt x="17" y="0"/>
                    <a:pt x="9" y="6"/>
                  </a:cubicBezTo>
                  <a:close/>
                  <a:moveTo>
                    <a:pt x="29" y="30"/>
                  </a:moveTo>
                  <a:cubicBezTo>
                    <a:pt x="23" y="35"/>
                    <a:pt x="14" y="34"/>
                    <a:pt x="10" y="28"/>
                  </a:cubicBezTo>
                  <a:cubicBezTo>
                    <a:pt x="5" y="22"/>
                    <a:pt x="6" y="14"/>
                    <a:pt x="12" y="9"/>
                  </a:cubicBezTo>
                  <a:cubicBezTo>
                    <a:pt x="18" y="4"/>
                    <a:pt x="26" y="5"/>
                    <a:pt x="31" y="11"/>
                  </a:cubicBezTo>
                  <a:cubicBezTo>
                    <a:pt x="36" y="17"/>
                    <a:pt x="35" y="26"/>
                    <a:pt x="29" y="3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86" name="Freeform: Shape 77"/>
            <p:cNvSpPr>
              <a:spLocks/>
            </p:cNvSpPr>
            <p:nvPr/>
          </p:nvSpPr>
          <p:spPr bwMode="auto">
            <a:xfrm>
              <a:off x="5045137" y="2872275"/>
              <a:ext cx="405547" cy="361406"/>
            </a:xfrm>
            <a:custGeom>
              <a:avLst/>
              <a:gdLst/>
              <a:ahLst/>
              <a:cxnLst>
                <a:cxn ang="0">
                  <a:pos x="3" y="105"/>
                </a:cxn>
                <a:cxn ang="0">
                  <a:pos x="3" y="105"/>
                </a:cxn>
                <a:cxn ang="0">
                  <a:pos x="16" y="91"/>
                </a:cxn>
                <a:cxn ang="0">
                  <a:pos x="16" y="91"/>
                </a:cxn>
                <a:cxn ang="0">
                  <a:pos x="107" y="33"/>
                </a:cxn>
                <a:cxn ang="0">
                  <a:pos x="107" y="33"/>
                </a:cxn>
                <a:cxn ang="0">
                  <a:pos x="129" y="0"/>
                </a:cxn>
                <a:cxn ang="0">
                  <a:pos x="129" y="0"/>
                </a:cxn>
                <a:cxn ang="0">
                  <a:pos x="131" y="0"/>
                </a:cxn>
                <a:cxn ang="0">
                  <a:pos x="108" y="34"/>
                </a:cxn>
                <a:cxn ang="0">
                  <a:pos x="108" y="34"/>
                </a:cxn>
                <a:cxn ang="0">
                  <a:pos x="17" y="93"/>
                </a:cxn>
                <a:cxn ang="0">
                  <a:pos x="17" y="93"/>
                </a:cxn>
                <a:cxn ang="0">
                  <a:pos x="4" y="106"/>
                </a:cxn>
                <a:cxn ang="0">
                  <a:pos x="4" y="106"/>
                </a:cxn>
                <a:cxn ang="0">
                  <a:pos x="5" y="114"/>
                </a:cxn>
                <a:cxn ang="0">
                  <a:pos x="5" y="117"/>
                </a:cxn>
                <a:cxn ang="0">
                  <a:pos x="3" y="105"/>
                </a:cxn>
              </a:cxnLst>
              <a:rect l="0" t="0" r="r" b="b"/>
              <a:pathLst>
                <a:path w="132" h="117">
                  <a:moveTo>
                    <a:pt x="3" y="105"/>
                  </a:moveTo>
                  <a:cubicBezTo>
                    <a:pt x="3" y="105"/>
                    <a:pt x="3" y="105"/>
                    <a:pt x="3" y="105"/>
                  </a:cubicBezTo>
                  <a:cubicBezTo>
                    <a:pt x="5" y="101"/>
                    <a:pt x="10" y="96"/>
                    <a:pt x="16" y="91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38" y="74"/>
                    <a:pt x="81" y="53"/>
                    <a:pt x="107" y="33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21" y="22"/>
                    <a:pt x="130" y="1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2" y="12"/>
                    <a:pt x="123" y="23"/>
                    <a:pt x="108" y="34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82" y="55"/>
                    <a:pt x="39" y="75"/>
                    <a:pt x="17" y="93"/>
                  </a:cubicBezTo>
                  <a:cubicBezTo>
                    <a:pt x="17" y="93"/>
                    <a:pt x="17" y="93"/>
                    <a:pt x="17" y="93"/>
                  </a:cubicBezTo>
                  <a:cubicBezTo>
                    <a:pt x="11" y="97"/>
                    <a:pt x="7" y="102"/>
                    <a:pt x="4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3" y="110"/>
                    <a:pt x="4" y="111"/>
                    <a:pt x="5" y="114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0" y="110"/>
                    <a:pt x="3" y="105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87" name="Freeform: Shape 78"/>
            <p:cNvSpPr>
              <a:spLocks/>
            </p:cNvSpPr>
            <p:nvPr/>
          </p:nvSpPr>
          <p:spPr bwMode="auto">
            <a:xfrm>
              <a:off x="5045137" y="3134364"/>
              <a:ext cx="33106" cy="38623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" y="1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2" y="9"/>
                </a:cxn>
                <a:cxn ang="0">
                  <a:pos x="0" y="11"/>
                </a:cxn>
              </a:cxnLst>
              <a:rect l="0" t="0" r="r" b="b"/>
              <a:pathLst>
                <a:path w="11" h="12">
                  <a:moveTo>
                    <a:pt x="0" y="11"/>
                  </a:moveTo>
                  <a:cubicBezTo>
                    <a:pt x="1" y="11"/>
                    <a:pt x="1" y="11"/>
                    <a:pt x="2" y="12"/>
                  </a:cubicBezTo>
                  <a:cubicBezTo>
                    <a:pt x="4" y="9"/>
                    <a:pt x="7" y="5"/>
                    <a:pt x="11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3"/>
                    <a:pt x="4" y="6"/>
                    <a:pt x="2" y="9"/>
                  </a:cubicBezTo>
                  <a:cubicBezTo>
                    <a:pt x="1" y="10"/>
                    <a:pt x="0" y="10"/>
                    <a:pt x="0" y="11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88" name="Freeform: Shape 79"/>
            <p:cNvSpPr>
              <a:spLocks/>
            </p:cNvSpPr>
            <p:nvPr/>
          </p:nvSpPr>
          <p:spPr bwMode="auto">
            <a:xfrm>
              <a:off x="5028584" y="3170227"/>
              <a:ext cx="22071" cy="35865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5" y="10"/>
                </a:cxn>
                <a:cxn ang="0">
                  <a:pos x="4" y="9"/>
                </a:cxn>
                <a:cxn ang="0">
                  <a:pos x="3" y="7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1" y="6"/>
                </a:cxn>
              </a:cxnLst>
              <a:rect l="0" t="0" r="r" b="b"/>
              <a:pathLst>
                <a:path w="7" h="12">
                  <a:moveTo>
                    <a:pt x="1" y="6"/>
                  </a:moveTo>
                  <a:cubicBezTo>
                    <a:pt x="0" y="9"/>
                    <a:pt x="1" y="12"/>
                    <a:pt x="5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2" y="9"/>
                    <a:pt x="3" y="7"/>
                  </a:cubicBezTo>
                  <a:cubicBezTo>
                    <a:pt x="4" y="5"/>
                    <a:pt x="5" y="3"/>
                    <a:pt x="7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3" y="2"/>
                    <a:pt x="2" y="4"/>
                    <a:pt x="1" y="6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</p:grpSp>
      <p:sp>
        <p:nvSpPr>
          <p:cNvPr id="89" name="Freeform: Shape 80"/>
          <p:cNvSpPr>
            <a:spLocks/>
          </p:cNvSpPr>
          <p:nvPr/>
        </p:nvSpPr>
        <p:spPr bwMode="auto">
          <a:xfrm>
            <a:off x="8823580" y="3534019"/>
            <a:ext cx="566288" cy="367740"/>
          </a:xfrm>
          <a:custGeom>
            <a:avLst/>
            <a:gdLst/>
            <a:ahLst/>
            <a:cxnLst>
              <a:cxn ang="0">
                <a:pos x="27" y="64"/>
              </a:cxn>
              <a:cxn ang="0">
                <a:pos x="121" y="2"/>
              </a:cxn>
              <a:cxn ang="0">
                <a:pos x="120" y="0"/>
              </a:cxn>
              <a:cxn ang="0">
                <a:pos x="17" y="71"/>
              </a:cxn>
              <a:cxn ang="0">
                <a:pos x="0" y="87"/>
              </a:cxn>
              <a:cxn ang="0">
                <a:pos x="1" y="88"/>
              </a:cxn>
              <a:cxn ang="0">
                <a:pos x="27" y="64"/>
              </a:cxn>
            </a:cxnLst>
            <a:rect l="0" t="0" r="r" b="b"/>
            <a:pathLst>
              <a:path w="121" h="88">
                <a:moveTo>
                  <a:pt x="27" y="64"/>
                </a:moveTo>
                <a:cubicBezTo>
                  <a:pt x="50" y="44"/>
                  <a:pt x="83" y="31"/>
                  <a:pt x="121" y="2"/>
                </a:cubicBezTo>
                <a:cubicBezTo>
                  <a:pt x="120" y="0"/>
                  <a:pt x="120" y="0"/>
                  <a:pt x="120" y="0"/>
                </a:cubicBezTo>
                <a:cubicBezTo>
                  <a:pt x="76" y="34"/>
                  <a:pt x="41" y="45"/>
                  <a:pt x="17" y="71"/>
                </a:cubicBezTo>
                <a:cubicBezTo>
                  <a:pt x="10" y="77"/>
                  <a:pt x="5" y="82"/>
                  <a:pt x="0" y="87"/>
                </a:cubicBezTo>
                <a:cubicBezTo>
                  <a:pt x="1" y="88"/>
                  <a:pt x="1" y="88"/>
                  <a:pt x="1" y="88"/>
                </a:cubicBezTo>
                <a:cubicBezTo>
                  <a:pt x="8" y="82"/>
                  <a:pt x="17" y="73"/>
                  <a:pt x="27" y="64"/>
                </a:cubicBezTo>
                <a:close/>
              </a:path>
            </a:pathLst>
          </a:custGeom>
          <a:solidFill>
            <a:srgbClr val="01010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sz="1300"/>
          </a:p>
        </p:txBody>
      </p:sp>
      <p:grpSp>
        <p:nvGrpSpPr>
          <p:cNvPr id="90" name="Group 81"/>
          <p:cNvGrpSpPr/>
          <p:nvPr/>
        </p:nvGrpSpPr>
        <p:grpSpPr>
          <a:xfrm>
            <a:off x="8706128" y="1927975"/>
            <a:ext cx="868305" cy="1741133"/>
            <a:chOff x="5704493" y="1680467"/>
            <a:chExt cx="571075" cy="1280091"/>
          </a:xfrm>
        </p:grpSpPr>
        <p:sp>
          <p:nvSpPr>
            <p:cNvPr id="91" name="Freeform: Shape 82"/>
            <p:cNvSpPr>
              <a:spLocks/>
            </p:cNvSpPr>
            <p:nvPr/>
          </p:nvSpPr>
          <p:spPr bwMode="auto">
            <a:xfrm>
              <a:off x="5707849" y="1691503"/>
              <a:ext cx="564364" cy="1269055"/>
            </a:xfrm>
            <a:custGeom>
              <a:avLst/>
              <a:gdLst/>
              <a:ahLst/>
              <a:cxnLst>
                <a:cxn ang="0">
                  <a:pos x="186" y="72"/>
                </a:cxn>
                <a:cxn ang="0">
                  <a:pos x="185" y="71"/>
                </a:cxn>
                <a:cxn ang="0">
                  <a:pos x="185" y="71"/>
                </a:cxn>
                <a:cxn ang="0">
                  <a:pos x="177" y="65"/>
                </a:cxn>
                <a:cxn ang="0">
                  <a:pos x="147" y="41"/>
                </a:cxn>
                <a:cxn ang="0">
                  <a:pos x="132" y="28"/>
                </a:cxn>
                <a:cxn ang="0">
                  <a:pos x="101" y="3"/>
                </a:cxn>
                <a:cxn ang="0">
                  <a:pos x="85" y="3"/>
                </a:cxn>
                <a:cxn ang="0">
                  <a:pos x="54" y="28"/>
                </a:cxn>
                <a:cxn ang="0">
                  <a:pos x="39" y="41"/>
                </a:cxn>
                <a:cxn ang="0">
                  <a:pos x="9" y="65"/>
                </a:cxn>
                <a:cxn ang="0">
                  <a:pos x="1" y="71"/>
                </a:cxn>
                <a:cxn ang="0">
                  <a:pos x="1" y="71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1" y="82"/>
                </a:cxn>
                <a:cxn ang="0">
                  <a:pos x="1" y="402"/>
                </a:cxn>
                <a:cxn ang="0">
                  <a:pos x="10" y="410"/>
                </a:cxn>
                <a:cxn ang="0">
                  <a:pos x="176" y="410"/>
                </a:cxn>
                <a:cxn ang="0">
                  <a:pos x="185" y="402"/>
                </a:cxn>
                <a:cxn ang="0">
                  <a:pos x="185" y="82"/>
                </a:cxn>
                <a:cxn ang="0">
                  <a:pos x="186" y="72"/>
                </a:cxn>
                <a:cxn ang="0">
                  <a:pos x="186" y="72"/>
                </a:cxn>
                <a:cxn ang="0">
                  <a:pos x="142" y="397"/>
                </a:cxn>
                <a:cxn ang="0">
                  <a:pos x="123" y="378"/>
                </a:cxn>
                <a:cxn ang="0">
                  <a:pos x="142" y="359"/>
                </a:cxn>
                <a:cxn ang="0">
                  <a:pos x="162" y="378"/>
                </a:cxn>
                <a:cxn ang="0">
                  <a:pos x="142" y="397"/>
                </a:cxn>
              </a:cxnLst>
              <a:rect l="0" t="0" r="r" b="b"/>
              <a:pathLst>
                <a:path w="186" h="411">
                  <a:moveTo>
                    <a:pt x="186" y="72"/>
                  </a:moveTo>
                  <a:cubicBezTo>
                    <a:pt x="186" y="72"/>
                    <a:pt x="185" y="72"/>
                    <a:pt x="185" y="71"/>
                  </a:cubicBezTo>
                  <a:cubicBezTo>
                    <a:pt x="185" y="71"/>
                    <a:pt x="185" y="71"/>
                    <a:pt x="185" y="71"/>
                  </a:cubicBezTo>
                  <a:cubicBezTo>
                    <a:pt x="185" y="71"/>
                    <a:pt x="182" y="69"/>
                    <a:pt x="177" y="65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3" y="37"/>
                    <a:pt x="136" y="32"/>
                    <a:pt x="132" y="28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96" y="0"/>
                    <a:pt x="90" y="0"/>
                    <a:pt x="85" y="3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0" y="32"/>
                    <a:pt x="43" y="37"/>
                    <a:pt x="39" y="41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4" y="69"/>
                    <a:pt x="1" y="71"/>
                    <a:pt x="1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1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1" y="76"/>
                    <a:pt x="1" y="82"/>
                  </a:cubicBezTo>
                  <a:cubicBezTo>
                    <a:pt x="1" y="402"/>
                    <a:pt x="1" y="402"/>
                    <a:pt x="1" y="402"/>
                  </a:cubicBezTo>
                  <a:cubicBezTo>
                    <a:pt x="1" y="407"/>
                    <a:pt x="5" y="411"/>
                    <a:pt x="10" y="410"/>
                  </a:cubicBezTo>
                  <a:cubicBezTo>
                    <a:pt x="176" y="410"/>
                    <a:pt x="176" y="410"/>
                    <a:pt x="176" y="410"/>
                  </a:cubicBezTo>
                  <a:cubicBezTo>
                    <a:pt x="181" y="411"/>
                    <a:pt x="185" y="407"/>
                    <a:pt x="185" y="402"/>
                  </a:cubicBezTo>
                  <a:cubicBezTo>
                    <a:pt x="185" y="82"/>
                    <a:pt x="185" y="82"/>
                    <a:pt x="185" y="82"/>
                  </a:cubicBezTo>
                  <a:cubicBezTo>
                    <a:pt x="185" y="76"/>
                    <a:pt x="186" y="72"/>
                    <a:pt x="186" y="72"/>
                  </a:cubicBezTo>
                  <a:cubicBezTo>
                    <a:pt x="186" y="72"/>
                    <a:pt x="186" y="72"/>
                    <a:pt x="186" y="72"/>
                  </a:cubicBezTo>
                  <a:close/>
                  <a:moveTo>
                    <a:pt x="142" y="397"/>
                  </a:moveTo>
                  <a:cubicBezTo>
                    <a:pt x="132" y="397"/>
                    <a:pt x="123" y="389"/>
                    <a:pt x="123" y="378"/>
                  </a:cubicBezTo>
                  <a:cubicBezTo>
                    <a:pt x="123" y="367"/>
                    <a:pt x="132" y="359"/>
                    <a:pt x="142" y="359"/>
                  </a:cubicBezTo>
                  <a:cubicBezTo>
                    <a:pt x="153" y="359"/>
                    <a:pt x="162" y="367"/>
                    <a:pt x="162" y="378"/>
                  </a:cubicBezTo>
                  <a:cubicBezTo>
                    <a:pt x="162" y="389"/>
                    <a:pt x="153" y="397"/>
                    <a:pt x="142" y="3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92" name="Freeform: Shape 83"/>
            <p:cNvSpPr>
              <a:spLocks/>
            </p:cNvSpPr>
            <p:nvPr/>
          </p:nvSpPr>
          <p:spPr bwMode="auto">
            <a:xfrm>
              <a:off x="5704493" y="1680467"/>
              <a:ext cx="571075" cy="1269055"/>
            </a:xfrm>
            <a:custGeom>
              <a:avLst/>
              <a:gdLst/>
              <a:ahLst/>
              <a:cxnLst>
                <a:cxn ang="0">
                  <a:pos x="186" y="72"/>
                </a:cxn>
                <a:cxn ang="0">
                  <a:pos x="185" y="72"/>
                </a:cxn>
                <a:cxn ang="0">
                  <a:pos x="185" y="71"/>
                </a:cxn>
                <a:cxn ang="0">
                  <a:pos x="177" y="65"/>
                </a:cxn>
                <a:cxn ang="0">
                  <a:pos x="147" y="41"/>
                </a:cxn>
                <a:cxn ang="0">
                  <a:pos x="132" y="29"/>
                </a:cxn>
                <a:cxn ang="0">
                  <a:pos x="101" y="3"/>
                </a:cxn>
                <a:cxn ang="0">
                  <a:pos x="85" y="3"/>
                </a:cxn>
                <a:cxn ang="0">
                  <a:pos x="54" y="29"/>
                </a:cxn>
                <a:cxn ang="0">
                  <a:pos x="39" y="41"/>
                </a:cxn>
                <a:cxn ang="0">
                  <a:pos x="9" y="65"/>
                </a:cxn>
                <a:cxn ang="0">
                  <a:pos x="1" y="71"/>
                </a:cxn>
                <a:cxn ang="0">
                  <a:pos x="1" y="72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1" y="82"/>
                </a:cxn>
                <a:cxn ang="0">
                  <a:pos x="1" y="402"/>
                </a:cxn>
                <a:cxn ang="0">
                  <a:pos x="10" y="412"/>
                </a:cxn>
                <a:cxn ang="0">
                  <a:pos x="176" y="412"/>
                </a:cxn>
                <a:cxn ang="0">
                  <a:pos x="185" y="402"/>
                </a:cxn>
                <a:cxn ang="0">
                  <a:pos x="185" y="82"/>
                </a:cxn>
                <a:cxn ang="0">
                  <a:pos x="186" y="72"/>
                </a:cxn>
                <a:cxn ang="0">
                  <a:pos x="186" y="72"/>
                </a:cxn>
                <a:cxn ang="0">
                  <a:pos x="142" y="398"/>
                </a:cxn>
                <a:cxn ang="0">
                  <a:pos x="123" y="378"/>
                </a:cxn>
                <a:cxn ang="0">
                  <a:pos x="142" y="359"/>
                </a:cxn>
                <a:cxn ang="0">
                  <a:pos x="162" y="378"/>
                </a:cxn>
                <a:cxn ang="0">
                  <a:pos x="142" y="398"/>
                </a:cxn>
              </a:cxnLst>
              <a:rect l="0" t="0" r="r" b="b"/>
              <a:pathLst>
                <a:path w="186" h="412">
                  <a:moveTo>
                    <a:pt x="186" y="72"/>
                  </a:moveTo>
                  <a:cubicBezTo>
                    <a:pt x="186" y="72"/>
                    <a:pt x="185" y="72"/>
                    <a:pt x="185" y="72"/>
                  </a:cubicBezTo>
                  <a:cubicBezTo>
                    <a:pt x="185" y="71"/>
                    <a:pt x="185" y="71"/>
                    <a:pt x="185" y="71"/>
                  </a:cubicBezTo>
                  <a:cubicBezTo>
                    <a:pt x="185" y="71"/>
                    <a:pt x="182" y="69"/>
                    <a:pt x="177" y="65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3" y="37"/>
                    <a:pt x="136" y="32"/>
                    <a:pt x="132" y="29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96" y="0"/>
                    <a:pt x="90" y="0"/>
                    <a:pt x="85" y="3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0" y="32"/>
                    <a:pt x="43" y="37"/>
                    <a:pt x="39" y="41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4" y="69"/>
                    <a:pt x="1" y="71"/>
                    <a:pt x="1" y="71"/>
                  </a:cubicBezTo>
                  <a:cubicBezTo>
                    <a:pt x="1" y="71"/>
                    <a:pt x="1" y="71"/>
                    <a:pt x="1" y="72"/>
                  </a:cubicBezTo>
                  <a:cubicBezTo>
                    <a:pt x="1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1" y="77"/>
                    <a:pt x="1" y="82"/>
                  </a:cubicBezTo>
                  <a:cubicBezTo>
                    <a:pt x="1" y="402"/>
                    <a:pt x="1" y="402"/>
                    <a:pt x="1" y="402"/>
                  </a:cubicBezTo>
                  <a:cubicBezTo>
                    <a:pt x="1" y="407"/>
                    <a:pt x="5" y="412"/>
                    <a:pt x="10" y="412"/>
                  </a:cubicBezTo>
                  <a:cubicBezTo>
                    <a:pt x="176" y="412"/>
                    <a:pt x="176" y="412"/>
                    <a:pt x="176" y="412"/>
                  </a:cubicBezTo>
                  <a:cubicBezTo>
                    <a:pt x="181" y="412"/>
                    <a:pt x="185" y="407"/>
                    <a:pt x="185" y="402"/>
                  </a:cubicBezTo>
                  <a:cubicBezTo>
                    <a:pt x="185" y="82"/>
                    <a:pt x="185" y="82"/>
                    <a:pt x="185" y="82"/>
                  </a:cubicBezTo>
                  <a:cubicBezTo>
                    <a:pt x="185" y="77"/>
                    <a:pt x="186" y="72"/>
                    <a:pt x="186" y="72"/>
                  </a:cubicBezTo>
                  <a:cubicBezTo>
                    <a:pt x="186" y="72"/>
                    <a:pt x="186" y="72"/>
                    <a:pt x="186" y="72"/>
                  </a:cubicBezTo>
                  <a:close/>
                  <a:moveTo>
                    <a:pt x="142" y="398"/>
                  </a:moveTo>
                  <a:cubicBezTo>
                    <a:pt x="132" y="398"/>
                    <a:pt x="123" y="389"/>
                    <a:pt x="123" y="378"/>
                  </a:cubicBezTo>
                  <a:cubicBezTo>
                    <a:pt x="123" y="367"/>
                    <a:pt x="132" y="359"/>
                    <a:pt x="142" y="359"/>
                  </a:cubicBezTo>
                  <a:cubicBezTo>
                    <a:pt x="153" y="359"/>
                    <a:pt x="162" y="367"/>
                    <a:pt x="162" y="378"/>
                  </a:cubicBezTo>
                  <a:cubicBezTo>
                    <a:pt x="162" y="389"/>
                    <a:pt x="153" y="398"/>
                    <a:pt x="142" y="398"/>
                  </a:cubicBezTo>
                  <a:close/>
                </a:path>
              </a:pathLst>
            </a:custGeom>
            <a:solidFill>
              <a:srgbClr val="00174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</p:grpSp>
      <p:grpSp>
        <p:nvGrpSpPr>
          <p:cNvPr id="93" name="Group 84"/>
          <p:cNvGrpSpPr/>
          <p:nvPr/>
        </p:nvGrpSpPr>
        <p:grpSpPr>
          <a:xfrm>
            <a:off x="7548385" y="3541533"/>
            <a:ext cx="1849871" cy="1395911"/>
            <a:chOff x="4943060" y="2866758"/>
            <a:chExt cx="1216639" cy="1026280"/>
          </a:xfrm>
        </p:grpSpPr>
        <p:sp>
          <p:nvSpPr>
            <p:cNvPr id="94" name="Freeform: Shape 85"/>
            <p:cNvSpPr>
              <a:spLocks/>
            </p:cNvSpPr>
            <p:nvPr/>
          </p:nvSpPr>
          <p:spPr bwMode="auto">
            <a:xfrm>
              <a:off x="5762429" y="3120569"/>
              <a:ext cx="52418" cy="60694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3" y="6"/>
                </a:cxn>
                <a:cxn ang="0">
                  <a:pos x="13" y="6"/>
                </a:cxn>
                <a:cxn ang="0">
                  <a:pos x="14" y="20"/>
                </a:cxn>
                <a:cxn ang="0">
                  <a:pos x="14" y="20"/>
                </a:cxn>
                <a:cxn ang="0">
                  <a:pos x="12" y="19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0" y="3"/>
                </a:cxn>
              </a:cxnLst>
              <a:rect l="0" t="0" r="r" b="b"/>
              <a:pathLst>
                <a:path w="17" h="20">
                  <a:moveTo>
                    <a:pt x="0" y="3"/>
                  </a:moveTo>
                  <a:cubicBezTo>
                    <a:pt x="4" y="0"/>
                    <a:pt x="10" y="2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9"/>
                    <a:pt x="17" y="14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5" y="13"/>
                    <a:pt x="14" y="10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9" y="4"/>
                    <a:pt x="4" y="3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95" name="Freeform: Shape 86"/>
            <p:cNvSpPr>
              <a:spLocks/>
            </p:cNvSpPr>
            <p:nvPr/>
          </p:nvSpPr>
          <p:spPr bwMode="auto">
            <a:xfrm>
              <a:off x="4943060" y="3035046"/>
              <a:ext cx="957310" cy="857992"/>
            </a:xfrm>
            <a:custGeom>
              <a:avLst/>
              <a:gdLst/>
              <a:ahLst/>
              <a:cxnLst>
                <a:cxn ang="0">
                  <a:pos x="226" y="7"/>
                </a:cxn>
                <a:cxn ang="0">
                  <a:pos x="10" y="176"/>
                </a:cxn>
                <a:cxn ang="0">
                  <a:pos x="7" y="204"/>
                </a:cxn>
                <a:cxn ang="0">
                  <a:pos x="57" y="268"/>
                </a:cxn>
                <a:cxn ang="0">
                  <a:pos x="85" y="271"/>
                </a:cxn>
                <a:cxn ang="0">
                  <a:pos x="301" y="102"/>
                </a:cxn>
                <a:cxn ang="0">
                  <a:pos x="304" y="74"/>
                </a:cxn>
                <a:cxn ang="0">
                  <a:pos x="254" y="10"/>
                </a:cxn>
                <a:cxn ang="0">
                  <a:pos x="226" y="7"/>
                </a:cxn>
                <a:cxn ang="0">
                  <a:pos x="268" y="74"/>
                </a:cxn>
                <a:cxn ang="0">
                  <a:pos x="242" y="71"/>
                </a:cxn>
                <a:cxn ang="0">
                  <a:pos x="245" y="46"/>
                </a:cxn>
                <a:cxn ang="0">
                  <a:pos x="271" y="49"/>
                </a:cxn>
                <a:cxn ang="0">
                  <a:pos x="268" y="74"/>
                </a:cxn>
              </a:cxnLst>
              <a:rect l="0" t="0" r="r" b="b"/>
              <a:pathLst>
                <a:path w="311" h="278">
                  <a:moveTo>
                    <a:pt x="226" y="7"/>
                  </a:moveTo>
                  <a:cubicBezTo>
                    <a:pt x="10" y="176"/>
                    <a:pt x="10" y="176"/>
                    <a:pt x="10" y="176"/>
                  </a:cubicBezTo>
                  <a:cubicBezTo>
                    <a:pt x="2" y="183"/>
                    <a:pt x="0" y="195"/>
                    <a:pt x="7" y="204"/>
                  </a:cubicBezTo>
                  <a:cubicBezTo>
                    <a:pt x="57" y="268"/>
                    <a:pt x="57" y="268"/>
                    <a:pt x="57" y="268"/>
                  </a:cubicBezTo>
                  <a:cubicBezTo>
                    <a:pt x="64" y="277"/>
                    <a:pt x="77" y="278"/>
                    <a:pt x="85" y="271"/>
                  </a:cubicBezTo>
                  <a:cubicBezTo>
                    <a:pt x="301" y="102"/>
                    <a:pt x="301" y="102"/>
                    <a:pt x="301" y="102"/>
                  </a:cubicBezTo>
                  <a:cubicBezTo>
                    <a:pt x="310" y="95"/>
                    <a:pt x="311" y="83"/>
                    <a:pt x="304" y="74"/>
                  </a:cubicBezTo>
                  <a:cubicBezTo>
                    <a:pt x="254" y="10"/>
                    <a:pt x="254" y="10"/>
                    <a:pt x="254" y="10"/>
                  </a:cubicBezTo>
                  <a:cubicBezTo>
                    <a:pt x="247" y="1"/>
                    <a:pt x="235" y="0"/>
                    <a:pt x="226" y="7"/>
                  </a:cubicBezTo>
                  <a:close/>
                  <a:moveTo>
                    <a:pt x="268" y="74"/>
                  </a:moveTo>
                  <a:cubicBezTo>
                    <a:pt x="260" y="80"/>
                    <a:pt x="249" y="79"/>
                    <a:pt x="242" y="71"/>
                  </a:cubicBezTo>
                  <a:cubicBezTo>
                    <a:pt x="236" y="63"/>
                    <a:pt x="238" y="52"/>
                    <a:pt x="245" y="46"/>
                  </a:cubicBezTo>
                  <a:cubicBezTo>
                    <a:pt x="253" y="40"/>
                    <a:pt x="265" y="41"/>
                    <a:pt x="271" y="49"/>
                  </a:cubicBezTo>
                  <a:cubicBezTo>
                    <a:pt x="277" y="57"/>
                    <a:pt x="275" y="68"/>
                    <a:pt x="268" y="74"/>
                  </a:cubicBezTo>
                  <a:close/>
                </a:path>
              </a:pathLst>
            </a:custGeom>
            <a:solidFill>
              <a:srgbClr val="D80E2B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96" name="Freeform: Shape 87"/>
            <p:cNvSpPr>
              <a:spLocks/>
            </p:cNvSpPr>
            <p:nvPr/>
          </p:nvSpPr>
          <p:spPr bwMode="auto">
            <a:xfrm>
              <a:off x="5685182" y="3172987"/>
              <a:ext cx="96559" cy="93800"/>
            </a:xfrm>
            <a:custGeom>
              <a:avLst/>
              <a:gdLst/>
              <a:ahLst/>
              <a:cxnLst>
                <a:cxn ang="0">
                  <a:pos x="7" y="5"/>
                </a:cxn>
                <a:cxn ang="0">
                  <a:pos x="5" y="24"/>
                </a:cxn>
                <a:cxn ang="0">
                  <a:pos x="24" y="27"/>
                </a:cxn>
                <a:cxn ang="0">
                  <a:pos x="26" y="7"/>
                </a:cxn>
                <a:cxn ang="0">
                  <a:pos x="7" y="5"/>
                </a:cxn>
                <a:cxn ang="0">
                  <a:pos x="22" y="24"/>
                </a:cxn>
                <a:cxn ang="0">
                  <a:pos x="7" y="22"/>
                </a:cxn>
                <a:cxn ang="0">
                  <a:pos x="9" y="8"/>
                </a:cxn>
                <a:cxn ang="0">
                  <a:pos x="24" y="9"/>
                </a:cxn>
                <a:cxn ang="0">
                  <a:pos x="22" y="24"/>
                </a:cxn>
              </a:cxnLst>
              <a:rect l="0" t="0" r="r" b="b"/>
              <a:pathLst>
                <a:path w="31" h="31">
                  <a:moveTo>
                    <a:pt x="7" y="5"/>
                  </a:moveTo>
                  <a:cubicBezTo>
                    <a:pt x="1" y="10"/>
                    <a:pt x="0" y="18"/>
                    <a:pt x="5" y="24"/>
                  </a:cubicBezTo>
                  <a:cubicBezTo>
                    <a:pt x="9" y="30"/>
                    <a:pt x="18" y="31"/>
                    <a:pt x="24" y="27"/>
                  </a:cubicBezTo>
                  <a:cubicBezTo>
                    <a:pt x="30" y="22"/>
                    <a:pt x="31" y="13"/>
                    <a:pt x="26" y="7"/>
                  </a:cubicBezTo>
                  <a:cubicBezTo>
                    <a:pt x="22" y="1"/>
                    <a:pt x="13" y="0"/>
                    <a:pt x="7" y="5"/>
                  </a:cubicBezTo>
                  <a:close/>
                  <a:moveTo>
                    <a:pt x="22" y="24"/>
                  </a:moveTo>
                  <a:cubicBezTo>
                    <a:pt x="17" y="28"/>
                    <a:pt x="11" y="27"/>
                    <a:pt x="7" y="22"/>
                  </a:cubicBezTo>
                  <a:cubicBezTo>
                    <a:pt x="4" y="18"/>
                    <a:pt x="4" y="11"/>
                    <a:pt x="9" y="8"/>
                  </a:cubicBezTo>
                  <a:cubicBezTo>
                    <a:pt x="14" y="4"/>
                    <a:pt x="20" y="5"/>
                    <a:pt x="24" y="9"/>
                  </a:cubicBezTo>
                  <a:cubicBezTo>
                    <a:pt x="27" y="14"/>
                    <a:pt x="27" y="20"/>
                    <a:pt x="22" y="2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97" name="Freeform: Shape 88"/>
            <p:cNvSpPr>
              <a:spLocks/>
            </p:cNvSpPr>
            <p:nvPr/>
          </p:nvSpPr>
          <p:spPr bwMode="auto">
            <a:xfrm>
              <a:off x="5668629" y="3159192"/>
              <a:ext cx="126905" cy="124148"/>
            </a:xfrm>
            <a:custGeom>
              <a:avLst/>
              <a:gdLst/>
              <a:ahLst/>
              <a:cxnLst>
                <a:cxn ang="0">
                  <a:pos x="9" y="6"/>
                </a:cxn>
                <a:cxn ang="0">
                  <a:pos x="6" y="31"/>
                </a:cxn>
                <a:cxn ang="0">
                  <a:pos x="32" y="34"/>
                </a:cxn>
                <a:cxn ang="0">
                  <a:pos x="35" y="9"/>
                </a:cxn>
                <a:cxn ang="0">
                  <a:pos x="9" y="6"/>
                </a:cxn>
                <a:cxn ang="0">
                  <a:pos x="29" y="31"/>
                </a:cxn>
                <a:cxn ang="0">
                  <a:pos x="10" y="28"/>
                </a:cxn>
                <a:cxn ang="0">
                  <a:pos x="12" y="9"/>
                </a:cxn>
                <a:cxn ang="0">
                  <a:pos x="31" y="11"/>
                </a:cxn>
                <a:cxn ang="0">
                  <a:pos x="29" y="31"/>
                </a:cxn>
              </a:cxnLst>
              <a:rect l="0" t="0" r="r" b="b"/>
              <a:pathLst>
                <a:path w="41" h="40">
                  <a:moveTo>
                    <a:pt x="9" y="6"/>
                  </a:moveTo>
                  <a:cubicBezTo>
                    <a:pt x="2" y="12"/>
                    <a:pt x="0" y="23"/>
                    <a:pt x="6" y="31"/>
                  </a:cubicBezTo>
                  <a:cubicBezTo>
                    <a:pt x="13" y="39"/>
                    <a:pt x="24" y="40"/>
                    <a:pt x="32" y="34"/>
                  </a:cubicBezTo>
                  <a:cubicBezTo>
                    <a:pt x="39" y="28"/>
                    <a:pt x="41" y="17"/>
                    <a:pt x="35" y="9"/>
                  </a:cubicBezTo>
                  <a:cubicBezTo>
                    <a:pt x="29" y="1"/>
                    <a:pt x="17" y="0"/>
                    <a:pt x="9" y="6"/>
                  </a:cubicBezTo>
                  <a:close/>
                  <a:moveTo>
                    <a:pt x="29" y="31"/>
                  </a:moveTo>
                  <a:cubicBezTo>
                    <a:pt x="23" y="35"/>
                    <a:pt x="14" y="34"/>
                    <a:pt x="10" y="28"/>
                  </a:cubicBezTo>
                  <a:cubicBezTo>
                    <a:pt x="5" y="22"/>
                    <a:pt x="6" y="14"/>
                    <a:pt x="12" y="9"/>
                  </a:cubicBezTo>
                  <a:cubicBezTo>
                    <a:pt x="18" y="4"/>
                    <a:pt x="27" y="5"/>
                    <a:pt x="31" y="11"/>
                  </a:cubicBezTo>
                  <a:cubicBezTo>
                    <a:pt x="36" y="17"/>
                    <a:pt x="35" y="26"/>
                    <a:pt x="29" y="31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98" name="Freeform: Shape 89"/>
            <p:cNvSpPr>
              <a:spLocks/>
            </p:cNvSpPr>
            <p:nvPr/>
          </p:nvSpPr>
          <p:spPr bwMode="auto">
            <a:xfrm>
              <a:off x="5754152" y="2866758"/>
              <a:ext cx="405547" cy="361406"/>
            </a:xfrm>
            <a:custGeom>
              <a:avLst/>
              <a:gdLst/>
              <a:ahLst/>
              <a:cxnLst>
                <a:cxn ang="0">
                  <a:pos x="2" y="105"/>
                </a:cxn>
                <a:cxn ang="0">
                  <a:pos x="2" y="105"/>
                </a:cxn>
                <a:cxn ang="0">
                  <a:pos x="15" y="91"/>
                </a:cxn>
                <a:cxn ang="0">
                  <a:pos x="15" y="91"/>
                </a:cxn>
                <a:cxn ang="0">
                  <a:pos x="106" y="33"/>
                </a:cxn>
                <a:cxn ang="0">
                  <a:pos x="106" y="33"/>
                </a:cxn>
                <a:cxn ang="0">
                  <a:pos x="128" y="0"/>
                </a:cxn>
                <a:cxn ang="0">
                  <a:pos x="128" y="0"/>
                </a:cxn>
                <a:cxn ang="0">
                  <a:pos x="130" y="0"/>
                </a:cxn>
                <a:cxn ang="0">
                  <a:pos x="108" y="34"/>
                </a:cxn>
                <a:cxn ang="0">
                  <a:pos x="108" y="34"/>
                </a:cxn>
                <a:cxn ang="0">
                  <a:pos x="16" y="93"/>
                </a:cxn>
                <a:cxn ang="0">
                  <a:pos x="16" y="93"/>
                </a:cxn>
                <a:cxn ang="0">
                  <a:pos x="4" y="106"/>
                </a:cxn>
                <a:cxn ang="0">
                  <a:pos x="4" y="106"/>
                </a:cxn>
                <a:cxn ang="0">
                  <a:pos x="4" y="114"/>
                </a:cxn>
                <a:cxn ang="0">
                  <a:pos x="4" y="117"/>
                </a:cxn>
                <a:cxn ang="0">
                  <a:pos x="2" y="105"/>
                </a:cxn>
              </a:cxnLst>
              <a:rect l="0" t="0" r="r" b="b"/>
              <a:pathLst>
                <a:path w="132" h="117">
                  <a:moveTo>
                    <a:pt x="2" y="105"/>
                  </a:moveTo>
                  <a:cubicBezTo>
                    <a:pt x="2" y="105"/>
                    <a:pt x="2" y="105"/>
                    <a:pt x="2" y="105"/>
                  </a:cubicBezTo>
                  <a:cubicBezTo>
                    <a:pt x="4" y="101"/>
                    <a:pt x="9" y="96"/>
                    <a:pt x="15" y="91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37" y="74"/>
                    <a:pt x="80" y="53"/>
                    <a:pt x="106" y="33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21" y="22"/>
                    <a:pt x="130" y="1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2" y="12"/>
                    <a:pt x="122" y="23"/>
                    <a:pt x="108" y="34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81" y="55"/>
                    <a:pt x="38" y="75"/>
                    <a:pt x="16" y="93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0" y="97"/>
                    <a:pt x="6" y="102"/>
                    <a:pt x="4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2" y="110"/>
                    <a:pt x="3" y="111"/>
                    <a:pt x="4" y="114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4" y="117"/>
                    <a:pt x="0" y="110"/>
                    <a:pt x="2" y="105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99" name="Freeform: Shape 90"/>
            <p:cNvSpPr>
              <a:spLocks/>
            </p:cNvSpPr>
            <p:nvPr/>
          </p:nvSpPr>
          <p:spPr bwMode="auto">
            <a:xfrm>
              <a:off x="5748634" y="3128846"/>
              <a:ext cx="35865" cy="35865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" y="12"/>
                </a:cxn>
                <a:cxn ang="0">
                  <a:pos x="11" y="1"/>
                </a:cxn>
                <a:cxn ang="0">
                  <a:pos x="10" y="0"/>
                </a:cxn>
                <a:cxn ang="0">
                  <a:pos x="2" y="9"/>
                </a:cxn>
                <a:cxn ang="0">
                  <a:pos x="0" y="11"/>
                </a:cxn>
              </a:cxnLst>
              <a:rect l="0" t="0" r="r" b="b"/>
              <a:pathLst>
                <a:path w="11" h="12">
                  <a:moveTo>
                    <a:pt x="0" y="11"/>
                  </a:moveTo>
                  <a:cubicBezTo>
                    <a:pt x="1" y="11"/>
                    <a:pt x="2" y="12"/>
                    <a:pt x="2" y="12"/>
                  </a:cubicBezTo>
                  <a:cubicBezTo>
                    <a:pt x="4" y="9"/>
                    <a:pt x="8" y="5"/>
                    <a:pt x="11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3"/>
                    <a:pt x="4" y="6"/>
                    <a:pt x="2" y="9"/>
                  </a:cubicBezTo>
                  <a:cubicBezTo>
                    <a:pt x="1" y="10"/>
                    <a:pt x="1" y="10"/>
                    <a:pt x="0" y="11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100" name="Freeform: Shape 91"/>
            <p:cNvSpPr>
              <a:spLocks/>
            </p:cNvSpPr>
            <p:nvPr/>
          </p:nvSpPr>
          <p:spPr bwMode="auto">
            <a:xfrm>
              <a:off x="5737599" y="3161952"/>
              <a:ext cx="19313" cy="3862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4" y="10"/>
                </a:cxn>
                <a:cxn ang="0">
                  <a:pos x="3" y="9"/>
                </a:cxn>
                <a:cxn ang="0">
                  <a:pos x="2" y="7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0" y="6"/>
                </a:cxn>
              </a:cxnLst>
              <a:rect l="0" t="0" r="r" b="b"/>
              <a:pathLst>
                <a:path w="6" h="12">
                  <a:moveTo>
                    <a:pt x="0" y="6"/>
                  </a:moveTo>
                  <a:cubicBezTo>
                    <a:pt x="0" y="9"/>
                    <a:pt x="0" y="12"/>
                    <a:pt x="4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1" y="9"/>
                    <a:pt x="2" y="7"/>
                  </a:cubicBezTo>
                  <a:cubicBezTo>
                    <a:pt x="3" y="5"/>
                    <a:pt x="4" y="3"/>
                    <a:pt x="6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2"/>
                    <a:pt x="1" y="5"/>
                    <a:pt x="0" y="6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</p:grpSp>
      <p:sp>
        <p:nvSpPr>
          <p:cNvPr id="101" name="Freeform: Shape 92"/>
          <p:cNvSpPr>
            <a:spLocks/>
          </p:cNvSpPr>
          <p:nvPr/>
        </p:nvSpPr>
        <p:spPr bwMode="auto">
          <a:xfrm>
            <a:off x="10505248" y="3534019"/>
            <a:ext cx="566288" cy="367740"/>
          </a:xfrm>
          <a:custGeom>
            <a:avLst/>
            <a:gdLst/>
            <a:ahLst/>
            <a:cxnLst>
              <a:cxn ang="0">
                <a:pos x="28" y="64"/>
              </a:cxn>
              <a:cxn ang="0">
                <a:pos x="121" y="2"/>
              </a:cxn>
              <a:cxn ang="0">
                <a:pos x="120" y="0"/>
              </a:cxn>
              <a:cxn ang="0">
                <a:pos x="17" y="71"/>
              </a:cxn>
              <a:cxn ang="0">
                <a:pos x="0" y="87"/>
              </a:cxn>
              <a:cxn ang="0">
                <a:pos x="2" y="88"/>
              </a:cxn>
              <a:cxn ang="0">
                <a:pos x="28" y="64"/>
              </a:cxn>
            </a:cxnLst>
            <a:rect l="0" t="0" r="r" b="b"/>
            <a:pathLst>
              <a:path w="121" h="88">
                <a:moveTo>
                  <a:pt x="28" y="64"/>
                </a:moveTo>
                <a:cubicBezTo>
                  <a:pt x="50" y="44"/>
                  <a:pt x="83" y="31"/>
                  <a:pt x="121" y="2"/>
                </a:cubicBezTo>
                <a:cubicBezTo>
                  <a:pt x="120" y="0"/>
                  <a:pt x="120" y="0"/>
                  <a:pt x="120" y="0"/>
                </a:cubicBezTo>
                <a:cubicBezTo>
                  <a:pt x="77" y="34"/>
                  <a:pt x="42" y="45"/>
                  <a:pt x="17" y="71"/>
                </a:cubicBezTo>
                <a:cubicBezTo>
                  <a:pt x="11" y="77"/>
                  <a:pt x="5" y="82"/>
                  <a:pt x="0" y="87"/>
                </a:cubicBezTo>
                <a:cubicBezTo>
                  <a:pt x="2" y="88"/>
                  <a:pt x="2" y="88"/>
                  <a:pt x="2" y="88"/>
                </a:cubicBezTo>
                <a:cubicBezTo>
                  <a:pt x="8" y="82"/>
                  <a:pt x="17" y="73"/>
                  <a:pt x="28" y="64"/>
                </a:cubicBezTo>
                <a:close/>
              </a:path>
            </a:pathLst>
          </a:custGeom>
          <a:solidFill>
            <a:srgbClr val="01010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sz="1300"/>
          </a:p>
        </p:txBody>
      </p:sp>
      <p:grpSp>
        <p:nvGrpSpPr>
          <p:cNvPr id="102" name="Group 93"/>
          <p:cNvGrpSpPr/>
          <p:nvPr/>
        </p:nvGrpSpPr>
        <p:grpSpPr>
          <a:xfrm>
            <a:off x="10396186" y="2434556"/>
            <a:ext cx="872500" cy="1230288"/>
            <a:chOff x="6407992" y="2052908"/>
            <a:chExt cx="573833" cy="904515"/>
          </a:xfrm>
        </p:grpSpPr>
        <p:sp>
          <p:nvSpPr>
            <p:cNvPr id="103" name="Freeform: Shape 94"/>
            <p:cNvSpPr>
              <a:spLocks/>
            </p:cNvSpPr>
            <p:nvPr/>
          </p:nvSpPr>
          <p:spPr bwMode="auto">
            <a:xfrm>
              <a:off x="6410374" y="2060807"/>
              <a:ext cx="569070" cy="896616"/>
            </a:xfrm>
            <a:custGeom>
              <a:avLst/>
              <a:gdLst/>
              <a:ahLst/>
              <a:cxnLst>
                <a:cxn ang="0">
                  <a:pos x="185" y="72"/>
                </a:cxn>
                <a:cxn ang="0">
                  <a:pos x="185" y="72"/>
                </a:cxn>
                <a:cxn ang="0">
                  <a:pos x="185" y="72"/>
                </a:cxn>
                <a:cxn ang="0">
                  <a:pos x="177" y="66"/>
                </a:cxn>
                <a:cxn ang="0">
                  <a:pos x="147" y="41"/>
                </a:cxn>
                <a:cxn ang="0">
                  <a:pos x="132" y="29"/>
                </a:cxn>
                <a:cxn ang="0">
                  <a:pos x="100" y="4"/>
                </a:cxn>
                <a:cxn ang="0">
                  <a:pos x="85" y="4"/>
                </a:cxn>
                <a:cxn ang="0">
                  <a:pos x="54" y="29"/>
                </a:cxn>
                <a:cxn ang="0">
                  <a:pos x="39" y="41"/>
                </a:cxn>
                <a:cxn ang="0">
                  <a:pos x="8" y="66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82"/>
                </a:cxn>
                <a:cxn ang="0">
                  <a:pos x="0" y="281"/>
                </a:cxn>
                <a:cxn ang="0">
                  <a:pos x="10" y="291"/>
                </a:cxn>
                <a:cxn ang="0">
                  <a:pos x="175" y="291"/>
                </a:cxn>
                <a:cxn ang="0">
                  <a:pos x="185" y="281"/>
                </a:cxn>
                <a:cxn ang="0">
                  <a:pos x="185" y="82"/>
                </a:cxn>
                <a:cxn ang="0">
                  <a:pos x="185" y="72"/>
                </a:cxn>
                <a:cxn ang="0">
                  <a:pos x="185" y="72"/>
                </a:cxn>
                <a:cxn ang="0">
                  <a:pos x="142" y="276"/>
                </a:cxn>
                <a:cxn ang="0">
                  <a:pos x="123" y="257"/>
                </a:cxn>
                <a:cxn ang="0">
                  <a:pos x="142" y="238"/>
                </a:cxn>
                <a:cxn ang="0">
                  <a:pos x="161" y="257"/>
                </a:cxn>
                <a:cxn ang="0">
                  <a:pos x="142" y="276"/>
                </a:cxn>
              </a:cxnLst>
              <a:rect l="0" t="0" r="r" b="b"/>
              <a:pathLst>
                <a:path w="186" h="291">
                  <a:moveTo>
                    <a:pt x="185" y="72"/>
                  </a:moveTo>
                  <a:cubicBezTo>
                    <a:pt x="185" y="72"/>
                    <a:pt x="185" y="72"/>
                    <a:pt x="185" y="72"/>
                  </a:cubicBezTo>
                  <a:cubicBezTo>
                    <a:pt x="185" y="72"/>
                    <a:pt x="185" y="72"/>
                    <a:pt x="185" y="72"/>
                  </a:cubicBezTo>
                  <a:cubicBezTo>
                    <a:pt x="185" y="72"/>
                    <a:pt x="181" y="69"/>
                    <a:pt x="177" y="66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3" y="38"/>
                    <a:pt x="136" y="32"/>
                    <a:pt x="132" y="29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6" y="0"/>
                    <a:pt x="89" y="0"/>
                    <a:pt x="85" y="4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0" y="32"/>
                    <a:pt x="43" y="38"/>
                    <a:pt x="39" y="41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4" y="69"/>
                    <a:pt x="1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7"/>
                    <a:pt x="0" y="82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6"/>
                    <a:pt x="5" y="291"/>
                    <a:pt x="10" y="291"/>
                  </a:cubicBezTo>
                  <a:cubicBezTo>
                    <a:pt x="175" y="291"/>
                    <a:pt x="175" y="291"/>
                    <a:pt x="175" y="291"/>
                  </a:cubicBezTo>
                  <a:cubicBezTo>
                    <a:pt x="181" y="291"/>
                    <a:pt x="185" y="286"/>
                    <a:pt x="185" y="281"/>
                  </a:cubicBezTo>
                  <a:cubicBezTo>
                    <a:pt x="185" y="82"/>
                    <a:pt x="185" y="82"/>
                    <a:pt x="185" y="82"/>
                  </a:cubicBezTo>
                  <a:cubicBezTo>
                    <a:pt x="185" y="77"/>
                    <a:pt x="185" y="72"/>
                    <a:pt x="185" y="72"/>
                  </a:cubicBezTo>
                  <a:cubicBezTo>
                    <a:pt x="186" y="72"/>
                    <a:pt x="186" y="72"/>
                    <a:pt x="185" y="72"/>
                  </a:cubicBezTo>
                  <a:close/>
                  <a:moveTo>
                    <a:pt x="142" y="276"/>
                  </a:moveTo>
                  <a:cubicBezTo>
                    <a:pt x="131" y="276"/>
                    <a:pt x="123" y="268"/>
                    <a:pt x="123" y="257"/>
                  </a:cubicBezTo>
                  <a:cubicBezTo>
                    <a:pt x="123" y="246"/>
                    <a:pt x="131" y="238"/>
                    <a:pt x="142" y="238"/>
                  </a:cubicBezTo>
                  <a:cubicBezTo>
                    <a:pt x="153" y="238"/>
                    <a:pt x="161" y="246"/>
                    <a:pt x="161" y="257"/>
                  </a:cubicBezTo>
                  <a:cubicBezTo>
                    <a:pt x="161" y="268"/>
                    <a:pt x="153" y="276"/>
                    <a:pt x="142" y="2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104" name="Freeform: Shape 95"/>
            <p:cNvSpPr>
              <a:spLocks/>
            </p:cNvSpPr>
            <p:nvPr/>
          </p:nvSpPr>
          <p:spPr bwMode="auto">
            <a:xfrm>
              <a:off x="6407992" y="2052908"/>
              <a:ext cx="573833" cy="896616"/>
            </a:xfrm>
            <a:custGeom>
              <a:avLst/>
              <a:gdLst/>
              <a:ahLst/>
              <a:cxnLst>
                <a:cxn ang="0">
                  <a:pos x="185" y="72"/>
                </a:cxn>
                <a:cxn ang="0">
                  <a:pos x="185" y="72"/>
                </a:cxn>
                <a:cxn ang="0">
                  <a:pos x="185" y="72"/>
                </a:cxn>
                <a:cxn ang="0">
                  <a:pos x="177" y="66"/>
                </a:cxn>
                <a:cxn ang="0">
                  <a:pos x="147" y="41"/>
                </a:cxn>
                <a:cxn ang="0">
                  <a:pos x="132" y="29"/>
                </a:cxn>
                <a:cxn ang="0">
                  <a:pos x="100" y="4"/>
                </a:cxn>
                <a:cxn ang="0">
                  <a:pos x="85" y="4"/>
                </a:cxn>
                <a:cxn ang="0">
                  <a:pos x="54" y="29"/>
                </a:cxn>
                <a:cxn ang="0">
                  <a:pos x="39" y="41"/>
                </a:cxn>
                <a:cxn ang="0">
                  <a:pos x="8" y="66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82"/>
                </a:cxn>
                <a:cxn ang="0">
                  <a:pos x="0" y="281"/>
                </a:cxn>
                <a:cxn ang="0">
                  <a:pos x="10" y="291"/>
                </a:cxn>
                <a:cxn ang="0">
                  <a:pos x="175" y="291"/>
                </a:cxn>
                <a:cxn ang="0">
                  <a:pos x="185" y="281"/>
                </a:cxn>
                <a:cxn ang="0">
                  <a:pos x="185" y="82"/>
                </a:cxn>
                <a:cxn ang="0">
                  <a:pos x="185" y="72"/>
                </a:cxn>
                <a:cxn ang="0">
                  <a:pos x="185" y="72"/>
                </a:cxn>
                <a:cxn ang="0">
                  <a:pos x="142" y="277"/>
                </a:cxn>
                <a:cxn ang="0">
                  <a:pos x="123" y="257"/>
                </a:cxn>
                <a:cxn ang="0">
                  <a:pos x="142" y="238"/>
                </a:cxn>
                <a:cxn ang="0">
                  <a:pos x="161" y="257"/>
                </a:cxn>
                <a:cxn ang="0">
                  <a:pos x="142" y="277"/>
                </a:cxn>
              </a:cxnLst>
              <a:rect l="0" t="0" r="r" b="b"/>
              <a:pathLst>
                <a:path w="186" h="291">
                  <a:moveTo>
                    <a:pt x="185" y="72"/>
                  </a:moveTo>
                  <a:cubicBezTo>
                    <a:pt x="185" y="72"/>
                    <a:pt x="185" y="72"/>
                    <a:pt x="185" y="72"/>
                  </a:cubicBezTo>
                  <a:cubicBezTo>
                    <a:pt x="185" y="72"/>
                    <a:pt x="185" y="72"/>
                    <a:pt x="185" y="72"/>
                  </a:cubicBezTo>
                  <a:cubicBezTo>
                    <a:pt x="185" y="72"/>
                    <a:pt x="181" y="69"/>
                    <a:pt x="177" y="66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3" y="38"/>
                    <a:pt x="136" y="32"/>
                    <a:pt x="132" y="29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6" y="0"/>
                    <a:pt x="89" y="0"/>
                    <a:pt x="85" y="4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0" y="32"/>
                    <a:pt x="43" y="38"/>
                    <a:pt x="39" y="41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4" y="69"/>
                    <a:pt x="1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7"/>
                    <a:pt x="0" y="82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6"/>
                    <a:pt x="5" y="291"/>
                    <a:pt x="10" y="291"/>
                  </a:cubicBezTo>
                  <a:cubicBezTo>
                    <a:pt x="175" y="291"/>
                    <a:pt x="175" y="291"/>
                    <a:pt x="175" y="291"/>
                  </a:cubicBezTo>
                  <a:cubicBezTo>
                    <a:pt x="181" y="291"/>
                    <a:pt x="185" y="286"/>
                    <a:pt x="185" y="281"/>
                  </a:cubicBezTo>
                  <a:cubicBezTo>
                    <a:pt x="185" y="82"/>
                    <a:pt x="185" y="82"/>
                    <a:pt x="185" y="82"/>
                  </a:cubicBezTo>
                  <a:cubicBezTo>
                    <a:pt x="185" y="77"/>
                    <a:pt x="185" y="72"/>
                    <a:pt x="185" y="72"/>
                  </a:cubicBezTo>
                  <a:cubicBezTo>
                    <a:pt x="186" y="72"/>
                    <a:pt x="186" y="72"/>
                    <a:pt x="185" y="72"/>
                  </a:cubicBezTo>
                  <a:close/>
                  <a:moveTo>
                    <a:pt x="142" y="277"/>
                  </a:moveTo>
                  <a:cubicBezTo>
                    <a:pt x="131" y="277"/>
                    <a:pt x="123" y="268"/>
                    <a:pt x="123" y="257"/>
                  </a:cubicBezTo>
                  <a:cubicBezTo>
                    <a:pt x="123" y="246"/>
                    <a:pt x="131" y="238"/>
                    <a:pt x="142" y="238"/>
                  </a:cubicBezTo>
                  <a:cubicBezTo>
                    <a:pt x="153" y="238"/>
                    <a:pt x="161" y="246"/>
                    <a:pt x="161" y="257"/>
                  </a:cubicBezTo>
                  <a:cubicBezTo>
                    <a:pt x="161" y="268"/>
                    <a:pt x="153" y="277"/>
                    <a:pt x="142" y="277"/>
                  </a:cubicBezTo>
                  <a:close/>
                </a:path>
              </a:pathLst>
            </a:custGeom>
            <a:solidFill>
              <a:srgbClr val="D80E2B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</p:grpSp>
      <p:grpSp>
        <p:nvGrpSpPr>
          <p:cNvPr id="105" name="Group 96"/>
          <p:cNvGrpSpPr/>
          <p:nvPr/>
        </p:nvGrpSpPr>
        <p:grpSpPr>
          <a:xfrm>
            <a:off x="9234213" y="3541511"/>
            <a:ext cx="1845668" cy="1395900"/>
            <a:chOff x="5643881" y="2866774"/>
            <a:chExt cx="1213898" cy="1026284"/>
          </a:xfrm>
        </p:grpSpPr>
        <p:sp>
          <p:nvSpPr>
            <p:cNvPr id="106" name="Freeform: Shape 97"/>
            <p:cNvSpPr>
              <a:spLocks/>
            </p:cNvSpPr>
            <p:nvPr/>
          </p:nvSpPr>
          <p:spPr bwMode="auto">
            <a:xfrm>
              <a:off x="6460502" y="3120585"/>
              <a:ext cx="52419" cy="60694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4" y="6"/>
                </a:cxn>
                <a:cxn ang="0">
                  <a:pos x="14" y="6"/>
                </a:cxn>
                <a:cxn ang="0">
                  <a:pos x="15" y="20"/>
                </a:cxn>
                <a:cxn ang="0">
                  <a:pos x="15" y="20"/>
                </a:cxn>
                <a:cxn ang="0">
                  <a:pos x="13" y="19"/>
                </a:cxn>
                <a:cxn ang="0">
                  <a:pos x="12" y="7"/>
                </a:cxn>
                <a:cxn ang="0">
                  <a:pos x="12" y="7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1" y="5"/>
                </a:cxn>
                <a:cxn ang="0">
                  <a:pos x="0" y="3"/>
                </a:cxn>
              </a:cxnLst>
              <a:rect l="0" t="0" r="r" b="b"/>
              <a:pathLst>
                <a:path w="17" h="20">
                  <a:moveTo>
                    <a:pt x="0" y="3"/>
                  </a:moveTo>
                  <a:cubicBezTo>
                    <a:pt x="5" y="0"/>
                    <a:pt x="10" y="2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6" y="9"/>
                    <a:pt x="17" y="14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5" y="13"/>
                    <a:pt x="14" y="10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9" y="4"/>
                    <a:pt x="5" y="3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3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107" name="Freeform: Shape 98"/>
            <p:cNvSpPr>
              <a:spLocks/>
            </p:cNvSpPr>
            <p:nvPr/>
          </p:nvSpPr>
          <p:spPr bwMode="auto">
            <a:xfrm>
              <a:off x="5643881" y="3035061"/>
              <a:ext cx="957324" cy="857997"/>
            </a:xfrm>
            <a:custGeom>
              <a:avLst/>
              <a:gdLst/>
              <a:ahLst/>
              <a:cxnLst>
                <a:cxn ang="0">
                  <a:pos x="225" y="7"/>
                </a:cxn>
                <a:cxn ang="0">
                  <a:pos x="10" y="176"/>
                </a:cxn>
                <a:cxn ang="0">
                  <a:pos x="6" y="204"/>
                </a:cxn>
                <a:cxn ang="0">
                  <a:pos x="56" y="268"/>
                </a:cxn>
                <a:cxn ang="0">
                  <a:pos x="84" y="271"/>
                </a:cxn>
                <a:cxn ang="0">
                  <a:pos x="300" y="102"/>
                </a:cxn>
                <a:cxn ang="0">
                  <a:pos x="304" y="74"/>
                </a:cxn>
                <a:cxn ang="0">
                  <a:pos x="254" y="10"/>
                </a:cxn>
                <a:cxn ang="0">
                  <a:pos x="225" y="7"/>
                </a:cxn>
                <a:cxn ang="0">
                  <a:pos x="267" y="74"/>
                </a:cxn>
                <a:cxn ang="0">
                  <a:pos x="242" y="71"/>
                </a:cxn>
                <a:cxn ang="0">
                  <a:pos x="245" y="46"/>
                </a:cxn>
                <a:cxn ang="0">
                  <a:pos x="270" y="49"/>
                </a:cxn>
                <a:cxn ang="0">
                  <a:pos x="267" y="74"/>
                </a:cxn>
              </a:cxnLst>
              <a:rect l="0" t="0" r="r" b="b"/>
              <a:pathLst>
                <a:path w="310" h="278">
                  <a:moveTo>
                    <a:pt x="225" y="7"/>
                  </a:moveTo>
                  <a:cubicBezTo>
                    <a:pt x="10" y="176"/>
                    <a:pt x="10" y="176"/>
                    <a:pt x="10" y="176"/>
                  </a:cubicBezTo>
                  <a:cubicBezTo>
                    <a:pt x="1" y="183"/>
                    <a:pt x="0" y="195"/>
                    <a:pt x="6" y="204"/>
                  </a:cubicBezTo>
                  <a:cubicBezTo>
                    <a:pt x="56" y="268"/>
                    <a:pt x="56" y="268"/>
                    <a:pt x="56" y="268"/>
                  </a:cubicBezTo>
                  <a:cubicBezTo>
                    <a:pt x="63" y="277"/>
                    <a:pt x="76" y="278"/>
                    <a:pt x="84" y="271"/>
                  </a:cubicBezTo>
                  <a:cubicBezTo>
                    <a:pt x="300" y="102"/>
                    <a:pt x="300" y="102"/>
                    <a:pt x="300" y="102"/>
                  </a:cubicBezTo>
                  <a:cubicBezTo>
                    <a:pt x="309" y="95"/>
                    <a:pt x="310" y="83"/>
                    <a:pt x="304" y="74"/>
                  </a:cubicBezTo>
                  <a:cubicBezTo>
                    <a:pt x="254" y="10"/>
                    <a:pt x="254" y="10"/>
                    <a:pt x="254" y="10"/>
                  </a:cubicBezTo>
                  <a:cubicBezTo>
                    <a:pt x="247" y="1"/>
                    <a:pt x="234" y="0"/>
                    <a:pt x="225" y="7"/>
                  </a:cubicBezTo>
                  <a:close/>
                  <a:moveTo>
                    <a:pt x="267" y="74"/>
                  </a:moveTo>
                  <a:cubicBezTo>
                    <a:pt x="259" y="80"/>
                    <a:pt x="248" y="79"/>
                    <a:pt x="242" y="71"/>
                  </a:cubicBezTo>
                  <a:cubicBezTo>
                    <a:pt x="236" y="63"/>
                    <a:pt x="237" y="52"/>
                    <a:pt x="245" y="46"/>
                  </a:cubicBezTo>
                  <a:cubicBezTo>
                    <a:pt x="253" y="40"/>
                    <a:pt x="264" y="41"/>
                    <a:pt x="270" y="49"/>
                  </a:cubicBezTo>
                  <a:cubicBezTo>
                    <a:pt x="276" y="57"/>
                    <a:pt x="275" y="68"/>
                    <a:pt x="267" y="74"/>
                  </a:cubicBezTo>
                  <a:close/>
                </a:path>
              </a:pathLst>
            </a:custGeom>
            <a:solidFill>
              <a:srgbClr val="00174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108" name="Freeform: Shape 99"/>
            <p:cNvSpPr>
              <a:spLocks/>
            </p:cNvSpPr>
            <p:nvPr/>
          </p:nvSpPr>
          <p:spPr bwMode="auto">
            <a:xfrm>
              <a:off x="6388772" y="3173003"/>
              <a:ext cx="91043" cy="93800"/>
            </a:xfrm>
            <a:custGeom>
              <a:avLst/>
              <a:gdLst/>
              <a:ahLst/>
              <a:cxnLst>
                <a:cxn ang="0">
                  <a:pos x="6" y="5"/>
                </a:cxn>
                <a:cxn ang="0">
                  <a:pos x="4" y="24"/>
                </a:cxn>
                <a:cxn ang="0">
                  <a:pos x="23" y="27"/>
                </a:cxn>
                <a:cxn ang="0">
                  <a:pos x="26" y="7"/>
                </a:cxn>
                <a:cxn ang="0">
                  <a:pos x="6" y="5"/>
                </a:cxn>
                <a:cxn ang="0">
                  <a:pos x="21" y="24"/>
                </a:cxn>
                <a:cxn ang="0">
                  <a:pos x="7" y="22"/>
                </a:cxn>
                <a:cxn ang="0">
                  <a:pos x="8" y="8"/>
                </a:cxn>
                <a:cxn ang="0">
                  <a:pos x="23" y="9"/>
                </a:cxn>
                <a:cxn ang="0">
                  <a:pos x="21" y="24"/>
                </a:cxn>
              </a:cxnLst>
              <a:rect l="0" t="0" r="r" b="b"/>
              <a:pathLst>
                <a:path w="30" h="31">
                  <a:moveTo>
                    <a:pt x="6" y="5"/>
                  </a:moveTo>
                  <a:cubicBezTo>
                    <a:pt x="1" y="10"/>
                    <a:pt x="0" y="18"/>
                    <a:pt x="4" y="24"/>
                  </a:cubicBezTo>
                  <a:cubicBezTo>
                    <a:pt x="9" y="30"/>
                    <a:pt x="17" y="31"/>
                    <a:pt x="23" y="27"/>
                  </a:cubicBezTo>
                  <a:cubicBezTo>
                    <a:pt x="29" y="22"/>
                    <a:pt x="30" y="13"/>
                    <a:pt x="26" y="7"/>
                  </a:cubicBezTo>
                  <a:cubicBezTo>
                    <a:pt x="21" y="1"/>
                    <a:pt x="12" y="0"/>
                    <a:pt x="6" y="5"/>
                  </a:cubicBezTo>
                  <a:close/>
                  <a:moveTo>
                    <a:pt x="21" y="24"/>
                  </a:moveTo>
                  <a:cubicBezTo>
                    <a:pt x="17" y="28"/>
                    <a:pt x="10" y="27"/>
                    <a:pt x="7" y="22"/>
                  </a:cubicBezTo>
                  <a:cubicBezTo>
                    <a:pt x="3" y="18"/>
                    <a:pt x="4" y="11"/>
                    <a:pt x="8" y="8"/>
                  </a:cubicBezTo>
                  <a:cubicBezTo>
                    <a:pt x="13" y="4"/>
                    <a:pt x="20" y="5"/>
                    <a:pt x="23" y="9"/>
                  </a:cubicBezTo>
                  <a:cubicBezTo>
                    <a:pt x="27" y="14"/>
                    <a:pt x="26" y="20"/>
                    <a:pt x="21" y="2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109" name="Freeform: Shape 100"/>
            <p:cNvSpPr>
              <a:spLocks/>
            </p:cNvSpPr>
            <p:nvPr/>
          </p:nvSpPr>
          <p:spPr bwMode="auto">
            <a:xfrm>
              <a:off x="6372221" y="3159208"/>
              <a:ext cx="124150" cy="124149"/>
            </a:xfrm>
            <a:custGeom>
              <a:avLst/>
              <a:gdLst/>
              <a:ahLst/>
              <a:cxnLst>
                <a:cxn ang="0">
                  <a:pos x="9" y="6"/>
                </a:cxn>
                <a:cxn ang="0">
                  <a:pos x="6" y="31"/>
                </a:cxn>
                <a:cxn ang="0">
                  <a:pos x="31" y="34"/>
                </a:cxn>
                <a:cxn ang="0">
                  <a:pos x="34" y="9"/>
                </a:cxn>
                <a:cxn ang="0">
                  <a:pos x="9" y="6"/>
                </a:cxn>
                <a:cxn ang="0">
                  <a:pos x="28" y="31"/>
                </a:cxn>
                <a:cxn ang="0">
                  <a:pos x="9" y="28"/>
                </a:cxn>
                <a:cxn ang="0">
                  <a:pos x="11" y="9"/>
                </a:cxn>
                <a:cxn ang="0">
                  <a:pos x="31" y="11"/>
                </a:cxn>
                <a:cxn ang="0">
                  <a:pos x="28" y="31"/>
                </a:cxn>
              </a:cxnLst>
              <a:rect l="0" t="0" r="r" b="b"/>
              <a:pathLst>
                <a:path w="40" h="40">
                  <a:moveTo>
                    <a:pt x="9" y="6"/>
                  </a:moveTo>
                  <a:cubicBezTo>
                    <a:pt x="1" y="12"/>
                    <a:pt x="0" y="23"/>
                    <a:pt x="6" y="31"/>
                  </a:cubicBezTo>
                  <a:cubicBezTo>
                    <a:pt x="12" y="39"/>
                    <a:pt x="23" y="40"/>
                    <a:pt x="31" y="34"/>
                  </a:cubicBezTo>
                  <a:cubicBezTo>
                    <a:pt x="39" y="28"/>
                    <a:pt x="40" y="17"/>
                    <a:pt x="34" y="9"/>
                  </a:cubicBezTo>
                  <a:cubicBezTo>
                    <a:pt x="28" y="1"/>
                    <a:pt x="17" y="0"/>
                    <a:pt x="9" y="6"/>
                  </a:cubicBezTo>
                  <a:close/>
                  <a:moveTo>
                    <a:pt x="28" y="31"/>
                  </a:moveTo>
                  <a:cubicBezTo>
                    <a:pt x="22" y="35"/>
                    <a:pt x="14" y="34"/>
                    <a:pt x="9" y="28"/>
                  </a:cubicBezTo>
                  <a:cubicBezTo>
                    <a:pt x="5" y="22"/>
                    <a:pt x="6" y="14"/>
                    <a:pt x="11" y="9"/>
                  </a:cubicBezTo>
                  <a:cubicBezTo>
                    <a:pt x="17" y="4"/>
                    <a:pt x="26" y="5"/>
                    <a:pt x="31" y="11"/>
                  </a:cubicBezTo>
                  <a:cubicBezTo>
                    <a:pt x="35" y="17"/>
                    <a:pt x="34" y="26"/>
                    <a:pt x="28" y="31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110" name="Freeform: Shape 101"/>
            <p:cNvSpPr>
              <a:spLocks/>
            </p:cNvSpPr>
            <p:nvPr/>
          </p:nvSpPr>
          <p:spPr bwMode="auto">
            <a:xfrm>
              <a:off x="6452226" y="2866774"/>
              <a:ext cx="405553" cy="361408"/>
            </a:xfrm>
            <a:custGeom>
              <a:avLst/>
              <a:gdLst/>
              <a:ahLst/>
              <a:cxnLst>
                <a:cxn ang="0">
                  <a:pos x="2" y="105"/>
                </a:cxn>
                <a:cxn ang="0">
                  <a:pos x="2" y="105"/>
                </a:cxn>
                <a:cxn ang="0">
                  <a:pos x="15" y="91"/>
                </a:cxn>
                <a:cxn ang="0">
                  <a:pos x="15" y="91"/>
                </a:cxn>
                <a:cxn ang="0">
                  <a:pos x="107" y="33"/>
                </a:cxn>
                <a:cxn ang="0">
                  <a:pos x="107" y="33"/>
                </a:cxn>
                <a:cxn ang="0">
                  <a:pos x="129" y="0"/>
                </a:cxn>
                <a:cxn ang="0">
                  <a:pos x="129" y="0"/>
                </a:cxn>
                <a:cxn ang="0">
                  <a:pos x="130" y="0"/>
                </a:cxn>
                <a:cxn ang="0">
                  <a:pos x="108" y="34"/>
                </a:cxn>
                <a:cxn ang="0">
                  <a:pos x="108" y="34"/>
                </a:cxn>
                <a:cxn ang="0">
                  <a:pos x="17" y="93"/>
                </a:cxn>
                <a:cxn ang="0">
                  <a:pos x="17" y="93"/>
                </a:cxn>
                <a:cxn ang="0">
                  <a:pos x="4" y="106"/>
                </a:cxn>
                <a:cxn ang="0">
                  <a:pos x="4" y="106"/>
                </a:cxn>
                <a:cxn ang="0">
                  <a:pos x="4" y="114"/>
                </a:cxn>
                <a:cxn ang="0">
                  <a:pos x="4" y="117"/>
                </a:cxn>
                <a:cxn ang="0">
                  <a:pos x="2" y="105"/>
                </a:cxn>
              </a:cxnLst>
              <a:rect l="0" t="0" r="r" b="b"/>
              <a:pathLst>
                <a:path w="132" h="117">
                  <a:moveTo>
                    <a:pt x="2" y="105"/>
                  </a:moveTo>
                  <a:cubicBezTo>
                    <a:pt x="2" y="105"/>
                    <a:pt x="2" y="105"/>
                    <a:pt x="2" y="105"/>
                  </a:cubicBezTo>
                  <a:cubicBezTo>
                    <a:pt x="5" y="101"/>
                    <a:pt x="9" y="96"/>
                    <a:pt x="15" y="91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38" y="74"/>
                    <a:pt x="81" y="53"/>
                    <a:pt x="107" y="33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21" y="22"/>
                    <a:pt x="130" y="1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2" y="12"/>
                    <a:pt x="122" y="23"/>
                    <a:pt x="108" y="34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82" y="55"/>
                    <a:pt x="39" y="75"/>
                    <a:pt x="17" y="93"/>
                  </a:cubicBezTo>
                  <a:cubicBezTo>
                    <a:pt x="17" y="93"/>
                    <a:pt x="17" y="93"/>
                    <a:pt x="17" y="93"/>
                  </a:cubicBezTo>
                  <a:cubicBezTo>
                    <a:pt x="11" y="97"/>
                    <a:pt x="6" y="102"/>
                    <a:pt x="4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2" y="110"/>
                    <a:pt x="4" y="111"/>
                    <a:pt x="4" y="114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4" y="117"/>
                    <a:pt x="0" y="110"/>
                    <a:pt x="2" y="105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111" name="Freeform: Shape 102"/>
            <p:cNvSpPr>
              <a:spLocks/>
            </p:cNvSpPr>
            <p:nvPr/>
          </p:nvSpPr>
          <p:spPr bwMode="auto">
            <a:xfrm>
              <a:off x="6452220" y="3128851"/>
              <a:ext cx="33106" cy="35865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" y="12"/>
                </a:cxn>
                <a:cxn ang="0">
                  <a:pos x="11" y="1"/>
                </a:cxn>
                <a:cxn ang="0">
                  <a:pos x="9" y="0"/>
                </a:cxn>
                <a:cxn ang="0">
                  <a:pos x="1" y="9"/>
                </a:cxn>
                <a:cxn ang="0">
                  <a:pos x="0" y="11"/>
                </a:cxn>
              </a:cxnLst>
              <a:rect l="0" t="0" r="r" b="b"/>
              <a:pathLst>
                <a:path w="11" h="12">
                  <a:moveTo>
                    <a:pt x="0" y="11"/>
                  </a:moveTo>
                  <a:cubicBezTo>
                    <a:pt x="0" y="11"/>
                    <a:pt x="1" y="12"/>
                    <a:pt x="2" y="12"/>
                  </a:cubicBezTo>
                  <a:cubicBezTo>
                    <a:pt x="4" y="9"/>
                    <a:pt x="7" y="5"/>
                    <a:pt x="11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6" y="3"/>
                    <a:pt x="3" y="6"/>
                    <a:pt x="1" y="9"/>
                  </a:cubicBezTo>
                  <a:cubicBezTo>
                    <a:pt x="1" y="10"/>
                    <a:pt x="0" y="10"/>
                    <a:pt x="0" y="11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112" name="Freeform: Shape 103"/>
            <p:cNvSpPr>
              <a:spLocks/>
            </p:cNvSpPr>
            <p:nvPr/>
          </p:nvSpPr>
          <p:spPr bwMode="auto">
            <a:xfrm>
              <a:off x="6435580" y="3161952"/>
              <a:ext cx="22071" cy="38623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4" y="10"/>
                </a:cxn>
                <a:cxn ang="0">
                  <a:pos x="4" y="9"/>
                </a:cxn>
                <a:cxn ang="0">
                  <a:pos x="3" y="7"/>
                </a:cxn>
                <a:cxn ang="0">
                  <a:pos x="7" y="1"/>
                </a:cxn>
                <a:cxn ang="0">
                  <a:pos x="5" y="0"/>
                </a:cxn>
                <a:cxn ang="0">
                  <a:pos x="1" y="6"/>
                </a:cxn>
              </a:cxnLst>
              <a:rect l="0" t="0" r="r" b="b"/>
              <a:pathLst>
                <a:path w="7" h="12">
                  <a:moveTo>
                    <a:pt x="1" y="6"/>
                  </a:moveTo>
                  <a:cubicBezTo>
                    <a:pt x="0" y="9"/>
                    <a:pt x="0" y="12"/>
                    <a:pt x="4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2" y="9"/>
                    <a:pt x="3" y="7"/>
                  </a:cubicBezTo>
                  <a:cubicBezTo>
                    <a:pt x="3" y="5"/>
                    <a:pt x="5" y="3"/>
                    <a:pt x="7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3" y="2"/>
                    <a:pt x="2" y="5"/>
                    <a:pt x="1" y="6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</p:grpSp>
      <p:sp>
        <p:nvSpPr>
          <p:cNvPr id="113" name="Freeform: Shape 104"/>
          <p:cNvSpPr>
            <a:spLocks/>
          </p:cNvSpPr>
          <p:nvPr/>
        </p:nvSpPr>
        <p:spPr bwMode="auto">
          <a:xfrm>
            <a:off x="2046567" y="3549030"/>
            <a:ext cx="566288" cy="371493"/>
          </a:xfrm>
          <a:custGeom>
            <a:avLst/>
            <a:gdLst/>
            <a:ahLst/>
            <a:cxnLst>
              <a:cxn ang="0">
                <a:pos x="27" y="64"/>
              </a:cxn>
              <a:cxn ang="0">
                <a:pos x="121" y="2"/>
              </a:cxn>
              <a:cxn ang="0">
                <a:pos x="120" y="0"/>
              </a:cxn>
              <a:cxn ang="0">
                <a:pos x="17" y="71"/>
              </a:cxn>
              <a:cxn ang="0">
                <a:pos x="0" y="87"/>
              </a:cxn>
              <a:cxn ang="0">
                <a:pos x="2" y="88"/>
              </a:cxn>
              <a:cxn ang="0">
                <a:pos x="27" y="64"/>
              </a:cxn>
            </a:cxnLst>
            <a:rect l="0" t="0" r="r" b="b"/>
            <a:pathLst>
              <a:path w="121" h="88">
                <a:moveTo>
                  <a:pt x="27" y="64"/>
                </a:moveTo>
                <a:cubicBezTo>
                  <a:pt x="50" y="44"/>
                  <a:pt x="83" y="32"/>
                  <a:pt x="121" y="2"/>
                </a:cubicBezTo>
                <a:cubicBezTo>
                  <a:pt x="120" y="0"/>
                  <a:pt x="120" y="0"/>
                  <a:pt x="120" y="0"/>
                </a:cubicBezTo>
                <a:cubicBezTo>
                  <a:pt x="77" y="34"/>
                  <a:pt x="42" y="45"/>
                  <a:pt x="17" y="71"/>
                </a:cubicBezTo>
                <a:cubicBezTo>
                  <a:pt x="10" y="77"/>
                  <a:pt x="5" y="82"/>
                  <a:pt x="0" y="87"/>
                </a:cubicBezTo>
                <a:cubicBezTo>
                  <a:pt x="2" y="88"/>
                  <a:pt x="2" y="88"/>
                  <a:pt x="2" y="88"/>
                </a:cubicBezTo>
                <a:cubicBezTo>
                  <a:pt x="8" y="82"/>
                  <a:pt x="17" y="74"/>
                  <a:pt x="27" y="64"/>
                </a:cubicBezTo>
                <a:close/>
              </a:path>
            </a:pathLst>
          </a:custGeom>
          <a:solidFill>
            <a:srgbClr val="01010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sz="1300"/>
          </a:p>
        </p:txBody>
      </p:sp>
      <p:grpSp>
        <p:nvGrpSpPr>
          <p:cNvPr id="114" name="Group 105"/>
          <p:cNvGrpSpPr/>
          <p:nvPr/>
        </p:nvGrpSpPr>
        <p:grpSpPr>
          <a:xfrm>
            <a:off x="1966865" y="1792887"/>
            <a:ext cx="868305" cy="1876219"/>
            <a:chOff x="2945678" y="1581150"/>
            <a:chExt cx="571075" cy="1379407"/>
          </a:xfrm>
        </p:grpSpPr>
        <p:sp>
          <p:nvSpPr>
            <p:cNvPr id="115" name="Freeform: Shape 106"/>
            <p:cNvSpPr>
              <a:spLocks/>
            </p:cNvSpPr>
            <p:nvPr/>
          </p:nvSpPr>
          <p:spPr bwMode="auto">
            <a:xfrm>
              <a:off x="2945678" y="1592185"/>
              <a:ext cx="571075" cy="1368372"/>
            </a:xfrm>
            <a:custGeom>
              <a:avLst/>
              <a:gdLst/>
              <a:ahLst/>
              <a:cxnLst>
                <a:cxn ang="0">
                  <a:pos x="185" y="72"/>
                </a:cxn>
                <a:cxn ang="0">
                  <a:pos x="185" y="71"/>
                </a:cxn>
                <a:cxn ang="0">
                  <a:pos x="185" y="71"/>
                </a:cxn>
                <a:cxn ang="0">
                  <a:pos x="177" y="65"/>
                </a:cxn>
                <a:cxn ang="0">
                  <a:pos x="147" y="40"/>
                </a:cxn>
                <a:cxn ang="0">
                  <a:pos x="131" y="28"/>
                </a:cxn>
                <a:cxn ang="0">
                  <a:pos x="100" y="3"/>
                </a:cxn>
                <a:cxn ang="0">
                  <a:pos x="85" y="3"/>
                </a:cxn>
                <a:cxn ang="0">
                  <a:pos x="54" y="28"/>
                </a:cxn>
                <a:cxn ang="0">
                  <a:pos x="38" y="40"/>
                </a:cxn>
                <a:cxn ang="0">
                  <a:pos x="8" y="65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82"/>
                </a:cxn>
                <a:cxn ang="0">
                  <a:pos x="0" y="434"/>
                </a:cxn>
                <a:cxn ang="0">
                  <a:pos x="10" y="442"/>
                </a:cxn>
                <a:cxn ang="0">
                  <a:pos x="175" y="442"/>
                </a:cxn>
                <a:cxn ang="0">
                  <a:pos x="185" y="434"/>
                </a:cxn>
                <a:cxn ang="0">
                  <a:pos x="185" y="82"/>
                </a:cxn>
                <a:cxn ang="0">
                  <a:pos x="185" y="72"/>
                </a:cxn>
                <a:cxn ang="0">
                  <a:pos x="185" y="72"/>
                </a:cxn>
                <a:cxn ang="0">
                  <a:pos x="142" y="429"/>
                </a:cxn>
                <a:cxn ang="0">
                  <a:pos x="122" y="410"/>
                </a:cxn>
                <a:cxn ang="0">
                  <a:pos x="142" y="391"/>
                </a:cxn>
                <a:cxn ang="0">
                  <a:pos x="161" y="410"/>
                </a:cxn>
                <a:cxn ang="0">
                  <a:pos x="142" y="429"/>
                </a:cxn>
              </a:cxnLst>
              <a:rect l="0" t="0" r="r" b="b"/>
              <a:pathLst>
                <a:path w="185" h="443">
                  <a:moveTo>
                    <a:pt x="185" y="72"/>
                  </a:moveTo>
                  <a:cubicBezTo>
                    <a:pt x="185" y="71"/>
                    <a:pt x="185" y="71"/>
                    <a:pt x="185" y="71"/>
                  </a:cubicBezTo>
                  <a:cubicBezTo>
                    <a:pt x="185" y="71"/>
                    <a:pt x="185" y="71"/>
                    <a:pt x="185" y="71"/>
                  </a:cubicBezTo>
                  <a:cubicBezTo>
                    <a:pt x="185" y="71"/>
                    <a:pt x="181" y="68"/>
                    <a:pt x="177" y="65"/>
                  </a:cubicBezTo>
                  <a:cubicBezTo>
                    <a:pt x="147" y="40"/>
                    <a:pt x="147" y="40"/>
                    <a:pt x="147" y="40"/>
                  </a:cubicBezTo>
                  <a:cubicBezTo>
                    <a:pt x="142" y="37"/>
                    <a:pt x="136" y="32"/>
                    <a:pt x="131" y="28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6" y="0"/>
                    <a:pt x="89" y="0"/>
                    <a:pt x="85" y="3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49" y="32"/>
                    <a:pt x="43" y="37"/>
                    <a:pt x="38" y="40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4" y="68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6"/>
                    <a:pt x="0" y="82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39"/>
                    <a:pt x="5" y="443"/>
                    <a:pt x="10" y="442"/>
                  </a:cubicBezTo>
                  <a:cubicBezTo>
                    <a:pt x="175" y="442"/>
                    <a:pt x="175" y="442"/>
                    <a:pt x="175" y="442"/>
                  </a:cubicBezTo>
                  <a:cubicBezTo>
                    <a:pt x="181" y="443"/>
                    <a:pt x="185" y="439"/>
                    <a:pt x="185" y="434"/>
                  </a:cubicBezTo>
                  <a:cubicBezTo>
                    <a:pt x="185" y="82"/>
                    <a:pt x="185" y="82"/>
                    <a:pt x="185" y="82"/>
                  </a:cubicBezTo>
                  <a:cubicBezTo>
                    <a:pt x="185" y="76"/>
                    <a:pt x="185" y="72"/>
                    <a:pt x="185" y="72"/>
                  </a:cubicBezTo>
                  <a:cubicBezTo>
                    <a:pt x="185" y="72"/>
                    <a:pt x="185" y="72"/>
                    <a:pt x="185" y="72"/>
                  </a:cubicBezTo>
                  <a:close/>
                  <a:moveTo>
                    <a:pt x="142" y="429"/>
                  </a:moveTo>
                  <a:cubicBezTo>
                    <a:pt x="131" y="429"/>
                    <a:pt x="122" y="421"/>
                    <a:pt x="122" y="410"/>
                  </a:cubicBezTo>
                  <a:cubicBezTo>
                    <a:pt x="122" y="399"/>
                    <a:pt x="131" y="391"/>
                    <a:pt x="142" y="391"/>
                  </a:cubicBezTo>
                  <a:cubicBezTo>
                    <a:pt x="153" y="391"/>
                    <a:pt x="161" y="399"/>
                    <a:pt x="161" y="410"/>
                  </a:cubicBezTo>
                  <a:cubicBezTo>
                    <a:pt x="161" y="421"/>
                    <a:pt x="153" y="429"/>
                    <a:pt x="142" y="429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116" name="Freeform: Shape 107"/>
            <p:cNvSpPr>
              <a:spLocks/>
            </p:cNvSpPr>
            <p:nvPr/>
          </p:nvSpPr>
          <p:spPr bwMode="auto">
            <a:xfrm>
              <a:off x="2945678" y="1581150"/>
              <a:ext cx="571075" cy="1368372"/>
            </a:xfrm>
            <a:custGeom>
              <a:avLst/>
              <a:gdLst/>
              <a:ahLst/>
              <a:cxnLst>
                <a:cxn ang="0">
                  <a:pos x="185" y="72"/>
                </a:cxn>
                <a:cxn ang="0">
                  <a:pos x="185" y="71"/>
                </a:cxn>
                <a:cxn ang="0">
                  <a:pos x="185" y="71"/>
                </a:cxn>
                <a:cxn ang="0">
                  <a:pos x="177" y="65"/>
                </a:cxn>
                <a:cxn ang="0">
                  <a:pos x="147" y="41"/>
                </a:cxn>
                <a:cxn ang="0">
                  <a:pos x="131" y="28"/>
                </a:cxn>
                <a:cxn ang="0">
                  <a:pos x="100" y="3"/>
                </a:cxn>
                <a:cxn ang="0">
                  <a:pos x="85" y="3"/>
                </a:cxn>
                <a:cxn ang="0">
                  <a:pos x="54" y="28"/>
                </a:cxn>
                <a:cxn ang="0">
                  <a:pos x="38" y="41"/>
                </a:cxn>
                <a:cxn ang="0">
                  <a:pos x="8" y="65"/>
                </a:cxn>
                <a:cxn ang="0">
                  <a:pos x="0" y="71"/>
                </a:cxn>
                <a:cxn ang="0">
                  <a:pos x="0" y="71"/>
                </a:cxn>
                <a:cxn ang="0">
                  <a:pos x="0" y="72"/>
                </a:cxn>
                <a:cxn ang="0">
                  <a:pos x="0" y="72"/>
                </a:cxn>
                <a:cxn ang="0">
                  <a:pos x="0" y="82"/>
                </a:cxn>
                <a:cxn ang="0">
                  <a:pos x="0" y="434"/>
                </a:cxn>
                <a:cxn ang="0">
                  <a:pos x="10" y="444"/>
                </a:cxn>
                <a:cxn ang="0">
                  <a:pos x="175" y="444"/>
                </a:cxn>
                <a:cxn ang="0">
                  <a:pos x="185" y="434"/>
                </a:cxn>
                <a:cxn ang="0">
                  <a:pos x="185" y="82"/>
                </a:cxn>
                <a:cxn ang="0">
                  <a:pos x="185" y="72"/>
                </a:cxn>
                <a:cxn ang="0">
                  <a:pos x="185" y="72"/>
                </a:cxn>
                <a:cxn ang="0">
                  <a:pos x="142" y="430"/>
                </a:cxn>
                <a:cxn ang="0">
                  <a:pos x="122" y="410"/>
                </a:cxn>
                <a:cxn ang="0">
                  <a:pos x="142" y="391"/>
                </a:cxn>
                <a:cxn ang="0">
                  <a:pos x="161" y="410"/>
                </a:cxn>
                <a:cxn ang="0">
                  <a:pos x="142" y="430"/>
                </a:cxn>
              </a:cxnLst>
              <a:rect l="0" t="0" r="r" b="b"/>
              <a:pathLst>
                <a:path w="185" h="444">
                  <a:moveTo>
                    <a:pt x="185" y="72"/>
                  </a:moveTo>
                  <a:cubicBezTo>
                    <a:pt x="185" y="71"/>
                    <a:pt x="185" y="71"/>
                    <a:pt x="185" y="71"/>
                  </a:cubicBezTo>
                  <a:cubicBezTo>
                    <a:pt x="185" y="71"/>
                    <a:pt x="185" y="71"/>
                    <a:pt x="185" y="71"/>
                  </a:cubicBezTo>
                  <a:cubicBezTo>
                    <a:pt x="185" y="71"/>
                    <a:pt x="181" y="68"/>
                    <a:pt x="177" y="65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2" y="37"/>
                    <a:pt x="136" y="32"/>
                    <a:pt x="131" y="28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6" y="0"/>
                    <a:pt x="89" y="0"/>
                    <a:pt x="85" y="3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49" y="32"/>
                    <a:pt x="43" y="37"/>
                    <a:pt x="38" y="41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4" y="68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6"/>
                    <a:pt x="0" y="82"/>
                  </a:cubicBezTo>
                  <a:cubicBezTo>
                    <a:pt x="0" y="434"/>
                    <a:pt x="0" y="434"/>
                    <a:pt x="0" y="434"/>
                  </a:cubicBezTo>
                  <a:cubicBezTo>
                    <a:pt x="0" y="439"/>
                    <a:pt x="5" y="444"/>
                    <a:pt x="10" y="444"/>
                  </a:cubicBezTo>
                  <a:cubicBezTo>
                    <a:pt x="175" y="444"/>
                    <a:pt x="175" y="444"/>
                    <a:pt x="175" y="444"/>
                  </a:cubicBezTo>
                  <a:cubicBezTo>
                    <a:pt x="181" y="444"/>
                    <a:pt x="185" y="439"/>
                    <a:pt x="185" y="434"/>
                  </a:cubicBezTo>
                  <a:cubicBezTo>
                    <a:pt x="185" y="82"/>
                    <a:pt x="185" y="82"/>
                    <a:pt x="185" y="82"/>
                  </a:cubicBezTo>
                  <a:cubicBezTo>
                    <a:pt x="185" y="76"/>
                    <a:pt x="185" y="72"/>
                    <a:pt x="185" y="72"/>
                  </a:cubicBezTo>
                  <a:cubicBezTo>
                    <a:pt x="185" y="72"/>
                    <a:pt x="185" y="72"/>
                    <a:pt x="185" y="72"/>
                  </a:cubicBezTo>
                  <a:close/>
                  <a:moveTo>
                    <a:pt x="142" y="430"/>
                  </a:moveTo>
                  <a:cubicBezTo>
                    <a:pt x="131" y="430"/>
                    <a:pt x="122" y="421"/>
                    <a:pt x="122" y="410"/>
                  </a:cubicBezTo>
                  <a:cubicBezTo>
                    <a:pt x="122" y="399"/>
                    <a:pt x="131" y="391"/>
                    <a:pt x="142" y="391"/>
                  </a:cubicBezTo>
                  <a:cubicBezTo>
                    <a:pt x="153" y="391"/>
                    <a:pt x="161" y="399"/>
                    <a:pt x="161" y="410"/>
                  </a:cubicBezTo>
                  <a:cubicBezTo>
                    <a:pt x="161" y="421"/>
                    <a:pt x="153" y="430"/>
                    <a:pt x="142" y="430"/>
                  </a:cubicBezTo>
                  <a:close/>
                </a:path>
              </a:pathLst>
            </a:custGeom>
            <a:solidFill>
              <a:srgbClr val="00174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</p:grpSp>
      <p:grpSp>
        <p:nvGrpSpPr>
          <p:cNvPr id="117" name="Group 108"/>
          <p:cNvGrpSpPr/>
          <p:nvPr/>
        </p:nvGrpSpPr>
        <p:grpSpPr>
          <a:xfrm>
            <a:off x="775566" y="3556545"/>
            <a:ext cx="1849871" cy="1399664"/>
            <a:chOff x="2162175" y="2877793"/>
            <a:chExt cx="1216639" cy="1029038"/>
          </a:xfrm>
        </p:grpSpPr>
        <p:sp>
          <p:nvSpPr>
            <p:cNvPr id="118" name="Freeform: Shape 109"/>
            <p:cNvSpPr>
              <a:spLocks/>
            </p:cNvSpPr>
            <p:nvPr/>
          </p:nvSpPr>
          <p:spPr bwMode="auto">
            <a:xfrm>
              <a:off x="2981544" y="3134364"/>
              <a:ext cx="52418" cy="57936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13" y="5"/>
                </a:cxn>
                <a:cxn ang="0">
                  <a:pos x="13" y="5"/>
                </a:cxn>
                <a:cxn ang="0">
                  <a:pos x="14" y="19"/>
                </a:cxn>
                <a:cxn ang="0">
                  <a:pos x="14" y="19"/>
                </a:cxn>
                <a:cxn ang="0">
                  <a:pos x="13" y="18"/>
                </a:cxn>
                <a:cxn ang="0">
                  <a:pos x="12" y="6"/>
                </a:cxn>
                <a:cxn ang="0">
                  <a:pos x="12" y="6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1" y="4"/>
                </a:cxn>
                <a:cxn ang="0">
                  <a:pos x="0" y="2"/>
                </a:cxn>
              </a:cxnLst>
              <a:rect l="0" t="0" r="r" b="b"/>
              <a:pathLst>
                <a:path w="17" h="19">
                  <a:moveTo>
                    <a:pt x="0" y="2"/>
                  </a:moveTo>
                  <a:cubicBezTo>
                    <a:pt x="4" y="0"/>
                    <a:pt x="10" y="1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6" y="8"/>
                    <a:pt x="17" y="13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5" y="13"/>
                    <a:pt x="14" y="9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9" y="3"/>
                    <a:pt x="4" y="2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119" name="Freeform: Shape 110"/>
            <p:cNvSpPr>
              <a:spLocks/>
            </p:cNvSpPr>
            <p:nvPr/>
          </p:nvSpPr>
          <p:spPr bwMode="auto">
            <a:xfrm>
              <a:off x="2162175" y="3048839"/>
              <a:ext cx="957310" cy="857992"/>
            </a:xfrm>
            <a:custGeom>
              <a:avLst/>
              <a:gdLst/>
              <a:ahLst/>
              <a:cxnLst>
                <a:cxn ang="0">
                  <a:pos x="226" y="7"/>
                </a:cxn>
                <a:cxn ang="0">
                  <a:pos x="10" y="176"/>
                </a:cxn>
                <a:cxn ang="0">
                  <a:pos x="7" y="204"/>
                </a:cxn>
                <a:cxn ang="0">
                  <a:pos x="57" y="268"/>
                </a:cxn>
                <a:cxn ang="0">
                  <a:pos x="85" y="271"/>
                </a:cxn>
                <a:cxn ang="0">
                  <a:pos x="301" y="102"/>
                </a:cxn>
                <a:cxn ang="0">
                  <a:pos x="304" y="74"/>
                </a:cxn>
                <a:cxn ang="0">
                  <a:pos x="254" y="10"/>
                </a:cxn>
                <a:cxn ang="0">
                  <a:pos x="226" y="7"/>
                </a:cxn>
                <a:cxn ang="0">
                  <a:pos x="268" y="74"/>
                </a:cxn>
                <a:cxn ang="0">
                  <a:pos x="243" y="71"/>
                </a:cxn>
                <a:cxn ang="0">
                  <a:pos x="246" y="46"/>
                </a:cxn>
                <a:cxn ang="0">
                  <a:pos x="271" y="49"/>
                </a:cxn>
                <a:cxn ang="0">
                  <a:pos x="268" y="74"/>
                </a:cxn>
              </a:cxnLst>
              <a:rect l="0" t="0" r="r" b="b"/>
              <a:pathLst>
                <a:path w="311" h="278">
                  <a:moveTo>
                    <a:pt x="226" y="7"/>
                  </a:moveTo>
                  <a:cubicBezTo>
                    <a:pt x="10" y="176"/>
                    <a:pt x="10" y="176"/>
                    <a:pt x="10" y="176"/>
                  </a:cubicBezTo>
                  <a:cubicBezTo>
                    <a:pt x="2" y="183"/>
                    <a:pt x="0" y="196"/>
                    <a:pt x="7" y="204"/>
                  </a:cubicBezTo>
                  <a:cubicBezTo>
                    <a:pt x="57" y="268"/>
                    <a:pt x="57" y="268"/>
                    <a:pt x="57" y="268"/>
                  </a:cubicBezTo>
                  <a:cubicBezTo>
                    <a:pt x="64" y="277"/>
                    <a:pt x="77" y="278"/>
                    <a:pt x="85" y="271"/>
                  </a:cubicBezTo>
                  <a:cubicBezTo>
                    <a:pt x="301" y="102"/>
                    <a:pt x="301" y="102"/>
                    <a:pt x="301" y="102"/>
                  </a:cubicBezTo>
                  <a:cubicBezTo>
                    <a:pt x="310" y="95"/>
                    <a:pt x="311" y="83"/>
                    <a:pt x="304" y="74"/>
                  </a:cubicBezTo>
                  <a:cubicBezTo>
                    <a:pt x="254" y="10"/>
                    <a:pt x="254" y="10"/>
                    <a:pt x="254" y="10"/>
                  </a:cubicBezTo>
                  <a:cubicBezTo>
                    <a:pt x="248" y="2"/>
                    <a:pt x="235" y="0"/>
                    <a:pt x="226" y="7"/>
                  </a:cubicBezTo>
                  <a:close/>
                  <a:moveTo>
                    <a:pt x="268" y="74"/>
                  </a:moveTo>
                  <a:cubicBezTo>
                    <a:pt x="260" y="80"/>
                    <a:pt x="249" y="79"/>
                    <a:pt x="243" y="71"/>
                  </a:cubicBezTo>
                  <a:cubicBezTo>
                    <a:pt x="236" y="63"/>
                    <a:pt x="238" y="52"/>
                    <a:pt x="246" y="46"/>
                  </a:cubicBezTo>
                  <a:cubicBezTo>
                    <a:pt x="253" y="40"/>
                    <a:pt x="265" y="41"/>
                    <a:pt x="271" y="49"/>
                  </a:cubicBezTo>
                  <a:cubicBezTo>
                    <a:pt x="277" y="57"/>
                    <a:pt x="276" y="68"/>
                    <a:pt x="268" y="74"/>
                  </a:cubicBezTo>
                  <a:close/>
                </a:path>
              </a:pathLst>
            </a:custGeom>
            <a:solidFill>
              <a:srgbClr val="D80E2B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120" name="Freeform: Shape 111"/>
            <p:cNvSpPr>
              <a:spLocks/>
            </p:cNvSpPr>
            <p:nvPr/>
          </p:nvSpPr>
          <p:spPr bwMode="auto">
            <a:xfrm>
              <a:off x="2904297" y="3186780"/>
              <a:ext cx="93800" cy="93800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5" y="23"/>
                </a:cxn>
                <a:cxn ang="0">
                  <a:pos x="24" y="26"/>
                </a:cxn>
                <a:cxn ang="0">
                  <a:pos x="26" y="7"/>
                </a:cxn>
                <a:cxn ang="0">
                  <a:pos x="7" y="4"/>
                </a:cxn>
                <a:cxn ang="0">
                  <a:pos x="22" y="23"/>
                </a:cxn>
                <a:cxn ang="0">
                  <a:pos x="7" y="21"/>
                </a:cxn>
                <a:cxn ang="0">
                  <a:pos x="9" y="7"/>
                </a:cxn>
                <a:cxn ang="0">
                  <a:pos x="24" y="8"/>
                </a:cxn>
                <a:cxn ang="0">
                  <a:pos x="22" y="23"/>
                </a:cxn>
              </a:cxnLst>
              <a:rect l="0" t="0" r="r" b="b"/>
              <a:pathLst>
                <a:path w="31" h="30">
                  <a:moveTo>
                    <a:pt x="7" y="4"/>
                  </a:moveTo>
                  <a:cubicBezTo>
                    <a:pt x="1" y="9"/>
                    <a:pt x="0" y="17"/>
                    <a:pt x="5" y="23"/>
                  </a:cubicBezTo>
                  <a:cubicBezTo>
                    <a:pt x="10" y="29"/>
                    <a:pt x="18" y="30"/>
                    <a:pt x="24" y="26"/>
                  </a:cubicBezTo>
                  <a:cubicBezTo>
                    <a:pt x="30" y="21"/>
                    <a:pt x="31" y="12"/>
                    <a:pt x="26" y="7"/>
                  </a:cubicBezTo>
                  <a:cubicBezTo>
                    <a:pt x="22" y="1"/>
                    <a:pt x="13" y="0"/>
                    <a:pt x="7" y="4"/>
                  </a:cubicBezTo>
                  <a:close/>
                  <a:moveTo>
                    <a:pt x="22" y="23"/>
                  </a:moveTo>
                  <a:cubicBezTo>
                    <a:pt x="18" y="27"/>
                    <a:pt x="11" y="26"/>
                    <a:pt x="7" y="21"/>
                  </a:cubicBezTo>
                  <a:cubicBezTo>
                    <a:pt x="4" y="17"/>
                    <a:pt x="5" y="10"/>
                    <a:pt x="9" y="7"/>
                  </a:cubicBezTo>
                  <a:cubicBezTo>
                    <a:pt x="14" y="3"/>
                    <a:pt x="20" y="4"/>
                    <a:pt x="24" y="8"/>
                  </a:cubicBezTo>
                  <a:cubicBezTo>
                    <a:pt x="28" y="13"/>
                    <a:pt x="27" y="20"/>
                    <a:pt x="22" y="23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121" name="Freeform: Shape 112"/>
            <p:cNvSpPr>
              <a:spLocks/>
            </p:cNvSpPr>
            <p:nvPr/>
          </p:nvSpPr>
          <p:spPr bwMode="auto">
            <a:xfrm>
              <a:off x="2887744" y="3172987"/>
              <a:ext cx="126905" cy="121388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7" y="31"/>
                </a:cxn>
                <a:cxn ang="0">
                  <a:pos x="32" y="34"/>
                </a:cxn>
                <a:cxn ang="0">
                  <a:pos x="35" y="9"/>
                </a:cxn>
                <a:cxn ang="0">
                  <a:pos x="10" y="6"/>
                </a:cxn>
                <a:cxn ang="0">
                  <a:pos x="29" y="31"/>
                </a:cxn>
                <a:cxn ang="0">
                  <a:pos x="10" y="28"/>
                </a:cxn>
                <a:cxn ang="0">
                  <a:pos x="12" y="9"/>
                </a:cxn>
                <a:cxn ang="0">
                  <a:pos x="31" y="12"/>
                </a:cxn>
                <a:cxn ang="0">
                  <a:pos x="29" y="31"/>
                </a:cxn>
              </a:cxnLst>
              <a:rect l="0" t="0" r="r" b="b"/>
              <a:pathLst>
                <a:path w="41" h="40">
                  <a:moveTo>
                    <a:pt x="10" y="6"/>
                  </a:moveTo>
                  <a:cubicBezTo>
                    <a:pt x="2" y="12"/>
                    <a:pt x="0" y="23"/>
                    <a:pt x="7" y="31"/>
                  </a:cubicBezTo>
                  <a:cubicBezTo>
                    <a:pt x="13" y="39"/>
                    <a:pt x="24" y="40"/>
                    <a:pt x="32" y="34"/>
                  </a:cubicBezTo>
                  <a:cubicBezTo>
                    <a:pt x="40" y="28"/>
                    <a:pt x="41" y="17"/>
                    <a:pt x="35" y="9"/>
                  </a:cubicBezTo>
                  <a:cubicBezTo>
                    <a:pt x="29" y="1"/>
                    <a:pt x="17" y="0"/>
                    <a:pt x="10" y="6"/>
                  </a:cubicBezTo>
                  <a:close/>
                  <a:moveTo>
                    <a:pt x="29" y="31"/>
                  </a:moveTo>
                  <a:cubicBezTo>
                    <a:pt x="23" y="35"/>
                    <a:pt x="15" y="34"/>
                    <a:pt x="10" y="28"/>
                  </a:cubicBezTo>
                  <a:cubicBezTo>
                    <a:pt x="5" y="22"/>
                    <a:pt x="6" y="14"/>
                    <a:pt x="12" y="9"/>
                  </a:cubicBezTo>
                  <a:cubicBezTo>
                    <a:pt x="18" y="5"/>
                    <a:pt x="27" y="6"/>
                    <a:pt x="31" y="12"/>
                  </a:cubicBezTo>
                  <a:cubicBezTo>
                    <a:pt x="36" y="17"/>
                    <a:pt x="35" y="26"/>
                    <a:pt x="29" y="31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122" name="Freeform: Shape 113"/>
            <p:cNvSpPr>
              <a:spLocks/>
            </p:cNvSpPr>
            <p:nvPr/>
          </p:nvSpPr>
          <p:spPr bwMode="auto">
            <a:xfrm>
              <a:off x="2970509" y="2877793"/>
              <a:ext cx="408305" cy="361406"/>
            </a:xfrm>
            <a:custGeom>
              <a:avLst/>
              <a:gdLst/>
              <a:ahLst/>
              <a:cxnLst>
                <a:cxn ang="0">
                  <a:pos x="2" y="105"/>
                </a:cxn>
                <a:cxn ang="0">
                  <a:pos x="2" y="105"/>
                </a:cxn>
                <a:cxn ang="0">
                  <a:pos x="15" y="91"/>
                </a:cxn>
                <a:cxn ang="0">
                  <a:pos x="15" y="91"/>
                </a:cxn>
                <a:cxn ang="0">
                  <a:pos x="106" y="33"/>
                </a:cxn>
                <a:cxn ang="0">
                  <a:pos x="106" y="33"/>
                </a:cxn>
                <a:cxn ang="0">
                  <a:pos x="128" y="0"/>
                </a:cxn>
                <a:cxn ang="0">
                  <a:pos x="128" y="0"/>
                </a:cxn>
                <a:cxn ang="0">
                  <a:pos x="130" y="0"/>
                </a:cxn>
                <a:cxn ang="0">
                  <a:pos x="108" y="35"/>
                </a:cxn>
                <a:cxn ang="0">
                  <a:pos x="108" y="35"/>
                </a:cxn>
                <a:cxn ang="0">
                  <a:pos x="16" y="93"/>
                </a:cxn>
                <a:cxn ang="0">
                  <a:pos x="16" y="93"/>
                </a:cxn>
                <a:cxn ang="0">
                  <a:pos x="4" y="106"/>
                </a:cxn>
                <a:cxn ang="0">
                  <a:pos x="4" y="106"/>
                </a:cxn>
                <a:cxn ang="0">
                  <a:pos x="4" y="115"/>
                </a:cxn>
                <a:cxn ang="0">
                  <a:pos x="4" y="117"/>
                </a:cxn>
                <a:cxn ang="0">
                  <a:pos x="2" y="105"/>
                </a:cxn>
              </a:cxnLst>
              <a:rect l="0" t="0" r="r" b="b"/>
              <a:pathLst>
                <a:path w="132" h="117">
                  <a:moveTo>
                    <a:pt x="2" y="105"/>
                  </a:moveTo>
                  <a:cubicBezTo>
                    <a:pt x="2" y="105"/>
                    <a:pt x="2" y="105"/>
                    <a:pt x="2" y="105"/>
                  </a:cubicBezTo>
                  <a:cubicBezTo>
                    <a:pt x="4" y="101"/>
                    <a:pt x="9" y="96"/>
                    <a:pt x="15" y="91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38" y="74"/>
                    <a:pt x="80" y="54"/>
                    <a:pt x="106" y="33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21" y="22"/>
                    <a:pt x="130" y="11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2" y="12"/>
                    <a:pt x="122" y="23"/>
                    <a:pt x="108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81" y="55"/>
                    <a:pt x="38" y="76"/>
                    <a:pt x="16" y="93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0" y="98"/>
                    <a:pt x="6" y="102"/>
                    <a:pt x="4" y="106"/>
                  </a:cubicBezTo>
                  <a:cubicBezTo>
                    <a:pt x="4" y="106"/>
                    <a:pt x="4" y="106"/>
                    <a:pt x="4" y="106"/>
                  </a:cubicBezTo>
                  <a:cubicBezTo>
                    <a:pt x="2" y="110"/>
                    <a:pt x="3" y="111"/>
                    <a:pt x="4" y="115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4" y="117"/>
                    <a:pt x="0" y="110"/>
                    <a:pt x="2" y="105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123" name="Freeform: Shape 114"/>
            <p:cNvSpPr>
              <a:spLocks/>
            </p:cNvSpPr>
            <p:nvPr/>
          </p:nvSpPr>
          <p:spPr bwMode="auto">
            <a:xfrm>
              <a:off x="2967749" y="3139881"/>
              <a:ext cx="38623" cy="38623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2" y="12"/>
                </a:cxn>
                <a:cxn ang="0">
                  <a:pos x="12" y="1"/>
                </a:cxn>
                <a:cxn ang="0">
                  <a:pos x="10" y="0"/>
                </a:cxn>
                <a:cxn ang="0">
                  <a:pos x="2" y="9"/>
                </a:cxn>
                <a:cxn ang="0">
                  <a:pos x="0" y="11"/>
                </a:cxn>
              </a:cxnLst>
              <a:rect l="0" t="0" r="r" b="b"/>
              <a:pathLst>
                <a:path w="12" h="12">
                  <a:moveTo>
                    <a:pt x="0" y="11"/>
                  </a:moveTo>
                  <a:cubicBezTo>
                    <a:pt x="1" y="11"/>
                    <a:pt x="2" y="12"/>
                    <a:pt x="2" y="12"/>
                  </a:cubicBezTo>
                  <a:cubicBezTo>
                    <a:pt x="5" y="9"/>
                    <a:pt x="8" y="5"/>
                    <a:pt x="12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7" y="3"/>
                    <a:pt x="4" y="6"/>
                    <a:pt x="2" y="9"/>
                  </a:cubicBezTo>
                  <a:cubicBezTo>
                    <a:pt x="1" y="10"/>
                    <a:pt x="1" y="11"/>
                    <a:pt x="0" y="11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  <p:sp>
          <p:nvSpPr>
            <p:cNvPr id="124" name="Freeform: Shape 115"/>
            <p:cNvSpPr>
              <a:spLocks/>
            </p:cNvSpPr>
            <p:nvPr/>
          </p:nvSpPr>
          <p:spPr bwMode="auto">
            <a:xfrm>
              <a:off x="2956714" y="3175745"/>
              <a:ext cx="16553" cy="35865"/>
            </a:xfrm>
            <a:custGeom>
              <a:avLst/>
              <a:gdLst/>
              <a:ahLst/>
              <a:cxnLst>
                <a:cxn ang="0">
                  <a:pos x="1" y="6"/>
                </a:cxn>
                <a:cxn ang="0">
                  <a:pos x="4" y="10"/>
                </a:cxn>
                <a:cxn ang="0">
                  <a:pos x="3" y="10"/>
                </a:cxn>
                <a:cxn ang="0">
                  <a:pos x="2" y="7"/>
                </a:cxn>
                <a:cxn ang="0">
                  <a:pos x="6" y="1"/>
                </a:cxn>
                <a:cxn ang="0">
                  <a:pos x="4" y="0"/>
                </a:cxn>
                <a:cxn ang="0">
                  <a:pos x="1" y="6"/>
                </a:cxn>
              </a:cxnLst>
              <a:rect l="0" t="0" r="r" b="b"/>
              <a:pathLst>
                <a:path w="6" h="12">
                  <a:moveTo>
                    <a:pt x="1" y="6"/>
                  </a:moveTo>
                  <a:cubicBezTo>
                    <a:pt x="0" y="9"/>
                    <a:pt x="0" y="12"/>
                    <a:pt x="4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2" y="9"/>
                    <a:pt x="2" y="7"/>
                  </a:cubicBezTo>
                  <a:cubicBezTo>
                    <a:pt x="3" y="5"/>
                    <a:pt x="4" y="3"/>
                    <a:pt x="6" y="1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3" y="3"/>
                    <a:pt x="1" y="5"/>
                    <a:pt x="1" y="6"/>
                  </a:cubicBezTo>
                  <a:close/>
                </a:path>
              </a:pathLst>
            </a:custGeom>
            <a:solidFill>
              <a:srgbClr val="01010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300"/>
            </a:p>
          </p:txBody>
        </p:sp>
      </p:grpSp>
      <p:sp>
        <p:nvSpPr>
          <p:cNvPr id="125" name="TextBox 134"/>
          <p:cNvSpPr txBox="1"/>
          <p:nvPr/>
        </p:nvSpPr>
        <p:spPr>
          <a:xfrm rot="19338731">
            <a:off x="989864" y="4286126"/>
            <a:ext cx="939680" cy="241281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98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126" name="TextBox 135"/>
          <p:cNvSpPr txBox="1"/>
          <p:nvPr/>
        </p:nvSpPr>
        <p:spPr>
          <a:xfrm rot="19338731">
            <a:off x="2704615" y="4286125"/>
            <a:ext cx="939680" cy="241281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98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127" name="TextBox 136"/>
          <p:cNvSpPr txBox="1"/>
          <p:nvPr/>
        </p:nvSpPr>
        <p:spPr>
          <a:xfrm rot="19338731">
            <a:off x="4386946" y="4286124"/>
            <a:ext cx="934965" cy="241281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98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128" name="TextBox 137"/>
          <p:cNvSpPr txBox="1"/>
          <p:nvPr/>
        </p:nvSpPr>
        <p:spPr>
          <a:xfrm rot="19338731">
            <a:off x="6083872" y="4286124"/>
            <a:ext cx="939680" cy="241281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98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129" name="TextBox 138"/>
          <p:cNvSpPr txBox="1"/>
          <p:nvPr/>
        </p:nvSpPr>
        <p:spPr>
          <a:xfrm rot="19338731">
            <a:off x="7734881" y="4286124"/>
            <a:ext cx="939680" cy="241281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98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130" name="TextBox 139"/>
          <p:cNvSpPr txBox="1"/>
          <p:nvPr/>
        </p:nvSpPr>
        <p:spPr>
          <a:xfrm rot="19338731">
            <a:off x="9424509" y="4286124"/>
            <a:ext cx="939680" cy="241281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r>
              <a:rPr lang="zh-CN" altLang="en-US" sz="980" b="1" dirty="0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131" name="TextBox 140"/>
          <p:cNvSpPr txBox="1"/>
          <p:nvPr/>
        </p:nvSpPr>
        <p:spPr>
          <a:xfrm>
            <a:off x="2082619" y="2471886"/>
            <a:ext cx="636797" cy="518223"/>
          </a:xfrm>
          <a:prstGeom prst="rect">
            <a:avLst/>
          </a:prstGeom>
          <a:noFill/>
          <a:ln>
            <a:noFill/>
          </a:ln>
        </p:spPr>
        <p:txBody>
          <a:bodyPr wrap="none" anchor="ctr" anchorCtr="1">
            <a:normAutofit/>
          </a:bodyPr>
          <a:lstStyle/>
          <a:p>
            <a:pPr algn="ctr"/>
            <a:r>
              <a:rPr lang="en-US" sz="1372" b="1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32" name="TextBox 141"/>
          <p:cNvSpPr txBox="1"/>
          <p:nvPr/>
        </p:nvSpPr>
        <p:spPr>
          <a:xfrm>
            <a:off x="3776872" y="2826005"/>
            <a:ext cx="636797" cy="518223"/>
          </a:xfrm>
          <a:prstGeom prst="rect">
            <a:avLst/>
          </a:prstGeom>
          <a:noFill/>
          <a:ln>
            <a:noFill/>
          </a:ln>
        </p:spPr>
        <p:txBody>
          <a:bodyPr wrap="none" anchor="ctr" anchorCtr="1">
            <a:normAutofit/>
          </a:bodyPr>
          <a:lstStyle/>
          <a:p>
            <a:pPr algn="ctr"/>
            <a:r>
              <a:rPr lang="en-US" sz="1372" b="1">
                <a:solidFill>
                  <a:schemeClr val="bg1"/>
                </a:solidFill>
              </a:rPr>
              <a:t>35%</a:t>
            </a:r>
          </a:p>
        </p:txBody>
      </p:sp>
      <p:sp>
        <p:nvSpPr>
          <p:cNvPr id="133" name="TextBox 142"/>
          <p:cNvSpPr txBox="1"/>
          <p:nvPr/>
        </p:nvSpPr>
        <p:spPr>
          <a:xfrm>
            <a:off x="5460638" y="2972833"/>
            <a:ext cx="636797" cy="518223"/>
          </a:xfrm>
          <a:prstGeom prst="rect">
            <a:avLst/>
          </a:prstGeom>
          <a:noFill/>
          <a:ln>
            <a:noFill/>
          </a:ln>
        </p:spPr>
        <p:txBody>
          <a:bodyPr wrap="none" anchor="ctr" anchorCtr="1">
            <a:normAutofit/>
          </a:bodyPr>
          <a:lstStyle/>
          <a:p>
            <a:pPr algn="ctr"/>
            <a:r>
              <a:rPr lang="en-US" sz="1372" b="1">
                <a:solidFill>
                  <a:schemeClr val="bg1"/>
                </a:solidFill>
              </a:rPr>
              <a:t>15%</a:t>
            </a:r>
          </a:p>
        </p:txBody>
      </p:sp>
      <p:sp>
        <p:nvSpPr>
          <p:cNvPr id="134" name="TextBox 143"/>
          <p:cNvSpPr txBox="1"/>
          <p:nvPr/>
        </p:nvSpPr>
        <p:spPr>
          <a:xfrm>
            <a:off x="7136016" y="2730997"/>
            <a:ext cx="636797" cy="518223"/>
          </a:xfrm>
          <a:prstGeom prst="rect">
            <a:avLst/>
          </a:prstGeom>
          <a:noFill/>
          <a:ln>
            <a:noFill/>
          </a:ln>
        </p:spPr>
        <p:txBody>
          <a:bodyPr wrap="none" anchor="ctr" anchorCtr="1">
            <a:normAutofit/>
          </a:bodyPr>
          <a:lstStyle/>
          <a:p>
            <a:pPr algn="ctr"/>
            <a:r>
              <a:rPr lang="en-US" sz="1372" b="1">
                <a:solidFill>
                  <a:schemeClr val="bg1"/>
                </a:solidFill>
              </a:rPr>
              <a:t>60%</a:t>
            </a:r>
          </a:p>
        </p:txBody>
      </p:sp>
      <p:sp>
        <p:nvSpPr>
          <p:cNvPr id="135" name="TextBox 144"/>
          <p:cNvSpPr txBox="1"/>
          <p:nvPr/>
        </p:nvSpPr>
        <p:spPr>
          <a:xfrm>
            <a:off x="8821880" y="2539430"/>
            <a:ext cx="636797" cy="518223"/>
          </a:xfrm>
          <a:prstGeom prst="rect">
            <a:avLst/>
          </a:prstGeom>
          <a:noFill/>
          <a:ln>
            <a:noFill/>
          </a:ln>
        </p:spPr>
        <p:txBody>
          <a:bodyPr wrap="none" anchor="ctr" anchorCtr="1">
            <a:normAutofit/>
          </a:bodyPr>
          <a:lstStyle/>
          <a:p>
            <a:pPr algn="ctr"/>
            <a:r>
              <a:rPr lang="en-US" sz="1372" b="1">
                <a:solidFill>
                  <a:schemeClr val="bg1"/>
                </a:solidFill>
              </a:rPr>
              <a:t>70%</a:t>
            </a:r>
          </a:p>
        </p:txBody>
      </p:sp>
      <p:sp>
        <p:nvSpPr>
          <p:cNvPr id="136" name="TextBox 145"/>
          <p:cNvSpPr txBox="1"/>
          <p:nvPr/>
        </p:nvSpPr>
        <p:spPr>
          <a:xfrm>
            <a:off x="10514038" y="2790589"/>
            <a:ext cx="636797" cy="518223"/>
          </a:xfrm>
          <a:prstGeom prst="rect">
            <a:avLst/>
          </a:prstGeom>
          <a:noFill/>
          <a:ln>
            <a:noFill/>
          </a:ln>
        </p:spPr>
        <p:txBody>
          <a:bodyPr wrap="none" anchor="ctr" anchorCtr="1">
            <a:normAutofit/>
          </a:bodyPr>
          <a:lstStyle/>
          <a:p>
            <a:pPr algn="ctr"/>
            <a:r>
              <a:rPr lang="en-US" sz="1372" b="1">
                <a:solidFill>
                  <a:schemeClr val="bg1"/>
                </a:solidFill>
              </a:rPr>
              <a:t>50%</a:t>
            </a:r>
          </a:p>
        </p:txBody>
      </p:sp>
      <p:grpSp>
        <p:nvGrpSpPr>
          <p:cNvPr id="137" name="原创设计师QQ：598969553          _3"/>
          <p:cNvGrpSpPr/>
          <p:nvPr/>
        </p:nvGrpSpPr>
        <p:grpSpPr>
          <a:xfrm>
            <a:off x="364355" y="5065035"/>
            <a:ext cx="1602511" cy="1047778"/>
            <a:chOff x="7044265" y="590636"/>
            <a:chExt cx="2796749" cy="1069229"/>
          </a:xfrm>
        </p:grpSpPr>
        <p:sp>
          <p:nvSpPr>
            <p:cNvPr id="138" name="文本框 137"/>
            <p:cNvSpPr txBox="1"/>
            <p:nvPr/>
          </p:nvSpPr>
          <p:spPr>
            <a:xfrm>
              <a:off x="7361751" y="590636"/>
              <a:ext cx="2067992" cy="4004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rgbClr val="182E60"/>
                  </a:solidFill>
                </a:rPr>
                <a:t>点击添加标题</a:t>
              </a:r>
            </a:p>
          </p:txBody>
        </p:sp>
        <p:sp>
          <p:nvSpPr>
            <p:cNvPr id="139" name="矩形 138"/>
            <p:cNvSpPr/>
            <p:nvPr/>
          </p:nvSpPr>
          <p:spPr>
            <a:xfrm flipH="1">
              <a:off x="7044265" y="1085299"/>
              <a:ext cx="2796749" cy="5745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784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Magic rain studio sales template, a more beautiful template please magic rainMagic rain</a:t>
              </a:r>
            </a:p>
          </p:txBody>
        </p:sp>
      </p:grpSp>
      <p:grpSp>
        <p:nvGrpSpPr>
          <p:cNvPr id="140" name="原创设计师QQ：598969553          _3"/>
          <p:cNvGrpSpPr/>
          <p:nvPr/>
        </p:nvGrpSpPr>
        <p:grpSpPr>
          <a:xfrm>
            <a:off x="3749824" y="5065035"/>
            <a:ext cx="1602511" cy="1047778"/>
            <a:chOff x="7044265" y="590636"/>
            <a:chExt cx="2796749" cy="1069229"/>
          </a:xfrm>
        </p:grpSpPr>
        <p:sp>
          <p:nvSpPr>
            <p:cNvPr id="141" name="文本框 140"/>
            <p:cNvSpPr txBox="1"/>
            <p:nvPr/>
          </p:nvSpPr>
          <p:spPr>
            <a:xfrm>
              <a:off x="7361751" y="590636"/>
              <a:ext cx="2067992" cy="4004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rgbClr val="182E60"/>
                  </a:solidFill>
                </a:rPr>
                <a:t>点击添加标题</a:t>
              </a:r>
            </a:p>
          </p:txBody>
        </p:sp>
        <p:sp>
          <p:nvSpPr>
            <p:cNvPr id="142" name="矩形 141"/>
            <p:cNvSpPr/>
            <p:nvPr/>
          </p:nvSpPr>
          <p:spPr>
            <a:xfrm flipH="1">
              <a:off x="7044265" y="1085299"/>
              <a:ext cx="2796749" cy="5745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784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Magic rain studio sales template, a more beautiful template please magic rainMagic rain</a:t>
              </a:r>
            </a:p>
          </p:txBody>
        </p:sp>
      </p:grpSp>
      <p:grpSp>
        <p:nvGrpSpPr>
          <p:cNvPr id="143" name="原创设计师QQ：598969553          _3"/>
          <p:cNvGrpSpPr/>
          <p:nvPr/>
        </p:nvGrpSpPr>
        <p:grpSpPr>
          <a:xfrm>
            <a:off x="6971559" y="5065035"/>
            <a:ext cx="1602511" cy="1047778"/>
            <a:chOff x="7044265" y="590636"/>
            <a:chExt cx="2796749" cy="1069229"/>
          </a:xfrm>
        </p:grpSpPr>
        <p:sp>
          <p:nvSpPr>
            <p:cNvPr id="144" name="文本框 143"/>
            <p:cNvSpPr txBox="1"/>
            <p:nvPr/>
          </p:nvSpPr>
          <p:spPr>
            <a:xfrm>
              <a:off x="7361751" y="590636"/>
              <a:ext cx="2067992" cy="4004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rgbClr val="182E60"/>
                  </a:solidFill>
                </a:rPr>
                <a:t>点击添加标题</a:t>
              </a:r>
            </a:p>
          </p:txBody>
        </p:sp>
        <p:sp>
          <p:nvSpPr>
            <p:cNvPr id="145" name="矩形 144"/>
            <p:cNvSpPr/>
            <p:nvPr/>
          </p:nvSpPr>
          <p:spPr>
            <a:xfrm flipH="1">
              <a:off x="7044265" y="1085299"/>
              <a:ext cx="2796749" cy="5745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784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Magic rain studio sales template, a more beautiful template please magic rainMagic rain</a:t>
              </a:r>
            </a:p>
          </p:txBody>
        </p:sp>
      </p:grpSp>
      <p:grpSp>
        <p:nvGrpSpPr>
          <p:cNvPr id="146" name="原创设计师QQ：598969553          _3"/>
          <p:cNvGrpSpPr/>
          <p:nvPr/>
        </p:nvGrpSpPr>
        <p:grpSpPr>
          <a:xfrm>
            <a:off x="9888519" y="858813"/>
            <a:ext cx="1602511" cy="1047778"/>
            <a:chOff x="7044265" y="590636"/>
            <a:chExt cx="2796749" cy="1069229"/>
          </a:xfrm>
        </p:grpSpPr>
        <p:sp>
          <p:nvSpPr>
            <p:cNvPr id="147" name="文本框 146"/>
            <p:cNvSpPr txBox="1"/>
            <p:nvPr/>
          </p:nvSpPr>
          <p:spPr>
            <a:xfrm>
              <a:off x="7361751" y="590636"/>
              <a:ext cx="2067992" cy="4004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rgbClr val="182E60"/>
                  </a:solidFill>
                </a:rPr>
                <a:t>点击添加标题</a:t>
              </a:r>
            </a:p>
          </p:txBody>
        </p:sp>
        <p:sp>
          <p:nvSpPr>
            <p:cNvPr id="148" name="矩形 147"/>
            <p:cNvSpPr/>
            <p:nvPr/>
          </p:nvSpPr>
          <p:spPr>
            <a:xfrm flipH="1">
              <a:off x="7044265" y="1085299"/>
              <a:ext cx="2796749" cy="5745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784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Magic rain studio sales template, a more beautiful template please magic rainMagic rain</a:t>
              </a:r>
            </a:p>
          </p:txBody>
        </p:sp>
      </p:grpSp>
      <p:grpSp>
        <p:nvGrpSpPr>
          <p:cNvPr id="149" name="原创设计师QQ：598969553          _3"/>
          <p:cNvGrpSpPr/>
          <p:nvPr/>
        </p:nvGrpSpPr>
        <p:grpSpPr>
          <a:xfrm>
            <a:off x="6632185" y="858813"/>
            <a:ext cx="1602511" cy="1047778"/>
            <a:chOff x="7044265" y="590636"/>
            <a:chExt cx="2796749" cy="1069229"/>
          </a:xfrm>
        </p:grpSpPr>
        <p:sp>
          <p:nvSpPr>
            <p:cNvPr id="150" name="文本框 149"/>
            <p:cNvSpPr txBox="1"/>
            <p:nvPr/>
          </p:nvSpPr>
          <p:spPr>
            <a:xfrm>
              <a:off x="7361751" y="590636"/>
              <a:ext cx="2067992" cy="4004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rgbClr val="182E60"/>
                  </a:solidFill>
                </a:rPr>
                <a:t>点击添加标题</a:t>
              </a:r>
            </a:p>
          </p:txBody>
        </p:sp>
        <p:sp>
          <p:nvSpPr>
            <p:cNvPr id="151" name="矩形 150"/>
            <p:cNvSpPr/>
            <p:nvPr/>
          </p:nvSpPr>
          <p:spPr>
            <a:xfrm flipH="1">
              <a:off x="7044265" y="1085299"/>
              <a:ext cx="2796749" cy="5745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784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Magic rain studio sales template, a more beautiful template please magic rainMagic rain</a:t>
              </a:r>
            </a:p>
          </p:txBody>
        </p:sp>
      </p:grpSp>
      <p:grpSp>
        <p:nvGrpSpPr>
          <p:cNvPr id="152" name="原创设计师QQ：598969553          _3"/>
          <p:cNvGrpSpPr/>
          <p:nvPr/>
        </p:nvGrpSpPr>
        <p:grpSpPr>
          <a:xfrm>
            <a:off x="3299965" y="858813"/>
            <a:ext cx="1602511" cy="1047778"/>
            <a:chOff x="7044265" y="590636"/>
            <a:chExt cx="2796749" cy="1069229"/>
          </a:xfrm>
        </p:grpSpPr>
        <p:sp>
          <p:nvSpPr>
            <p:cNvPr id="153" name="文本框 152"/>
            <p:cNvSpPr txBox="1"/>
            <p:nvPr/>
          </p:nvSpPr>
          <p:spPr>
            <a:xfrm>
              <a:off x="7361751" y="590636"/>
              <a:ext cx="2067992" cy="4004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300" dirty="0">
                  <a:solidFill>
                    <a:srgbClr val="182E60"/>
                  </a:solidFill>
                </a:rPr>
                <a:t>点击添加标题</a:t>
              </a:r>
            </a:p>
          </p:txBody>
        </p:sp>
        <p:sp>
          <p:nvSpPr>
            <p:cNvPr id="154" name="矩形 153"/>
            <p:cNvSpPr/>
            <p:nvPr/>
          </p:nvSpPr>
          <p:spPr>
            <a:xfrm flipH="1">
              <a:off x="7044265" y="1085299"/>
              <a:ext cx="2796749" cy="5745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784" dirty="0">
                  <a:solidFill>
                    <a:schemeClr val="bg2">
                      <a:lumMod val="50000"/>
                    </a:schemeClr>
                  </a:solidFill>
                  <a:cs typeface="+mn-ea"/>
                  <a:sym typeface="+mn-lt"/>
                </a:rPr>
                <a:t>Magic rain studio sales template, a more beautiful template please magic rainMagic rain</a:t>
              </a:r>
            </a:p>
          </p:txBody>
        </p:sp>
      </p:grpSp>
      <p:sp>
        <p:nvSpPr>
          <p:cNvPr id="155" name="Title 1">
            <a:extLst>
              <a:ext uri="{FF2B5EF4-FFF2-40B4-BE49-F238E27FC236}">
                <a16:creationId xmlns="" xmlns:a16="http://schemas.microsoft.com/office/drawing/2014/main" id="{3B029D14-E20D-4AC1-9934-E757150116A9}"/>
              </a:ext>
            </a:extLst>
          </p:cNvPr>
          <p:cNvSpPr txBox="1">
            <a:spLocks/>
          </p:cNvSpPr>
          <p:nvPr/>
        </p:nvSpPr>
        <p:spPr>
          <a:xfrm>
            <a:off x="815414" y="260649"/>
            <a:ext cx="2839925" cy="505969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106505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1907">
        <p14:doors dir="vert"/>
      </p:transition>
    </mc:Choice>
    <mc:Fallback xmlns="">
      <p:transition spd="slow" advClick="0" advTm="119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25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5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750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25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750"/>
                            </p:stCondLst>
                            <p:childTnLst>
                              <p:par>
                                <p:cTn id="9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25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750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250"/>
                            </p:stCondLst>
                            <p:childTnLst>
                              <p:par>
                                <p:cTn id="1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500"/>
                            </p:stCondLst>
                            <p:childTnLst>
                              <p:par>
                                <p:cTn id="1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7750"/>
                            </p:stCondLst>
                            <p:childTnLst>
                              <p:par>
                                <p:cTn id="1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000"/>
                            </p:stCondLst>
                            <p:childTnLst>
                              <p:par>
                                <p:cTn id="1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250"/>
                            </p:stCondLst>
                            <p:childTnLst>
                              <p:par>
                                <p:cTn id="1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8500"/>
                            </p:stCondLst>
                            <p:childTnLst>
                              <p:par>
                                <p:cTn id="1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25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8750"/>
                            </p:stCondLst>
                            <p:childTnLst>
                              <p:par>
                                <p:cTn id="1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9000"/>
                            </p:stCondLst>
                            <p:childTnLst>
                              <p:par>
                                <p:cTn id="1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9250"/>
                            </p:stCondLst>
                            <p:childTnLst>
                              <p:par>
                                <p:cTn id="1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9500"/>
                            </p:stCondLst>
                            <p:childTnLst>
                              <p:par>
                                <p:cTn id="1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65" grpId="0" animBg="1"/>
      <p:bldP spid="77" grpId="0" animBg="1"/>
      <p:bldP spid="89" grpId="0" animBg="1"/>
      <p:bldP spid="101" grpId="0" animBg="1"/>
      <p:bldP spid="113" grpId="0" animBg="1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5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E2E4E1"/>
              </a:clrFrom>
              <a:clrTo>
                <a:srgbClr val="E2E4E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52"/>
          <a:stretch/>
        </p:blipFill>
        <p:spPr>
          <a:xfrm>
            <a:off x="20980" y="1783050"/>
            <a:ext cx="5469528" cy="5127674"/>
          </a:xfrm>
          <a:prstGeom prst="rect">
            <a:avLst/>
          </a:prstGeom>
        </p:spPr>
      </p:pic>
      <p:sp>
        <p:nvSpPr>
          <p:cNvPr id="5" name="直角三角形 4"/>
          <p:cNvSpPr/>
          <p:nvPr/>
        </p:nvSpPr>
        <p:spPr>
          <a:xfrm rot="13522943" flipV="1">
            <a:off x="7107039" y="-1009389"/>
            <a:ext cx="1987619" cy="2018775"/>
          </a:xfrm>
          <a:prstGeom prst="rtTriangle">
            <a:avLst/>
          </a:prstGeom>
          <a:solidFill>
            <a:srgbClr val="C00000"/>
          </a:solidFill>
          <a:ln w="152400" cap="flat">
            <a:noFill/>
            <a:prstDash val="solid"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38100" tIns="38100" rIns="38100" bIns="38100" numCol="1" spcCol="3810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457200" rtl="0" fontAlgn="auto" latinLnBrk="1" hangingPunc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4800" b="0" i="0" u="none" strike="noStrike" cap="none" spc="209" normalizeH="0" baseline="0" dirty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Arial" panose="020B0604020202020204" pitchFamily="34" charset="0"/>
              <a:ea typeface="微软雅黑" panose="020B0503020204020204" pitchFamily="34" charset="-122"/>
              <a:cs typeface="FontAwesome"/>
              <a:sym typeface="Arial" panose="020B0604020202020204" pitchFamily="34" charset="0"/>
            </a:endParaRPr>
          </a:p>
        </p:txBody>
      </p:sp>
      <p:sp>
        <p:nvSpPr>
          <p:cNvPr id="12" name="文本框 13"/>
          <p:cNvSpPr txBox="1">
            <a:spLocks noChangeArrowheads="1"/>
          </p:cNvSpPr>
          <p:nvPr/>
        </p:nvSpPr>
        <p:spPr bwMode="auto">
          <a:xfrm>
            <a:off x="5408913" y="2578486"/>
            <a:ext cx="4801314" cy="1015663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8000">
                <a:solidFill>
                  <a:schemeClr val="bg1"/>
                </a:solidFill>
                <a:latin typeface="BrushScript BT" panose="03060802040406070304" pitchFamily="66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ctr">
              <a:defRPr/>
            </a:pPr>
            <a:r>
              <a:rPr lang="zh-CN" altLang="en-US" sz="6000" b="1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感谢聆听指导</a:t>
            </a:r>
          </a:p>
        </p:txBody>
      </p:sp>
      <p:grpSp>
        <p:nvGrpSpPr>
          <p:cNvPr id="14" name="组合 13" descr="e7d195523061f1c0b9c437df2358c0cda14f5041a22fabbfBE2BE37675DC7AB669ED1A17F222BC996230C869F9A73B775AB9A6F73BCC744AF1BB55A31F7D215610F6B48D481C98CFAE215B20EECA2E6E08A73B81289C933FB5E07C1DE7717AB421912D81AC05EC8FF8CDACCD86017B03F0E6164BD5859E728360EBDB15F455DB83DBBF81CF684460"/>
          <p:cNvGrpSpPr/>
          <p:nvPr/>
        </p:nvGrpSpPr>
        <p:grpSpPr>
          <a:xfrm>
            <a:off x="4920152" y="4434431"/>
            <a:ext cx="2405966" cy="673366"/>
            <a:chOff x="457200" y="5800508"/>
            <a:chExt cx="1552577" cy="434525"/>
          </a:xfrm>
        </p:grpSpPr>
        <p:sp>
          <p:nvSpPr>
            <p:cNvPr id="15" name="圆角矩形 14"/>
            <p:cNvSpPr/>
            <p:nvPr/>
          </p:nvSpPr>
          <p:spPr>
            <a:xfrm>
              <a:off x="457200" y="5800508"/>
              <a:ext cx="1552577" cy="434525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98964" y="5898604"/>
              <a:ext cx="1269048" cy="238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汇报人</a:t>
              </a:r>
              <a:r>
                <a:rPr lang="zh-CN" altLang="en-US" b="1" dirty="0" smtClean="0">
                  <a:solidFill>
                    <a:schemeClr val="bg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：小沐沐</a:t>
              </a:r>
              <a:endParaRPr lang="zh-CN" altLang="en-US" b="1" dirty="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 descr="e7d195523061f1c0b9c437df2358c0cda14f5041a22fabbfBE2BE37675DC7AB669ED1A17F222BC996230C869F9A73B775AB9A6F73BCC744AF1BB55A31F7D215610F6B48D481C98CFAE215B20EECA2E6E08A73B81289C933FB5E07C1DE7717AB421912D81AC05EC8FF8CDACCD86017B03F0E6164BD5859E728360EBDB15F455DB83DBBF81CF684460"/>
          <p:cNvGrpSpPr/>
          <p:nvPr/>
        </p:nvGrpSpPr>
        <p:grpSpPr>
          <a:xfrm>
            <a:off x="8007691" y="4404736"/>
            <a:ext cx="2512069" cy="703061"/>
            <a:chOff x="457201" y="5892372"/>
            <a:chExt cx="1552577" cy="434525"/>
          </a:xfrm>
        </p:grpSpPr>
        <p:sp>
          <p:nvSpPr>
            <p:cNvPr id="19" name="圆角矩形 18"/>
            <p:cNvSpPr/>
            <p:nvPr/>
          </p:nvSpPr>
          <p:spPr>
            <a:xfrm>
              <a:off x="457201" y="5892372"/>
              <a:ext cx="1552577" cy="434525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37225" y="5995501"/>
              <a:ext cx="1292157" cy="228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日期</a:t>
              </a:r>
              <a:r>
                <a:rPr lang="en-US" altLang="zh-CN" b="1" dirty="0">
                  <a:solidFill>
                    <a:schemeClr val="bg2">
                      <a:lumMod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201x-12-10</a:t>
              </a:r>
              <a:endParaRPr lang="zh-CN" altLang="en-US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568" r="-32202" b="-19111"/>
          <a:stretch>
            <a:fillRect/>
          </a:stretch>
        </p:blipFill>
        <p:spPr>
          <a:xfrm>
            <a:off x="12437544" y="1380837"/>
            <a:ext cx="1884556" cy="447933"/>
          </a:xfrm>
          <a:custGeom>
            <a:avLst/>
            <a:gdLst>
              <a:gd name="connsiteX0" fmla="*/ 74657 w 1884556"/>
              <a:gd name="connsiteY0" fmla="*/ 0 h 447933"/>
              <a:gd name="connsiteX1" fmla="*/ 264329 w 1884556"/>
              <a:gd name="connsiteY1" fmla="*/ 0 h 447933"/>
              <a:gd name="connsiteX2" fmla="*/ 264329 w 1884556"/>
              <a:gd name="connsiteY2" fmla="*/ 376068 h 447933"/>
              <a:gd name="connsiteX3" fmla="*/ 1489904 w 1884556"/>
              <a:gd name="connsiteY3" fmla="*/ 376068 h 447933"/>
              <a:gd name="connsiteX4" fmla="*/ 1489904 w 1884556"/>
              <a:gd name="connsiteY4" fmla="*/ 0 h 447933"/>
              <a:gd name="connsiteX5" fmla="*/ 1809899 w 1884556"/>
              <a:gd name="connsiteY5" fmla="*/ 0 h 447933"/>
              <a:gd name="connsiteX6" fmla="*/ 1884556 w 1884556"/>
              <a:gd name="connsiteY6" fmla="*/ 74657 h 447933"/>
              <a:gd name="connsiteX7" fmla="*/ 1884556 w 1884556"/>
              <a:gd name="connsiteY7" fmla="*/ 373276 h 447933"/>
              <a:gd name="connsiteX8" fmla="*/ 1809899 w 1884556"/>
              <a:gd name="connsiteY8" fmla="*/ 447933 h 447933"/>
              <a:gd name="connsiteX9" fmla="*/ 74657 w 1884556"/>
              <a:gd name="connsiteY9" fmla="*/ 447933 h 447933"/>
              <a:gd name="connsiteX10" fmla="*/ 0 w 1884556"/>
              <a:gd name="connsiteY10" fmla="*/ 373276 h 447933"/>
              <a:gd name="connsiteX11" fmla="*/ 0 w 1884556"/>
              <a:gd name="connsiteY11" fmla="*/ 74657 h 447933"/>
              <a:gd name="connsiteX12" fmla="*/ 74657 w 1884556"/>
              <a:gd name="connsiteY12" fmla="*/ 0 h 447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84556" h="447933">
                <a:moveTo>
                  <a:pt x="74657" y="0"/>
                </a:moveTo>
                <a:lnTo>
                  <a:pt x="264329" y="0"/>
                </a:lnTo>
                <a:lnTo>
                  <a:pt x="264329" y="376068"/>
                </a:lnTo>
                <a:lnTo>
                  <a:pt x="1489904" y="376068"/>
                </a:lnTo>
                <a:lnTo>
                  <a:pt x="1489904" y="0"/>
                </a:lnTo>
                <a:lnTo>
                  <a:pt x="1809899" y="0"/>
                </a:lnTo>
                <a:cubicBezTo>
                  <a:pt x="1851131" y="0"/>
                  <a:pt x="1884556" y="33425"/>
                  <a:pt x="1884556" y="74657"/>
                </a:cubicBezTo>
                <a:lnTo>
                  <a:pt x="1884556" y="373276"/>
                </a:lnTo>
                <a:cubicBezTo>
                  <a:pt x="1884556" y="414508"/>
                  <a:pt x="1851131" y="447933"/>
                  <a:pt x="1809899" y="447933"/>
                </a:cubicBezTo>
                <a:lnTo>
                  <a:pt x="74657" y="447933"/>
                </a:lnTo>
                <a:cubicBezTo>
                  <a:pt x="33425" y="447933"/>
                  <a:pt x="0" y="414508"/>
                  <a:pt x="0" y="373276"/>
                </a:cubicBezTo>
                <a:lnTo>
                  <a:pt x="0" y="74657"/>
                </a:lnTo>
                <a:cubicBezTo>
                  <a:pt x="0" y="33425"/>
                  <a:pt x="33425" y="0"/>
                  <a:pt x="74657" y="0"/>
                </a:cubicBezTo>
                <a:close/>
              </a:path>
            </a:pathLst>
          </a:custGeom>
        </p:spPr>
      </p:pic>
      <p:pic>
        <p:nvPicPr>
          <p:cNvPr id="2" name="Vexento - Return Of The Raver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560405" y="8427720"/>
            <a:ext cx="609600" cy="6096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352048" y="140343"/>
            <a:ext cx="17897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chemeClr val="bg2"/>
                </a:solidFill>
              </a:rPr>
              <a:t>LOGO</a:t>
            </a:r>
            <a:endParaRPr lang="zh-CN" altLang="en-US" sz="4000" b="1" dirty="0">
              <a:solidFill>
                <a:schemeClr val="bg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2266168"/>
      </p:ext>
    </p:extLst>
  </p:cSld>
  <p:clrMapOvr>
    <a:masterClrMapping/>
  </p:clrMapOvr>
  <p:transition spd="slow" advTm="532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12" grpId="0"/>
      <p:bldP spid="3" grpId="0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hong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1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主题">
  <a:themeElements>
    <a:clrScheme name="自定义 30">
      <a:dk1>
        <a:sysClr val="windowText" lastClr="000000"/>
      </a:dk1>
      <a:lt1>
        <a:srgbClr val="E7E6E6"/>
      </a:lt1>
      <a:dk2>
        <a:srgbClr val="C00000"/>
      </a:dk2>
      <a:lt2>
        <a:srgbClr val="FFFFFF"/>
      </a:lt2>
      <a:accent1>
        <a:srgbClr val="C00000"/>
      </a:accent1>
      <a:accent2>
        <a:srgbClr val="E7E6E6"/>
      </a:accent2>
      <a:accent3>
        <a:srgbClr val="C00000"/>
      </a:accent3>
      <a:accent4>
        <a:srgbClr val="E7E6E6"/>
      </a:accent4>
      <a:accent5>
        <a:srgbClr val="FFFFFF"/>
      </a:accent5>
      <a:accent6>
        <a:srgbClr val="E7E6E6"/>
      </a:accent6>
      <a:hlink>
        <a:srgbClr val="C00000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2400" cap="flat">
          <a:noFill/>
          <a:prstDash val="solid"/>
          <a:miter lim="400000"/>
        </a:ln>
        <a:effectLst/>
      </a:spPr>
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<a:noAutofit/>
      </a:bodyPr>
      <a:lstStyle>
        <a:defPPr marL="0" marR="0" indent="0" algn="ctr" defTabSz="457200" rtl="0" fontAlgn="auto" latinLnBrk="1" hangingPunct="0">
          <a:lnSpc>
            <a:spcPct val="11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4800" b="0" i="0" u="none" strike="noStrike" cap="none" spc="209" normalizeH="0" baseline="0" dirty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ea typeface="FontAwesome"/>
            <a:cs typeface="FontAwesome"/>
            <a:sym typeface="FontAwesome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1742</Words>
  <Application>Microsoft Office PowerPoint</Application>
  <PresentationFormat>宽屏</PresentationFormat>
  <Paragraphs>271</Paragraphs>
  <Slides>25</Slides>
  <Notes>25</Notes>
  <HiddenSlides>0</HiddenSlides>
  <MMClips>2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FontAwesome</vt:lpstr>
      <vt:lpstr>Gill Sans</vt:lpstr>
      <vt:lpstr>Roboto</vt:lpstr>
      <vt:lpstr>等线</vt:lpstr>
      <vt:lpstr>宋体</vt:lpstr>
      <vt:lpstr>微软雅黑</vt:lpstr>
      <vt:lpstr>Arial</vt:lpstr>
      <vt:lpstr>Calibri</vt:lpstr>
      <vt:lpstr>Calibri Light</vt:lpstr>
      <vt:lpstr>Open Sans</vt:lpstr>
      <vt:lpstr>Open Sans Light</vt:lpstr>
      <vt:lpstr>Open Sans Semibold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hongse</dc:title>
  <dc:creator/>
  <cp:lastModifiedBy/>
  <cp:revision>1</cp:revision>
  <dcterms:created xsi:type="dcterms:W3CDTF">2017-07-27T04:09:17Z</dcterms:created>
  <dcterms:modified xsi:type="dcterms:W3CDTF">2017-12-18T05:59:40Z</dcterms:modified>
</cp:coreProperties>
</file>