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66" r:id="rId3"/>
    <p:sldId id="3168" r:id="rId5"/>
    <p:sldId id="3167" r:id="rId6"/>
    <p:sldId id="3126" r:id="rId7"/>
    <p:sldId id="3148" r:id="rId8"/>
    <p:sldId id="3130" r:id="rId9"/>
    <p:sldId id="3131" r:id="rId10"/>
    <p:sldId id="3169" r:id="rId11"/>
    <p:sldId id="3134" r:id="rId12"/>
    <p:sldId id="3138" r:id="rId13"/>
    <p:sldId id="3132" r:id="rId14"/>
    <p:sldId id="3149" r:id="rId15"/>
    <p:sldId id="3170" r:id="rId16"/>
    <p:sldId id="3133" r:id="rId17"/>
    <p:sldId id="3128" r:id="rId18"/>
    <p:sldId id="3147" r:id="rId19"/>
    <p:sldId id="3150" r:id="rId20"/>
    <p:sldId id="3171" r:id="rId21"/>
    <p:sldId id="3127" r:id="rId22"/>
    <p:sldId id="3139" r:id="rId23"/>
    <p:sldId id="3129" r:id="rId24"/>
    <p:sldId id="3172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C5BE"/>
    <a:srgbClr val="60AEA9"/>
    <a:srgbClr val="00B369"/>
    <a:srgbClr val="1A8CE1"/>
    <a:srgbClr val="FFFFFF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1" autoAdjust="0"/>
    <p:restoredTop sz="92986" autoAdjust="0"/>
  </p:normalViewPr>
  <p:slideViewPr>
    <p:cSldViewPr>
      <p:cViewPr varScale="1">
        <p:scale>
          <a:sx n="105" d="100"/>
          <a:sy n="105" d="100"/>
        </p:scale>
        <p:origin x="-732" y="-96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7C4B6D5-9459-4094-8B8E-6A653E82C6FF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338078" y="6189944"/>
            <a:ext cx="2707872" cy="514267"/>
            <a:chOff x="10286575" y="596456"/>
            <a:chExt cx="2219865" cy="421587"/>
          </a:xfrm>
          <a:solidFill>
            <a:schemeClr val="bg1"/>
          </a:solidFill>
        </p:grpSpPr>
        <p:grpSp>
          <p:nvGrpSpPr>
            <p:cNvPr id="12" name="组合 11"/>
            <p:cNvGrpSpPr/>
            <p:nvPr/>
          </p:nvGrpSpPr>
          <p:grpSpPr>
            <a:xfrm>
              <a:off x="12084853" y="596456"/>
              <a:ext cx="421587" cy="421587"/>
              <a:chOff x="8017824" y="1086208"/>
              <a:chExt cx="818792" cy="818792"/>
            </a:xfrm>
            <a:grpFill/>
          </p:grpSpPr>
          <p:grpSp>
            <p:nvGrpSpPr>
              <p:cNvPr id="34" name="Group 61"/>
              <p:cNvGrpSpPr/>
              <p:nvPr/>
            </p:nvGrpSpPr>
            <p:grpSpPr>
              <a:xfrm>
                <a:off x="8245700" y="1256721"/>
                <a:ext cx="363040" cy="477767"/>
                <a:chOff x="7981950" y="4114800"/>
                <a:chExt cx="393701" cy="495300"/>
              </a:xfrm>
              <a:grpFill/>
            </p:grpSpPr>
            <p:sp>
              <p:nvSpPr>
                <p:cNvPr id="36" name="Freeform 62"/>
                <p:cNvSpPr>
                  <a:spLocks noEditPoints="1"/>
                </p:cNvSpPr>
                <p:nvPr/>
              </p:nvSpPr>
              <p:spPr bwMode="auto">
                <a:xfrm>
                  <a:off x="7981950" y="4114800"/>
                  <a:ext cx="304800" cy="261938"/>
                </a:xfrm>
                <a:custGeom>
                  <a:avLst/>
                  <a:gdLst>
                    <a:gd name="T0" fmla="*/ 0 w 81"/>
                    <a:gd name="T1" fmla="*/ 13 h 70"/>
                    <a:gd name="T2" fmla="*/ 0 w 81"/>
                    <a:gd name="T3" fmla="*/ 27 h 70"/>
                    <a:gd name="T4" fmla="*/ 0 w 81"/>
                    <a:gd name="T5" fmla="*/ 43 h 70"/>
                    <a:gd name="T6" fmla="*/ 13 w 81"/>
                    <a:gd name="T7" fmla="*/ 56 h 70"/>
                    <a:gd name="T8" fmla="*/ 36 w 81"/>
                    <a:gd name="T9" fmla="*/ 56 h 70"/>
                    <a:gd name="T10" fmla="*/ 49 w 81"/>
                    <a:gd name="T11" fmla="*/ 69 h 70"/>
                    <a:gd name="T12" fmla="*/ 53 w 81"/>
                    <a:gd name="T13" fmla="*/ 70 h 70"/>
                    <a:gd name="T14" fmla="*/ 55 w 81"/>
                    <a:gd name="T15" fmla="*/ 70 h 70"/>
                    <a:gd name="T16" fmla="*/ 58 w 81"/>
                    <a:gd name="T17" fmla="*/ 65 h 70"/>
                    <a:gd name="T18" fmla="*/ 58 w 81"/>
                    <a:gd name="T19" fmla="*/ 56 h 70"/>
                    <a:gd name="T20" fmla="*/ 68 w 81"/>
                    <a:gd name="T21" fmla="*/ 56 h 70"/>
                    <a:gd name="T22" fmla="*/ 81 w 81"/>
                    <a:gd name="T23" fmla="*/ 43 h 70"/>
                    <a:gd name="T24" fmla="*/ 81 w 81"/>
                    <a:gd name="T25" fmla="*/ 27 h 70"/>
                    <a:gd name="T26" fmla="*/ 81 w 81"/>
                    <a:gd name="T27" fmla="*/ 13 h 70"/>
                    <a:gd name="T28" fmla="*/ 68 w 81"/>
                    <a:gd name="T29" fmla="*/ 0 h 70"/>
                    <a:gd name="T30" fmla="*/ 60 w 81"/>
                    <a:gd name="T31" fmla="*/ 0 h 70"/>
                    <a:gd name="T32" fmla="*/ 20 w 81"/>
                    <a:gd name="T33" fmla="*/ 0 h 70"/>
                    <a:gd name="T34" fmla="*/ 13 w 81"/>
                    <a:gd name="T35" fmla="*/ 0 h 70"/>
                    <a:gd name="T36" fmla="*/ 0 w 81"/>
                    <a:gd name="T37" fmla="*/ 13 h 70"/>
                    <a:gd name="T38" fmla="*/ 54 w 81"/>
                    <a:gd name="T39" fmla="*/ 27 h 70"/>
                    <a:gd name="T40" fmla="*/ 62 w 81"/>
                    <a:gd name="T41" fmla="*/ 20 h 70"/>
                    <a:gd name="T42" fmla="*/ 69 w 81"/>
                    <a:gd name="T43" fmla="*/ 27 h 70"/>
                    <a:gd name="T44" fmla="*/ 62 w 81"/>
                    <a:gd name="T45" fmla="*/ 35 h 70"/>
                    <a:gd name="T46" fmla="*/ 54 w 81"/>
                    <a:gd name="T47" fmla="*/ 27 h 70"/>
                    <a:gd name="T48" fmla="*/ 33 w 81"/>
                    <a:gd name="T49" fmla="*/ 27 h 70"/>
                    <a:gd name="T50" fmla="*/ 40 w 81"/>
                    <a:gd name="T51" fmla="*/ 20 h 70"/>
                    <a:gd name="T52" fmla="*/ 48 w 81"/>
                    <a:gd name="T53" fmla="*/ 27 h 70"/>
                    <a:gd name="T54" fmla="*/ 40 w 81"/>
                    <a:gd name="T55" fmla="*/ 35 h 70"/>
                    <a:gd name="T56" fmla="*/ 33 w 81"/>
                    <a:gd name="T57" fmla="*/ 27 h 70"/>
                    <a:gd name="T58" fmla="*/ 12 w 81"/>
                    <a:gd name="T59" fmla="*/ 27 h 70"/>
                    <a:gd name="T60" fmla="*/ 19 w 81"/>
                    <a:gd name="T61" fmla="*/ 20 h 70"/>
                    <a:gd name="T62" fmla="*/ 27 w 81"/>
                    <a:gd name="T63" fmla="*/ 27 h 70"/>
                    <a:gd name="T64" fmla="*/ 19 w 81"/>
                    <a:gd name="T65" fmla="*/ 35 h 70"/>
                    <a:gd name="T66" fmla="*/ 12 w 81"/>
                    <a:gd name="T67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1" h="70">
                      <a:moveTo>
                        <a:pt x="0" y="13"/>
                      </a:move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50"/>
                        <a:pt x="6" y="56"/>
                        <a:pt x="13" y="56"/>
                      </a:cubicBezTo>
                      <a:cubicBezTo>
                        <a:pt x="36" y="56"/>
                        <a:pt x="36" y="56"/>
                        <a:pt x="36" y="56"/>
                      </a:cubicBezTo>
                      <a:cubicBezTo>
                        <a:pt x="49" y="69"/>
                        <a:pt x="49" y="69"/>
                        <a:pt x="49" y="69"/>
                      </a:cubicBezTo>
                      <a:cubicBezTo>
                        <a:pt x="50" y="70"/>
                        <a:pt x="52" y="70"/>
                        <a:pt x="53" y="70"/>
                      </a:cubicBezTo>
                      <a:cubicBezTo>
                        <a:pt x="54" y="70"/>
                        <a:pt x="54" y="70"/>
                        <a:pt x="55" y="70"/>
                      </a:cubicBezTo>
                      <a:cubicBezTo>
                        <a:pt x="57" y="69"/>
                        <a:pt x="58" y="67"/>
                        <a:pt x="58" y="65"/>
                      </a:cubicBezTo>
                      <a:cubicBezTo>
                        <a:pt x="58" y="56"/>
                        <a:pt x="58" y="56"/>
                        <a:pt x="58" y="56"/>
                      </a:cubicBezTo>
                      <a:cubicBezTo>
                        <a:pt x="68" y="56"/>
                        <a:pt x="68" y="56"/>
                        <a:pt x="68" y="56"/>
                      </a:cubicBezTo>
                      <a:cubicBezTo>
                        <a:pt x="75" y="56"/>
                        <a:pt x="81" y="50"/>
                        <a:pt x="81" y="43"/>
                      </a:cubicBezTo>
                      <a:cubicBezTo>
                        <a:pt x="81" y="27"/>
                        <a:pt x="81" y="27"/>
                        <a:pt x="81" y="27"/>
                      </a:cubicBezTo>
                      <a:cubicBezTo>
                        <a:pt x="81" y="13"/>
                        <a:pt x="81" y="13"/>
                        <a:pt x="81" y="13"/>
                      </a:cubicBezTo>
                      <a:cubicBezTo>
                        <a:pt x="81" y="6"/>
                        <a:pt x="75" y="0"/>
                        <a:pt x="68" y="0"/>
                      </a:cubicBez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close/>
                      <a:moveTo>
                        <a:pt x="54" y="27"/>
                      </a:moveTo>
                      <a:cubicBezTo>
                        <a:pt x="54" y="23"/>
                        <a:pt x="58" y="20"/>
                        <a:pt x="62" y="20"/>
                      </a:cubicBezTo>
                      <a:cubicBezTo>
                        <a:pt x="66" y="20"/>
                        <a:pt x="69" y="23"/>
                        <a:pt x="69" y="27"/>
                      </a:cubicBezTo>
                      <a:cubicBezTo>
                        <a:pt x="69" y="32"/>
                        <a:pt x="66" y="35"/>
                        <a:pt x="62" y="35"/>
                      </a:cubicBezTo>
                      <a:cubicBezTo>
                        <a:pt x="58" y="35"/>
                        <a:pt x="54" y="32"/>
                        <a:pt x="54" y="27"/>
                      </a:cubicBezTo>
                      <a:close/>
                      <a:moveTo>
                        <a:pt x="33" y="27"/>
                      </a:moveTo>
                      <a:cubicBezTo>
                        <a:pt x="33" y="23"/>
                        <a:pt x="36" y="20"/>
                        <a:pt x="40" y="20"/>
                      </a:cubicBezTo>
                      <a:cubicBezTo>
                        <a:pt x="45" y="20"/>
                        <a:pt x="48" y="23"/>
                        <a:pt x="48" y="27"/>
                      </a:cubicBezTo>
                      <a:cubicBezTo>
                        <a:pt x="48" y="32"/>
                        <a:pt x="45" y="35"/>
                        <a:pt x="40" y="35"/>
                      </a:cubicBezTo>
                      <a:cubicBezTo>
                        <a:pt x="36" y="35"/>
                        <a:pt x="33" y="32"/>
                        <a:pt x="33" y="27"/>
                      </a:cubicBezTo>
                      <a:close/>
                      <a:moveTo>
                        <a:pt x="12" y="27"/>
                      </a:moveTo>
                      <a:cubicBezTo>
                        <a:pt x="12" y="23"/>
                        <a:pt x="15" y="20"/>
                        <a:pt x="19" y="20"/>
                      </a:cubicBezTo>
                      <a:cubicBezTo>
                        <a:pt x="24" y="20"/>
                        <a:pt x="27" y="23"/>
                        <a:pt x="27" y="27"/>
                      </a:cubicBezTo>
                      <a:cubicBezTo>
                        <a:pt x="27" y="32"/>
                        <a:pt x="24" y="35"/>
                        <a:pt x="19" y="35"/>
                      </a:cubicBezTo>
                      <a:cubicBezTo>
                        <a:pt x="15" y="35"/>
                        <a:pt x="12" y="32"/>
                        <a:pt x="12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" name="Freeform 63"/>
                <p:cNvSpPr>
                  <a:spLocks noEditPoints="1"/>
                </p:cNvSpPr>
                <p:nvPr/>
              </p:nvSpPr>
              <p:spPr bwMode="auto">
                <a:xfrm>
                  <a:off x="8091488" y="4222750"/>
                  <a:ext cx="284163" cy="387350"/>
                </a:xfrm>
                <a:custGeom>
                  <a:avLst/>
                  <a:gdLst>
                    <a:gd name="T0" fmla="*/ 61 w 76"/>
                    <a:gd name="T1" fmla="*/ 0 h 103"/>
                    <a:gd name="T2" fmla="*/ 61 w 76"/>
                    <a:gd name="T3" fmla="*/ 13 h 103"/>
                    <a:gd name="T4" fmla="*/ 62 w 76"/>
                    <a:gd name="T5" fmla="*/ 13 h 103"/>
                    <a:gd name="T6" fmla="*/ 62 w 76"/>
                    <a:gd name="T7" fmla="*/ 82 h 103"/>
                    <a:gd name="T8" fmla="*/ 13 w 76"/>
                    <a:gd name="T9" fmla="*/ 82 h 103"/>
                    <a:gd name="T10" fmla="*/ 13 w 76"/>
                    <a:gd name="T11" fmla="*/ 46 h 103"/>
                    <a:gd name="T12" fmla="*/ 4 w 76"/>
                    <a:gd name="T13" fmla="*/ 36 h 103"/>
                    <a:gd name="T14" fmla="*/ 0 w 76"/>
                    <a:gd name="T15" fmla="*/ 36 h 103"/>
                    <a:gd name="T16" fmla="*/ 0 w 76"/>
                    <a:gd name="T17" fmla="*/ 85 h 103"/>
                    <a:gd name="T18" fmla="*/ 18 w 76"/>
                    <a:gd name="T19" fmla="*/ 103 h 103"/>
                    <a:gd name="T20" fmla="*/ 57 w 76"/>
                    <a:gd name="T21" fmla="*/ 103 h 103"/>
                    <a:gd name="T22" fmla="*/ 76 w 76"/>
                    <a:gd name="T23" fmla="*/ 85 h 103"/>
                    <a:gd name="T24" fmla="*/ 76 w 76"/>
                    <a:gd name="T25" fmla="*/ 18 h 103"/>
                    <a:gd name="T26" fmla="*/ 61 w 76"/>
                    <a:gd name="T27" fmla="*/ 0 h 103"/>
                    <a:gd name="T28" fmla="*/ 38 w 76"/>
                    <a:gd name="T29" fmla="*/ 98 h 103"/>
                    <a:gd name="T30" fmla="*/ 32 w 76"/>
                    <a:gd name="T31" fmla="*/ 92 h 103"/>
                    <a:gd name="T32" fmla="*/ 38 w 76"/>
                    <a:gd name="T33" fmla="*/ 87 h 103"/>
                    <a:gd name="T34" fmla="*/ 43 w 76"/>
                    <a:gd name="T35" fmla="*/ 92 h 103"/>
                    <a:gd name="T36" fmla="*/ 38 w 76"/>
                    <a:gd name="T37" fmla="*/ 98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6" h="103">
                      <a:moveTo>
                        <a:pt x="61" y="0"/>
                      </a:move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62" y="13"/>
                        <a:pt x="62" y="13"/>
                        <a:pt x="62" y="13"/>
                      </a:cubicBezTo>
                      <a:cubicBezTo>
                        <a:pt x="62" y="82"/>
                        <a:pt x="62" y="82"/>
                        <a:pt x="62" y="82"/>
                      </a:cubicBezTo>
                      <a:cubicBezTo>
                        <a:pt x="13" y="82"/>
                        <a:pt x="13" y="82"/>
                        <a:pt x="13" y="82"/>
                      </a:cubicBezTo>
                      <a:cubicBezTo>
                        <a:pt x="13" y="46"/>
                        <a:pt x="13" y="46"/>
                        <a:pt x="13" y="46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85"/>
                        <a:pt x="0" y="85"/>
                        <a:pt x="0" y="85"/>
                      </a:cubicBezTo>
                      <a:cubicBezTo>
                        <a:pt x="0" y="95"/>
                        <a:pt x="8" y="103"/>
                        <a:pt x="18" y="103"/>
                      </a:cubicBezTo>
                      <a:cubicBezTo>
                        <a:pt x="57" y="103"/>
                        <a:pt x="57" y="103"/>
                        <a:pt x="57" y="103"/>
                      </a:cubicBezTo>
                      <a:cubicBezTo>
                        <a:pt x="67" y="103"/>
                        <a:pt x="76" y="95"/>
                        <a:pt x="76" y="85"/>
                      </a:cubicBezTo>
                      <a:cubicBezTo>
                        <a:pt x="76" y="18"/>
                        <a:pt x="76" y="18"/>
                        <a:pt x="76" y="18"/>
                      </a:cubicBezTo>
                      <a:cubicBezTo>
                        <a:pt x="76" y="9"/>
                        <a:pt x="69" y="2"/>
                        <a:pt x="61" y="0"/>
                      </a:cubicBezTo>
                      <a:close/>
                      <a:moveTo>
                        <a:pt x="38" y="98"/>
                      </a:moveTo>
                      <a:cubicBezTo>
                        <a:pt x="34" y="98"/>
                        <a:pt x="32" y="95"/>
                        <a:pt x="32" y="92"/>
                      </a:cubicBezTo>
                      <a:cubicBezTo>
                        <a:pt x="32" y="89"/>
                        <a:pt x="34" y="87"/>
                        <a:pt x="38" y="87"/>
                      </a:cubicBezTo>
                      <a:cubicBezTo>
                        <a:pt x="41" y="87"/>
                        <a:pt x="43" y="89"/>
                        <a:pt x="43" y="92"/>
                      </a:cubicBezTo>
                      <a:cubicBezTo>
                        <a:pt x="43" y="95"/>
                        <a:pt x="41" y="98"/>
                        <a:pt x="38" y="9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5" name="任意多边形 34"/>
              <p:cNvSpPr/>
              <p:nvPr/>
            </p:nvSpPr>
            <p:spPr>
              <a:xfrm>
                <a:off x="8017824" y="1086208"/>
                <a:ext cx="818792" cy="818792"/>
              </a:xfrm>
              <a:custGeom>
                <a:avLst/>
                <a:gdLst>
                  <a:gd name="connsiteX0" fmla="*/ 476251 w 952500"/>
                  <a:gd name="connsiteY0" fmla="*/ 43995 h 952500"/>
                  <a:gd name="connsiteX1" fmla="*/ 43995 w 952500"/>
                  <a:gd name="connsiteY1" fmla="*/ 476251 h 952500"/>
                  <a:gd name="connsiteX2" fmla="*/ 476251 w 952500"/>
                  <a:gd name="connsiteY2" fmla="*/ 908507 h 952500"/>
                  <a:gd name="connsiteX3" fmla="*/ 908507 w 952500"/>
                  <a:gd name="connsiteY3" fmla="*/ 476251 h 952500"/>
                  <a:gd name="connsiteX4" fmla="*/ 476251 w 952500"/>
                  <a:gd name="connsiteY4" fmla="*/ 43995 h 952500"/>
                  <a:gd name="connsiteX5" fmla="*/ 476250 w 952500"/>
                  <a:gd name="connsiteY5" fmla="*/ 0 h 952500"/>
                  <a:gd name="connsiteX6" fmla="*/ 952500 w 952500"/>
                  <a:gd name="connsiteY6" fmla="*/ 476250 h 952500"/>
                  <a:gd name="connsiteX7" fmla="*/ 476250 w 952500"/>
                  <a:gd name="connsiteY7" fmla="*/ 952500 h 952500"/>
                  <a:gd name="connsiteX8" fmla="*/ 0 w 952500"/>
                  <a:gd name="connsiteY8" fmla="*/ 476250 h 952500"/>
                  <a:gd name="connsiteX9" fmla="*/ 476250 w 952500"/>
                  <a:gd name="connsiteY9" fmla="*/ 0 h 9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0" h="952500">
                    <a:moveTo>
                      <a:pt x="476251" y="43995"/>
                    </a:moveTo>
                    <a:cubicBezTo>
                      <a:pt x="237523" y="43995"/>
                      <a:pt x="43995" y="237523"/>
                      <a:pt x="43995" y="476251"/>
                    </a:cubicBezTo>
                    <a:cubicBezTo>
                      <a:pt x="43995" y="714979"/>
                      <a:pt x="237523" y="908507"/>
                      <a:pt x="476251" y="908507"/>
                    </a:cubicBezTo>
                    <a:cubicBezTo>
                      <a:pt x="714979" y="908507"/>
                      <a:pt x="908507" y="714979"/>
                      <a:pt x="908507" y="476251"/>
                    </a:cubicBezTo>
                    <a:cubicBezTo>
                      <a:pt x="908507" y="237523"/>
                      <a:pt x="714979" y="43995"/>
                      <a:pt x="476251" y="43995"/>
                    </a:cubicBezTo>
                    <a:close/>
                    <a:moveTo>
                      <a:pt x="476250" y="0"/>
                    </a:moveTo>
                    <a:cubicBezTo>
                      <a:pt x="739276" y="0"/>
                      <a:pt x="952500" y="213224"/>
                      <a:pt x="952500" y="476250"/>
                    </a:cubicBezTo>
                    <a:cubicBezTo>
                      <a:pt x="952500" y="739276"/>
                      <a:pt x="739276" y="952500"/>
                      <a:pt x="476250" y="952500"/>
                    </a:cubicBezTo>
                    <a:cubicBezTo>
                      <a:pt x="213224" y="952500"/>
                      <a:pt x="0" y="739276"/>
                      <a:pt x="0" y="476250"/>
                    </a:cubicBezTo>
                    <a:cubicBezTo>
                      <a:pt x="0" y="213224"/>
                      <a:pt x="213224" y="0"/>
                      <a:pt x="4762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1485427" y="596456"/>
              <a:ext cx="421587" cy="421587"/>
              <a:chOff x="7133904" y="1086208"/>
              <a:chExt cx="818792" cy="818792"/>
            </a:xfrm>
            <a:grpFill/>
          </p:grpSpPr>
          <p:grpSp>
            <p:nvGrpSpPr>
              <p:cNvPr id="27" name="Group 51"/>
              <p:cNvGrpSpPr/>
              <p:nvPr/>
            </p:nvGrpSpPr>
            <p:grpSpPr>
              <a:xfrm>
                <a:off x="7341235" y="1280526"/>
                <a:ext cx="404130" cy="430157"/>
                <a:chOff x="9324975" y="4895850"/>
                <a:chExt cx="419100" cy="446088"/>
              </a:xfrm>
              <a:grpFill/>
            </p:grpSpPr>
            <p:sp>
              <p:nvSpPr>
                <p:cNvPr id="29" name="Freeform 52"/>
                <p:cNvSpPr/>
                <p:nvPr/>
              </p:nvSpPr>
              <p:spPr bwMode="auto">
                <a:xfrm>
                  <a:off x="9366250" y="5314950"/>
                  <a:ext cx="85725" cy="26988"/>
                </a:xfrm>
                <a:custGeom>
                  <a:avLst/>
                  <a:gdLst>
                    <a:gd name="T0" fmla="*/ 0 w 23"/>
                    <a:gd name="T1" fmla="*/ 0 h 7"/>
                    <a:gd name="T2" fmla="*/ 0 w 23"/>
                    <a:gd name="T3" fmla="*/ 4 h 7"/>
                    <a:gd name="T4" fmla="*/ 4 w 23"/>
                    <a:gd name="T5" fmla="*/ 7 h 7"/>
                    <a:gd name="T6" fmla="*/ 19 w 23"/>
                    <a:gd name="T7" fmla="*/ 7 h 7"/>
                    <a:gd name="T8" fmla="*/ 23 w 23"/>
                    <a:gd name="T9" fmla="*/ 4 h 7"/>
                    <a:gd name="T10" fmla="*/ 23 w 23"/>
                    <a:gd name="T11" fmla="*/ 0 h 7"/>
                    <a:gd name="T12" fmla="*/ 0 w 23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7">
                      <a:moveTo>
                        <a:pt x="0" y="0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6"/>
                        <a:pt x="2" y="7"/>
                        <a:pt x="4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21" y="7"/>
                        <a:pt x="23" y="6"/>
                        <a:pt x="23" y="4"/>
                      </a:cubicBezTo>
                      <a:cubicBezTo>
                        <a:pt x="23" y="0"/>
                        <a:pt x="23" y="0"/>
                        <a:pt x="23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Freeform 53"/>
                <p:cNvSpPr/>
                <p:nvPr/>
              </p:nvSpPr>
              <p:spPr bwMode="auto">
                <a:xfrm>
                  <a:off x="9617075" y="5314950"/>
                  <a:ext cx="82550" cy="26988"/>
                </a:xfrm>
                <a:custGeom>
                  <a:avLst/>
                  <a:gdLst>
                    <a:gd name="T0" fmla="*/ 0 w 22"/>
                    <a:gd name="T1" fmla="*/ 0 h 7"/>
                    <a:gd name="T2" fmla="*/ 0 w 22"/>
                    <a:gd name="T3" fmla="*/ 4 h 7"/>
                    <a:gd name="T4" fmla="*/ 4 w 22"/>
                    <a:gd name="T5" fmla="*/ 7 h 7"/>
                    <a:gd name="T6" fmla="*/ 19 w 22"/>
                    <a:gd name="T7" fmla="*/ 7 h 7"/>
                    <a:gd name="T8" fmla="*/ 22 w 22"/>
                    <a:gd name="T9" fmla="*/ 4 h 7"/>
                    <a:gd name="T10" fmla="*/ 22 w 22"/>
                    <a:gd name="T11" fmla="*/ 0 h 7"/>
                    <a:gd name="T12" fmla="*/ 0 w 22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" h="7">
                      <a:moveTo>
                        <a:pt x="0" y="0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6"/>
                        <a:pt x="2" y="7"/>
                        <a:pt x="4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21" y="7"/>
                        <a:pt x="22" y="6"/>
                        <a:pt x="22" y="4"/>
                      </a:cubicBezTo>
                      <a:cubicBezTo>
                        <a:pt x="22" y="0"/>
                        <a:pt x="22" y="0"/>
                        <a:pt x="22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" name="Freeform 54"/>
                <p:cNvSpPr>
                  <a:spLocks noEditPoints="1"/>
                </p:cNvSpPr>
                <p:nvPr/>
              </p:nvSpPr>
              <p:spPr bwMode="auto">
                <a:xfrm>
                  <a:off x="9488488" y="5000625"/>
                  <a:ext cx="187325" cy="184150"/>
                </a:xfrm>
                <a:custGeom>
                  <a:avLst/>
                  <a:gdLst>
                    <a:gd name="T0" fmla="*/ 25 w 50"/>
                    <a:gd name="T1" fmla="*/ 49 h 49"/>
                    <a:gd name="T2" fmla="*/ 44 w 50"/>
                    <a:gd name="T3" fmla="*/ 20 h 49"/>
                    <a:gd name="T4" fmla="*/ 44 w 50"/>
                    <a:gd name="T5" fmla="*/ 29 h 49"/>
                    <a:gd name="T6" fmla="*/ 41 w 50"/>
                    <a:gd name="T7" fmla="*/ 29 h 49"/>
                    <a:gd name="T8" fmla="*/ 39 w 50"/>
                    <a:gd name="T9" fmla="*/ 33 h 49"/>
                    <a:gd name="T10" fmla="*/ 40 w 50"/>
                    <a:gd name="T11" fmla="*/ 34 h 49"/>
                    <a:gd name="T12" fmla="*/ 39 w 50"/>
                    <a:gd name="T13" fmla="*/ 41 h 49"/>
                    <a:gd name="T14" fmla="*/ 34 w 50"/>
                    <a:gd name="T15" fmla="*/ 39 h 49"/>
                    <a:gd name="T16" fmla="*/ 32 w 50"/>
                    <a:gd name="T17" fmla="*/ 38 h 49"/>
                    <a:gd name="T18" fmla="*/ 31 w 50"/>
                    <a:gd name="T19" fmla="*/ 38 h 49"/>
                    <a:gd name="T20" fmla="*/ 30 w 50"/>
                    <a:gd name="T21" fmla="*/ 38 h 49"/>
                    <a:gd name="T22" fmla="*/ 30 w 50"/>
                    <a:gd name="T23" fmla="*/ 38 h 49"/>
                    <a:gd name="T24" fmla="*/ 30 w 50"/>
                    <a:gd name="T25" fmla="*/ 39 h 49"/>
                    <a:gd name="T26" fmla="*/ 29 w 50"/>
                    <a:gd name="T27" fmla="*/ 40 h 49"/>
                    <a:gd name="T28" fmla="*/ 29 w 50"/>
                    <a:gd name="T29" fmla="*/ 43 h 49"/>
                    <a:gd name="T30" fmla="*/ 21 w 50"/>
                    <a:gd name="T31" fmla="*/ 43 h 49"/>
                    <a:gd name="T32" fmla="*/ 21 w 50"/>
                    <a:gd name="T33" fmla="*/ 40 h 49"/>
                    <a:gd name="T34" fmla="*/ 18 w 50"/>
                    <a:gd name="T35" fmla="*/ 38 h 49"/>
                    <a:gd name="T36" fmla="*/ 18 w 50"/>
                    <a:gd name="T37" fmla="*/ 38 h 49"/>
                    <a:gd name="T38" fmla="*/ 17 w 50"/>
                    <a:gd name="T39" fmla="*/ 38 h 49"/>
                    <a:gd name="T40" fmla="*/ 17 w 50"/>
                    <a:gd name="T41" fmla="*/ 38 h 49"/>
                    <a:gd name="T42" fmla="*/ 17 w 50"/>
                    <a:gd name="T43" fmla="*/ 38 h 49"/>
                    <a:gd name="T44" fmla="*/ 15 w 50"/>
                    <a:gd name="T45" fmla="*/ 40 h 49"/>
                    <a:gd name="T46" fmla="*/ 9 w 50"/>
                    <a:gd name="T47" fmla="*/ 39 h 49"/>
                    <a:gd name="T48" fmla="*/ 10 w 50"/>
                    <a:gd name="T49" fmla="*/ 33 h 49"/>
                    <a:gd name="T50" fmla="*/ 11 w 50"/>
                    <a:gd name="T51" fmla="*/ 31 h 49"/>
                    <a:gd name="T52" fmla="*/ 9 w 50"/>
                    <a:gd name="T53" fmla="*/ 29 h 49"/>
                    <a:gd name="T54" fmla="*/ 7 w 50"/>
                    <a:gd name="T55" fmla="*/ 29 h 49"/>
                    <a:gd name="T56" fmla="*/ 3 w 50"/>
                    <a:gd name="T57" fmla="*/ 23 h 49"/>
                    <a:gd name="T58" fmla="*/ 8 w 50"/>
                    <a:gd name="T59" fmla="*/ 20 h 49"/>
                    <a:gd name="T60" fmla="*/ 11 w 50"/>
                    <a:gd name="T61" fmla="*/ 20 h 49"/>
                    <a:gd name="T62" fmla="*/ 11 w 50"/>
                    <a:gd name="T63" fmla="*/ 17 h 49"/>
                    <a:gd name="T64" fmla="*/ 11 w 50"/>
                    <a:gd name="T65" fmla="*/ 17 h 49"/>
                    <a:gd name="T66" fmla="*/ 11 w 50"/>
                    <a:gd name="T67" fmla="*/ 17 h 49"/>
                    <a:gd name="T68" fmla="*/ 11 w 50"/>
                    <a:gd name="T69" fmla="*/ 16 h 49"/>
                    <a:gd name="T70" fmla="*/ 9 w 50"/>
                    <a:gd name="T71" fmla="*/ 15 h 49"/>
                    <a:gd name="T72" fmla="*/ 11 w 50"/>
                    <a:gd name="T73" fmla="*/ 8 h 49"/>
                    <a:gd name="T74" fmla="*/ 16 w 50"/>
                    <a:gd name="T75" fmla="*/ 10 h 49"/>
                    <a:gd name="T76" fmla="*/ 20 w 50"/>
                    <a:gd name="T77" fmla="*/ 10 h 49"/>
                    <a:gd name="T78" fmla="*/ 21 w 50"/>
                    <a:gd name="T79" fmla="*/ 9 h 49"/>
                    <a:gd name="T80" fmla="*/ 21 w 50"/>
                    <a:gd name="T81" fmla="*/ 9 h 49"/>
                    <a:gd name="T82" fmla="*/ 21 w 50"/>
                    <a:gd name="T83" fmla="*/ 9 h 49"/>
                    <a:gd name="T84" fmla="*/ 21 w 50"/>
                    <a:gd name="T85" fmla="*/ 8 h 49"/>
                    <a:gd name="T86" fmla="*/ 24 w 50"/>
                    <a:gd name="T87" fmla="*/ 3 h 49"/>
                    <a:gd name="T88" fmla="*/ 29 w 50"/>
                    <a:gd name="T89" fmla="*/ 7 h 49"/>
                    <a:gd name="T90" fmla="*/ 30 w 50"/>
                    <a:gd name="T91" fmla="*/ 10 h 49"/>
                    <a:gd name="T92" fmla="*/ 33 w 50"/>
                    <a:gd name="T93" fmla="*/ 10 h 49"/>
                    <a:gd name="T94" fmla="*/ 35 w 50"/>
                    <a:gd name="T95" fmla="*/ 8 h 49"/>
                    <a:gd name="T96" fmla="*/ 41 w 50"/>
                    <a:gd name="T97" fmla="*/ 14 h 49"/>
                    <a:gd name="T98" fmla="*/ 39 w 50"/>
                    <a:gd name="T99" fmla="*/ 16 h 49"/>
                    <a:gd name="T100" fmla="*/ 40 w 50"/>
                    <a:gd name="T101" fmla="*/ 20 h 49"/>
                    <a:gd name="T102" fmla="*/ 41 w 50"/>
                    <a:gd name="T103" fmla="*/ 2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0" h="49">
                      <a:moveTo>
                        <a:pt x="25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38"/>
                        <a:pt x="11" y="49"/>
                        <a:pt x="25" y="49"/>
                      </a:cubicBezTo>
                      <a:cubicBezTo>
                        <a:pt x="39" y="49"/>
                        <a:pt x="50" y="38"/>
                        <a:pt x="50" y="24"/>
                      </a:cubicBezTo>
                      <a:cubicBezTo>
                        <a:pt x="50" y="11"/>
                        <a:pt x="39" y="0"/>
                        <a:pt x="25" y="0"/>
                      </a:cubicBezTo>
                      <a:close/>
                      <a:moveTo>
                        <a:pt x="44" y="20"/>
                      </a:moveTo>
                      <a:cubicBezTo>
                        <a:pt x="45" y="21"/>
                        <a:pt x="46" y="22"/>
                        <a:pt x="46" y="23"/>
                      </a:cubicBezTo>
                      <a:cubicBezTo>
                        <a:pt x="46" y="26"/>
                        <a:pt x="46" y="26"/>
                        <a:pt x="46" y="26"/>
                      </a:cubicBezTo>
                      <a:cubicBezTo>
                        <a:pt x="46" y="27"/>
                        <a:pt x="45" y="28"/>
                        <a:pt x="44" y="29"/>
                      </a:cubicBezTo>
                      <a:cubicBezTo>
                        <a:pt x="43" y="29"/>
                        <a:pt x="43" y="29"/>
                        <a:pt x="43" y="29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40" y="29"/>
                        <a:pt x="39" y="29"/>
                        <a:pt x="39" y="29"/>
                      </a:cubicBezTo>
                      <a:cubicBezTo>
                        <a:pt x="38" y="30"/>
                        <a:pt x="38" y="32"/>
                        <a:pt x="39" y="33"/>
                      </a:cubicBezTo>
                      <a:cubicBezTo>
                        <a:pt x="39" y="33"/>
                        <a:pt x="39" y="33"/>
                        <a:pt x="39" y="33"/>
                      </a:cubicBezTo>
                      <a:cubicBezTo>
                        <a:pt x="39" y="33"/>
                        <a:pt x="39" y="33"/>
                        <a:pt x="39" y="33"/>
                      </a:cubicBezTo>
                      <a:cubicBezTo>
                        <a:pt x="40" y="34"/>
                        <a:pt x="40" y="34"/>
                        <a:pt x="40" y="34"/>
                      </a:cubicBezTo>
                      <a:cubicBezTo>
                        <a:pt x="41" y="35"/>
                        <a:pt x="41" y="35"/>
                        <a:pt x="41" y="35"/>
                      </a:cubicBezTo>
                      <a:cubicBezTo>
                        <a:pt x="42" y="36"/>
                        <a:pt x="42" y="38"/>
                        <a:pt x="41" y="39"/>
                      </a:cubicBezTo>
                      <a:cubicBezTo>
                        <a:pt x="39" y="41"/>
                        <a:pt x="39" y="41"/>
                        <a:pt x="39" y="41"/>
                      </a:cubicBezTo>
                      <a:cubicBezTo>
                        <a:pt x="38" y="41"/>
                        <a:pt x="36" y="41"/>
                        <a:pt x="35" y="41"/>
                      </a:cubicBezTo>
                      <a:cubicBezTo>
                        <a:pt x="35" y="40"/>
                        <a:pt x="35" y="40"/>
                        <a:pt x="35" y="40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33" y="38"/>
                        <a:pt x="32" y="38"/>
                        <a:pt x="32" y="38"/>
                      </a:cubicBezTo>
                      <a:cubicBezTo>
                        <a:pt x="32" y="38"/>
                        <a:pt x="32" y="38"/>
                        <a:pt x="32" y="38"/>
                      </a:cubicBezTo>
                      <a:cubicBezTo>
                        <a:pt x="32" y="38"/>
                        <a:pt x="32" y="38"/>
                        <a:pt x="32" y="38"/>
                      </a:cubicBezTo>
                      <a:cubicBezTo>
                        <a:pt x="31" y="38"/>
                        <a:pt x="31" y="38"/>
                        <a:pt x="31" y="38"/>
                      </a:cubicBezTo>
                      <a:cubicBezTo>
                        <a:pt x="31" y="38"/>
                        <a:pt x="31" y="38"/>
                        <a:pt x="31" y="38"/>
                      </a:cubicBezTo>
                      <a:cubicBezTo>
                        <a:pt x="31" y="38"/>
                        <a:pt x="31" y="38"/>
                        <a:pt x="30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38"/>
                        <a:pt x="30" y="39"/>
                        <a:pt x="30" y="39"/>
                      </a:cubicBezTo>
                      <a:cubicBezTo>
                        <a:pt x="30" y="39"/>
                        <a:pt x="30" y="39"/>
                        <a:pt x="30" y="39"/>
                      </a:cubicBezTo>
                      <a:cubicBezTo>
                        <a:pt x="29" y="39"/>
                        <a:pt x="29" y="39"/>
                        <a:pt x="29" y="39"/>
                      </a:cubicBezTo>
                      <a:cubicBezTo>
                        <a:pt x="29" y="39"/>
                        <a:pt x="29" y="40"/>
                        <a:pt x="29" y="40"/>
                      </a:cubicBezTo>
                      <a:cubicBezTo>
                        <a:pt x="29" y="40"/>
                        <a:pt x="29" y="40"/>
                        <a:pt x="29" y="40"/>
                      </a:cubicBezTo>
                      <a:cubicBezTo>
                        <a:pt x="29" y="41"/>
                        <a:pt x="29" y="41"/>
                        <a:pt x="29" y="41"/>
                      </a:cubicBezTo>
                      <a:cubicBezTo>
                        <a:pt x="29" y="42"/>
                        <a:pt x="29" y="42"/>
                        <a:pt x="29" y="42"/>
                      </a:cubicBezTo>
                      <a:cubicBezTo>
                        <a:pt x="29" y="43"/>
                        <a:pt x="29" y="43"/>
                        <a:pt x="29" y="43"/>
                      </a:cubicBezTo>
                      <a:cubicBezTo>
                        <a:pt x="29" y="45"/>
                        <a:pt x="28" y="46"/>
                        <a:pt x="26" y="46"/>
                      </a:cubicBez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2" y="46"/>
                        <a:pt x="21" y="45"/>
                        <a:pt x="21" y="43"/>
                      </a:cubicBezTo>
                      <a:cubicBezTo>
                        <a:pt x="21" y="42"/>
                        <a:pt x="21" y="42"/>
                        <a:pt x="21" y="42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1" y="40"/>
                        <a:pt x="21" y="40"/>
                        <a:pt x="21" y="40"/>
                      </a:cubicBezTo>
                      <a:cubicBezTo>
                        <a:pt x="21" y="40"/>
                        <a:pt x="21" y="39"/>
                        <a:pt x="20" y="39"/>
                      </a:cubicBezTo>
                      <a:cubicBezTo>
                        <a:pt x="20" y="38"/>
                        <a:pt x="19" y="38"/>
                        <a:pt x="18" y="38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18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6" y="38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5" y="40"/>
                        <a:pt x="15" y="40"/>
                        <a:pt x="15" y="40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3" y="41"/>
                        <a:pt x="12" y="41"/>
                        <a:pt x="11" y="41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8"/>
                        <a:pt x="8" y="36"/>
                        <a:pt x="9" y="35"/>
                      </a:cubicBezTo>
                      <a:cubicBezTo>
                        <a:pt x="9" y="34"/>
                        <a:pt x="9" y="34"/>
                        <a:pt x="9" y="34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11" y="33"/>
                        <a:pt x="11" y="33"/>
                        <a:pt x="11" y="33"/>
                      </a:cubicBezTo>
                      <a:cubicBezTo>
                        <a:pt x="11" y="32"/>
                        <a:pt x="11" y="32"/>
                        <a:pt x="11" y="31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1" y="30"/>
                        <a:pt x="11" y="29"/>
                        <a:pt x="10" y="29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6" y="29"/>
                        <a:pt x="6" y="29"/>
                        <a:pt x="6" y="29"/>
                      </a:cubicBezTo>
                      <a:cubicBezTo>
                        <a:pt x="5" y="28"/>
                        <a:pt x="4" y="27"/>
                        <a:pt x="3" y="26"/>
                      </a:cubicBezTo>
                      <a:cubicBezTo>
                        <a:pt x="3" y="23"/>
                        <a:pt x="3" y="23"/>
                        <a:pt x="3" y="23"/>
                      </a:cubicBezTo>
                      <a:cubicBezTo>
                        <a:pt x="4" y="22"/>
                        <a:pt x="5" y="21"/>
                        <a:pt x="6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10" y="20"/>
                        <a:pt x="10" y="20"/>
                        <a:pt x="11" y="20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11" y="19"/>
                        <a:pt x="12" y="18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8" y="13"/>
                        <a:pt x="8" y="11"/>
                        <a:pt x="9" y="10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2" y="8"/>
                        <a:pt x="13" y="8"/>
                        <a:pt x="14" y="8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11"/>
                        <a:pt x="18" y="11"/>
                        <a:pt x="18" y="11"/>
                      </a:cubicBezTo>
                      <a:cubicBezTo>
                        <a:pt x="19" y="11"/>
                        <a:pt x="19" y="11"/>
                        <a:pt x="20" y="10"/>
                      </a:cubicBezTo>
                      <a:cubicBezTo>
                        <a:pt x="20" y="10"/>
                        <a:pt x="20" y="10"/>
                        <a:pt x="21" y="10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1" y="10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4"/>
                        <a:pt x="22" y="3"/>
                        <a:pt x="24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8" y="3"/>
                        <a:pt x="29" y="4"/>
                        <a:pt x="29" y="6"/>
                      </a:cubicBez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29" y="9"/>
                        <a:pt x="29" y="10"/>
                        <a:pt x="30" y="10"/>
                      </a:cubicBezTo>
                      <a:cubicBezTo>
                        <a:pt x="30" y="10"/>
                        <a:pt x="30" y="11"/>
                        <a:pt x="30" y="11"/>
                      </a:cubicBezTo>
                      <a:cubicBezTo>
                        <a:pt x="31" y="11"/>
                        <a:pt x="32" y="11"/>
                        <a:pt x="33" y="10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35" y="8"/>
                        <a:pt x="35" y="8"/>
                        <a:pt x="35" y="8"/>
                      </a:cubicBezTo>
                      <a:cubicBezTo>
                        <a:pt x="36" y="8"/>
                        <a:pt x="38" y="8"/>
                        <a:pt x="39" y="8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42" y="11"/>
                        <a:pt x="42" y="13"/>
                        <a:pt x="41" y="14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39" y="16"/>
                        <a:pt x="39" y="17"/>
                        <a:pt x="38" y="17"/>
                      </a:cubicBezTo>
                      <a:cubicBezTo>
                        <a:pt x="38" y="17"/>
                        <a:pt x="38" y="18"/>
                        <a:pt x="38" y="18"/>
                      </a:cubicBezTo>
                      <a:cubicBezTo>
                        <a:pt x="38" y="19"/>
                        <a:pt x="39" y="20"/>
                        <a:pt x="40" y="20"/>
                      </a:cubicBezTo>
                      <a:cubicBezTo>
                        <a:pt x="40" y="20"/>
                        <a:pt x="40" y="20"/>
                        <a:pt x="40" y="20"/>
                      </a:cubicBezTo>
                      <a:cubicBezTo>
                        <a:pt x="40" y="20"/>
                        <a:pt x="40" y="20"/>
                        <a:pt x="41" y="20"/>
                      </a:cubicBezTo>
                      <a:cubicBezTo>
                        <a:pt x="41" y="20"/>
                        <a:pt x="41" y="20"/>
                        <a:pt x="41" y="20"/>
                      </a:cubicBezTo>
                      <a:cubicBezTo>
                        <a:pt x="43" y="20"/>
                        <a:pt x="43" y="20"/>
                        <a:pt x="43" y="20"/>
                      </a:cubicBezTo>
                      <a:lnTo>
                        <a:pt x="44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Oval 55"/>
                <p:cNvSpPr>
                  <a:spLocks noChangeArrowheads="1"/>
                </p:cNvSpPr>
                <p:nvPr/>
              </p:nvSpPr>
              <p:spPr bwMode="auto">
                <a:xfrm>
                  <a:off x="9540875" y="5049838"/>
                  <a:ext cx="82550" cy="857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Freeform 56"/>
                <p:cNvSpPr>
                  <a:spLocks noEditPoints="1"/>
                </p:cNvSpPr>
                <p:nvPr/>
              </p:nvSpPr>
              <p:spPr bwMode="auto">
                <a:xfrm>
                  <a:off x="9324975" y="4895850"/>
                  <a:ext cx="419100" cy="393700"/>
                </a:xfrm>
                <a:custGeom>
                  <a:avLst/>
                  <a:gdLst>
                    <a:gd name="T0" fmla="*/ 102 w 112"/>
                    <a:gd name="T1" fmla="*/ 0 h 105"/>
                    <a:gd name="T2" fmla="*/ 9 w 112"/>
                    <a:gd name="T3" fmla="*/ 0 h 105"/>
                    <a:gd name="T4" fmla="*/ 0 w 112"/>
                    <a:gd name="T5" fmla="*/ 10 h 105"/>
                    <a:gd name="T6" fmla="*/ 0 w 112"/>
                    <a:gd name="T7" fmla="*/ 95 h 105"/>
                    <a:gd name="T8" fmla="*/ 9 w 112"/>
                    <a:gd name="T9" fmla="*/ 105 h 105"/>
                    <a:gd name="T10" fmla="*/ 102 w 112"/>
                    <a:gd name="T11" fmla="*/ 105 h 105"/>
                    <a:gd name="T12" fmla="*/ 112 w 112"/>
                    <a:gd name="T13" fmla="*/ 95 h 105"/>
                    <a:gd name="T14" fmla="*/ 112 w 112"/>
                    <a:gd name="T15" fmla="*/ 10 h 105"/>
                    <a:gd name="T16" fmla="*/ 102 w 112"/>
                    <a:gd name="T17" fmla="*/ 0 h 105"/>
                    <a:gd name="T18" fmla="*/ 24 w 112"/>
                    <a:gd name="T19" fmla="*/ 68 h 105"/>
                    <a:gd name="T20" fmla="*/ 20 w 112"/>
                    <a:gd name="T21" fmla="*/ 71 h 105"/>
                    <a:gd name="T22" fmla="*/ 17 w 112"/>
                    <a:gd name="T23" fmla="*/ 68 h 105"/>
                    <a:gd name="T24" fmla="*/ 17 w 112"/>
                    <a:gd name="T25" fmla="*/ 55 h 105"/>
                    <a:gd name="T26" fmla="*/ 20 w 112"/>
                    <a:gd name="T27" fmla="*/ 55 h 105"/>
                    <a:gd name="T28" fmla="*/ 24 w 112"/>
                    <a:gd name="T29" fmla="*/ 55 h 105"/>
                    <a:gd name="T30" fmla="*/ 24 w 112"/>
                    <a:gd name="T31" fmla="*/ 68 h 105"/>
                    <a:gd name="T32" fmla="*/ 20 w 112"/>
                    <a:gd name="T33" fmla="*/ 51 h 105"/>
                    <a:gd name="T34" fmla="*/ 12 w 112"/>
                    <a:gd name="T35" fmla="*/ 42 h 105"/>
                    <a:gd name="T36" fmla="*/ 20 w 112"/>
                    <a:gd name="T37" fmla="*/ 33 h 105"/>
                    <a:gd name="T38" fmla="*/ 29 w 112"/>
                    <a:gd name="T39" fmla="*/ 42 h 105"/>
                    <a:gd name="T40" fmla="*/ 20 w 112"/>
                    <a:gd name="T41" fmla="*/ 51 h 105"/>
                    <a:gd name="T42" fmla="*/ 69 w 112"/>
                    <a:gd name="T43" fmla="*/ 84 h 105"/>
                    <a:gd name="T44" fmla="*/ 38 w 112"/>
                    <a:gd name="T45" fmla="*/ 52 h 105"/>
                    <a:gd name="T46" fmla="*/ 69 w 112"/>
                    <a:gd name="T47" fmla="*/ 21 h 105"/>
                    <a:gd name="T48" fmla="*/ 100 w 112"/>
                    <a:gd name="T49" fmla="*/ 52 h 105"/>
                    <a:gd name="T50" fmla="*/ 69 w 112"/>
                    <a:gd name="T51" fmla="*/ 84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12" h="105">
                      <a:moveTo>
                        <a:pt x="102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95"/>
                        <a:pt x="0" y="95"/>
                        <a:pt x="0" y="95"/>
                      </a:cubicBezTo>
                      <a:cubicBezTo>
                        <a:pt x="0" y="100"/>
                        <a:pt x="4" y="105"/>
                        <a:pt x="9" y="105"/>
                      </a:cubicBezTo>
                      <a:cubicBezTo>
                        <a:pt x="102" y="105"/>
                        <a:pt x="102" y="105"/>
                        <a:pt x="102" y="105"/>
                      </a:cubicBezTo>
                      <a:cubicBezTo>
                        <a:pt x="108" y="105"/>
                        <a:pt x="112" y="100"/>
                        <a:pt x="112" y="95"/>
                      </a:cubicBezTo>
                      <a:cubicBezTo>
                        <a:pt x="112" y="10"/>
                        <a:pt x="112" y="10"/>
                        <a:pt x="112" y="10"/>
                      </a:cubicBezTo>
                      <a:cubicBezTo>
                        <a:pt x="112" y="5"/>
                        <a:pt x="108" y="0"/>
                        <a:pt x="102" y="0"/>
                      </a:cubicBezTo>
                      <a:close/>
                      <a:moveTo>
                        <a:pt x="24" y="68"/>
                      </a:moveTo>
                      <a:cubicBezTo>
                        <a:pt x="24" y="70"/>
                        <a:pt x="22" y="71"/>
                        <a:pt x="20" y="71"/>
                      </a:cubicBezTo>
                      <a:cubicBezTo>
                        <a:pt x="18" y="71"/>
                        <a:pt x="17" y="70"/>
                        <a:pt x="17" y="68"/>
                      </a:cubicBezTo>
                      <a:cubicBezTo>
                        <a:pt x="17" y="55"/>
                        <a:pt x="17" y="55"/>
                        <a:pt x="17" y="55"/>
                      </a:cubicBezTo>
                      <a:cubicBezTo>
                        <a:pt x="18" y="55"/>
                        <a:pt x="19" y="55"/>
                        <a:pt x="20" y="55"/>
                      </a:cubicBezTo>
                      <a:cubicBezTo>
                        <a:pt x="22" y="55"/>
                        <a:pt x="23" y="55"/>
                        <a:pt x="24" y="55"/>
                      </a:cubicBezTo>
                      <a:lnTo>
                        <a:pt x="24" y="68"/>
                      </a:lnTo>
                      <a:close/>
                      <a:moveTo>
                        <a:pt x="20" y="51"/>
                      </a:moveTo>
                      <a:cubicBezTo>
                        <a:pt x="16" y="51"/>
                        <a:pt x="12" y="47"/>
                        <a:pt x="12" y="42"/>
                      </a:cubicBezTo>
                      <a:cubicBezTo>
                        <a:pt x="12" y="37"/>
                        <a:pt x="16" y="33"/>
                        <a:pt x="20" y="33"/>
                      </a:cubicBezTo>
                      <a:cubicBezTo>
                        <a:pt x="25" y="33"/>
                        <a:pt x="29" y="37"/>
                        <a:pt x="29" y="42"/>
                      </a:cubicBezTo>
                      <a:cubicBezTo>
                        <a:pt x="29" y="47"/>
                        <a:pt x="25" y="51"/>
                        <a:pt x="20" y="51"/>
                      </a:cubicBezTo>
                      <a:close/>
                      <a:moveTo>
                        <a:pt x="69" y="84"/>
                      </a:moveTo>
                      <a:cubicBezTo>
                        <a:pt x="52" y="84"/>
                        <a:pt x="38" y="70"/>
                        <a:pt x="38" y="52"/>
                      </a:cubicBezTo>
                      <a:cubicBezTo>
                        <a:pt x="38" y="35"/>
                        <a:pt x="52" y="21"/>
                        <a:pt x="69" y="21"/>
                      </a:cubicBezTo>
                      <a:cubicBezTo>
                        <a:pt x="86" y="21"/>
                        <a:pt x="100" y="35"/>
                        <a:pt x="100" y="52"/>
                      </a:cubicBezTo>
                      <a:cubicBezTo>
                        <a:pt x="100" y="70"/>
                        <a:pt x="86" y="84"/>
                        <a:pt x="69" y="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任意多边形 27"/>
              <p:cNvSpPr/>
              <p:nvPr/>
            </p:nvSpPr>
            <p:spPr>
              <a:xfrm>
                <a:off x="7133904" y="1086208"/>
                <a:ext cx="818792" cy="818792"/>
              </a:xfrm>
              <a:custGeom>
                <a:avLst/>
                <a:gdLst>
                  <a:gd name="connsiteX0" fmla="*/ 476251 w 952500"/>
                  <a:gd name="connsiteY0" fmla="*/ 43995 h 952500"/>
                  <a:gd name="connsiteX1" fmla="*/ 43995 w 952500"/>
                  <a:gd name="connsiteY1" fmla="*/ 476251 h 952500"/>
                  <a:gd name="connsiteX2" fmla="*/ 476251 w 952500"/>
                  <a:gd name="connsiteY2" fmla="*/ 908507 h 952500"/>
                  <a:gd name="connsiteX3" fmla="*/ 908507 w 952500"/>
                  <a:gd name="connsiteY3" fmla="*/ 476251 h 952500"/>
                  <a:gd name="connsiteX4" fmla="*/ 476251 w 952500"/>
                  <a:gd name="connsiteY4" fmla="*/ 43995 h 952500"/>
                  <a:gd name="connsiteX5" fmla="*/ 476250 w 952500"/>
                  <a:gd name="connsiteY5" fmla="*/ 0 h 952500"/>
                  <a:gd name="connsiteX6" fmla="*/ 952500 w 952500"/>
                  <a:gd name="connsiteY6" fmla="*/ 476250 h 952500"/>
                  <a:gd name="connsiteX7" fmla="*/ 476250 w 952500"/>
                  <a:gd name="connsiteY7" fmla="*/ 952500 h 952500"/>
                  <a:gd name="connsiteX8" fmla="*/ 0 w 952500"/>
                  <a:gd name="connsiteY8" fmla="*/ 476250 h 952500"/>
                  <a:gd name="connsiteX9" fmla="*/ 476250 w 952500"/>
                  <a:gd name="connsiteY9" fmla="*/ 0 h 9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0" h="952500">
                    <a:moveTo>
                      <a:pt x="476251" y="43995"/>
                    </a:moveTo>
                    <a:cubicBezTo>
                      <a:pt x="237523" y="43995"/>
                      <a:pt x="43995" y="237523"/>
                      <a:pt x="43995" y="476251"/>
                    </a:cubicBezTo>
                    <a:cubicBezTo>
                      <a:pt x="43995" y="714979"/>
                      <a:pt x="237523" y="908507"/>
                      <a:pt x="476251" y="908507"/>
                    </a:cubicBezTo>
                    <a:cubicBezTo>
                      <a:pt x="714979" y="908507"/>
                      <a:pt x="908507" y="714979"/>
                      <a:pt x="908507" y="476251"/>
                    </a:cubicBezTo>
                    <a:cubicBezTo>
                      <a:pt x="908507" y="237523"/>
                      <a:pt x="714979" y="43995"/>
                      <a:pt x="476251" y="43995"/>
                    </a:cubicBezTo>
                    <a:close/>
                    <a:moveTo>
                      <a:pt x="476250" y="0"/>
                    </a:moveTo>
                    <a:cubicBezTo>
                      <a:pt x="739276" y="0"/>
                      <a:pt x="952500" y="213224"/>
                      <a:pt x="952500" y="476250"/>
                    </a:cubicBezTo>
                    <a:cubicBezTo>
                      <a:pt x="952500" y="739276"/>
                      <a:pt x="739276" y="952500"/>
                      <a:pt x="476250" y="952500"/>
                    </a:cubicBezTo>
                    <a:cubicBezTo>
                      <a:pt x="213224" y="952500"/>
                      <a:pt x="0" y="739276"/>
                      <a:pt x="0" y="476250"/>
                    </a:cubicBezTo>
                    <a:cubicBezTo>
                      <a:pt x="0" y="213224"/>
                      <a:pt x="213224" y="0"/>
                      <a:pt x="4762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886001" y="596456"/>
              <a:ext cx="421587" cy="421587"/>
              <a:chOff x="6082344" y="1086208"/>
              <a:chExt cx="818792" cy="818792"/>
            </a:xfrm>
            <a:grpFill/>
          </p:grpSpPr>
          <p:grpSp>
            <p:nvGrpSpPr>
              <p:cNvPr id="22" name="Group 57"/>
              <p:cNvGrpSpPr/>
              <p:nvPr/>
            </p:nvGrpSpPr>
            <p:grpSpPr>
              <a:xfrm>
                <a:off x="6294990" y="1256016"/>
                <a:ext cx="393500" cy="479177"/>
                <a:chOff x="8269288" y="4060825"/>
                <a:chExt cx="393700" cy="479426"/>
              </a:xfrm>
              <a:grpFill/>
            </p:grpSpPr>
            <p:sp>
              <p:nvSpPr>
                <p:cNvPr id="24" name="Freeform 58"/>
                <p:cNvSpPr/>
                <p:nvPr/>
              </p:nvSpPr>
              <p:spPr bwMode="auto">
                <a:xfrm>
                  <a:off x="8396288" y="4168775"/>
                  <a:ext cx="142875" cy="30163"/>
                </a:xfrm>
                <a:custGeom>
                  <a:avLst/>
                  <a:gdLst>
                    <a:gd name="T0" fmla="*/ 38 w 38"/>
                    <a:gd name="T1" fmla="*/ 4 h 8"/>
                    <a:gd name="T2" fmla="*/ 34 w 38"/>
                    <a:gd name="T3" fmla="*/ 8 h 8"/>
                    <a:gd name="T4" fmla="*/ 4 w 38"/>
                    <a:gd name="T5" fmla="*/ 8 h 8"/>
                    <a:gd name="T6" fmla="*/ 0 w 38"/>
                    <a:gd name="T7" fmla="*/ 4 h 8"/>
                    <a:gd name="T8" fmla="*/ 0 w 38"/>
                    <a:gd name="T9" fmla="*/ 4 h 8"/>
                    <a:gd name="T10" fmla="*/ 4 w 38"/>
                    <a:gd name="T11" fmla="*/ 0 h 8"/>
                    <a:gd name="T12" fmla="*/ 34 w 38"/>
                    <a:gd name="T13" fmla="*/ 0 h 8"/>
                    <a:gd name="T14" fmla="*/ 38 w 38"/>
                    <a:gd name="T15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8" h="8">
                      <a:moveTo>
                        <a:pt x="38" y="4"/>
                      </a:moveTo>
                      <a:cubicBezTo>
                        <a:pt x="38" y="6"/>
                        <a:pt x="36" y="8"/>
                        <a:pt x="3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6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6" y="0"/>
                        <a:pt x="38" y="2"/>
                        <a:pt x="38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" name="Freeform 59"/>
                <p:cNvSpPr/>
                <p:nvPr/>
              </p:nvSpPr>
              <p:spPr bwMode="auto">
                <a:xfrm>
                  <a:off x="8385176" y="4060825"/>
                  <a:ext cx="160338" cy="93663"/>
                </a:xfrm>
                <a:custGeom>
                  <a:avLst/>
                  <a:gdLst>
                    <a:gd name="T0" fmla="*/ 43 w 43"/>
                    <a:gd name="T1" fmla="*/ 13 h 25"/>
                    <a:gd name="T2" fmla="*/ 34 w 43"/>
                    <a:gd name="T3" fmla="*/ 25 h 25"/>
                    <a:gd name="T4" fmla="*/ 9 w 43"/>
                    <a:gd name="T5" fmla="*/ 25 h 25"/>
                    <a:gd name="T6" fmla="*/ 0 w 43"/>
                    <a:gd name="T7" fmla="*/ 13 h 25"/>
                    <a:gd name="T8" fmla="*/ 0 w 43"/>
                    <a:gd name="T9" fmla="*/ 13 h 25"/>
                    <a:gd name="T10" fmla="*/ 9 w 43"/>
                    <a:gd name="T11" fmla="*/ 0 h 25"/>
                    <a:gd name="T12" fmla="*/ 19 w 43"/>
                    <a:gd name="T13" fmla="*/ 7 h 25"/>
                    <a:gd name="T14" fmla="*/ 25 w 43"/>
                    <a:gd name="T15" fmla="*/ 0 h 25"/>
                    <a:gd name="T16" fmla="*/ 31 w 43"/>
                    <a:gd name="T17" fmla="*/ 7 h 25"/>
                    <a:gd name="T18" fmla="*/ 34 w 43"/>
                    <a:gd name="T19" fmla="*/ 0 h 25"/>
                    <a:gd name="T20" fmla="*/ 43 w 43"/>
                    <a:gd name="T21" fmla="*/ 1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3" h="25">
                      <a:moveTo>
                        <a:pt x="43" y="13"/>
                      </a:moveTo>
                      <a:cubicBezTo>
                        <a:pt x="43" y="20"/>
                        <a:pt x="39" y="25"/>
                        <a:pt x="34" y="25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4" y="25"/>
                        <a:pt x="0" y="20"/>
                        <a:pt x="0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4" y="0"/>
                        <a:pt x="9" y="0"/>
                      </a:cubicBezTo>
                      <a:cubicBezTo>
                        <a:pt x="9" y="0"/>
                        <a:pt x="16" y="7"/>
                        <a:pt x="19" y="7"/>
                      </a:cubicBezTo>
                      <a:cubicBezTo>
                        <a:pt x="21" y="6"/>
                        <a:pt x="23" y="0"/>
                        <a:pt x="25" y="0"/>
                      </a:cubicBezTo>
                      <a:cubicBezTo>
                        <a:pt x="27" y="1"/>
                        <a:pt x="29" y="7"/>
                        <a:pt x="31" y="7"/>
                      </a:cubicBezTo>
                      <a:cubicBezTo>
                        <a:pt x="33" y="6"/>
                        <a:pt x="34" y="0"/>
                        <a:pt x="34" y="0"/>
                      </a:cubicBezTo>
                      <a:cubicBezTo>
                        <a:pt x="39" y="0"/>
                        <a:pt x="43" y="6"/>
                        <a:pt x="4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Freeform 60"/>
                <p:cNvSpPr>
                  <a:spLocks noEditPoints="1"/>
                </p:cNvSpPr>
                <p:nvPr/>
              </p:nvSpPr>
              <p:spPr bwMode="auto">
                <a:xfrm>
                  <a:off x="8269288" y="4217988"/>
                  <a:ext cx="393700" cy="322263"/>
                </a:xfrm>
                <a:custGeom>
                  <a:avLst/>
                  <a:gdLst>
                    <a:gd name="T0" fmla="*/ 105 w 105"/>
                    <a:gd name="T1" fmla="*/ 76 h 86"/>
                    <a:gd name="T2" fmla="*/ 96 w 105"/>
                    <a:gd name="T3" fmla="*/ 86 h 86"/>
                    <a:gd name="T4" fmla="*/ 10 w 105"/>
                    <a:gd name="T5" fmla="*/ 86 h 86"/>
                    <a:gd name="T6" fmla="*/ 0 w 105"/>
                    <a:gd name="T7" fmla="*/ 76 h 86"/>
                    <a:gd name="T8" fmla="*/ 10 w 105"/>
                    <a:gd name="T9" fmla="*/ 67 h 86"/>
                    <a:gd name="T10" fmla="*/ 10 w 105"/>
                    <a:gd name="T11" fmla="*/ 31 h 86"/>
                    <a:gd name="T12" fmla="*/ 41 w 105"/>
                    <a:gd name="T13" fmla="*/ 0 h 86"/>
                    <a:gd name="T14" fmla="*/ 65 w 105"/>
                    <a:gd name="T15" fmla="*/ 0 h 86"/>
                    <a:gd name="T16" fmla="*/ 96 w 105"/>
                    <a:gd name="T17" fmla="*/ 31 h 86"/>
                    <a:gd name="T18" fmla="*/ 96 w 105"/>
                    <a:gd name="T19" fmla="*/ 67 h 86"/>
                    <a:gd name="T20" fmla="*/ 105 w 105"/>
                    <a:gd name="T21" fmla="*/ 76 h 86"/>
                    <a:gd name="T22" fmla="*/ 71 w 105"/>
                    <a:gd name="T23" fmla="*/ 64 h 86"/>
                    <a:gd name="T24" fmla="*/ 69 w 105"/>
                    <a:gd name="T25" fmla="*/ 55 h 86"/>
                    <a:gd name="T26" fmla="*/ 60 w 105"/>
                    <a:gd name="T27" fmla="*/ 57 h 86"/>
                    <a:gd name="T28" fmla="*/ 51 w 105"/>
                    <a:gd name="T29" fmla="*/ 53 h 86"/>
                    <a:gd name="T30" fmla="*/ 48 w 105"/>
                    <a:gd name="T31" fmla="*/ 48 h 86"/>
                    <a:gd name="T32" fmla="*/ 66 w 105"/>
                    <a:gd name="T33" fmla="*/ 48 h 86"/>
                    <a:gd name="T34" fmla="*/ 69 w 105"/>
                    <a:gd name="T35" fmla="*/ 45 h 86"/>
                    <a:gd name="T36" fmla="*/ 66 w 105"/>
                    <a:gd name="T37" fmla="*/ 42 h 86"/>
                    <a:gd name="T38" fmla="*/ 66 w 105"/>
                    <a:gd name="T39" fmla="*/ 42 h 86"/>
                    <a:gd name="T40" fmla="*/ 66 w 105"/>
                    <a:gd name="T41" fmla="*/ 42 h 86"/>
                    <a:gd name="T42" fmla="*/ 47 w 105"/>
                    <a:gd name="T43" fmla="*/ 42 h 86"/>
                    <a:gd name="T44" fmla="*/ 47 w 105"/>
                    <a:gd name="T45" fmla="*/ 41 h 86"/>
                    <a:gd name="T46" fmla="*/ 47 w 105"/>
                    <a:gd name="T47" fmla="*/ 39 h 86"/>
                    <a:gd name="T48" fmla="*/ 67 w 105"/>
                    <a:gd name="T49" fmla="*/ 39 h 86"/>
                    <a:gd name="T50" fmla="*/ 70 w 105"/>
                    <a:gd name="T51" fmla="*/ 36 h 86"/>
                    <a:gd name="T52" fmla="*/ 67 w 105"/>
                    <a:gd name="T53" fmla="*/ 33 h 86"/>
                    <a:gd name="T54" fmla="*/ 48 w 105"/>
                    <a:gd name="T55" fmla="*/ 33 h 86"/>
                    <a:gd name="T56" fmla="*/ 51 w 105"/>
                    <a:gd name="T57" fmla="*/ 28 h 86"/>
                    <a:gd name="T58" fmla="*/ 60 w 105"/>
                    <a:gd name="T59" fmla="*/ 24 h 86"/>
                    <a:gd name="T60" fmla="*/ 69 w 105"/>
                    <a:gd name="T61" fmla="*/ 26 h 86"/>
                    <a:gd name="T62" fmla="*/ 71 w 105"/>
                    <a:gd name="T63" fmla="*/ 17 h 86"/>
                    <a:gd name="T64" fmla="*/ 59 w 105"/>
                    <a:gd name="T65" fmla="*/ 15 h 86"/>
                    <a:gd name="T66" fmla="*/ 41 w 105"/>
                    <a:gd name="T67" fmla="*/ 23 h 86"/>
                    <a:gd name="T68" fmla="*/ 36 w 105"/>
                    <a:gd name="T69" fmla="*/ 33 h 86"/>
                    <a:gd name="T70" fmla="*/ 32 w 105"/>
                    <a:gd name="T71" fmla="*/ 33 h 86"/>
                    <a:gd name="T72" fmla="*/ 29 w 105"/>
                    <a:gd name="T73" fmla="*/ 36 h 86"/>
                    <a:gd name="T74" fmla="*/ 32 w 105"/>
                    <a:gd name="T75" fmla="*/ 39 h 86"/>
                    <a:gd name="T76" fmla="*/ 35 w 105"/>
                    <a:gd name="T77" fmla="*/ 39 h 86"/>
                    <a:gd name="T78" fmla="*/ 35 w 105"/>
                    <a:gd name="T79" fmla="*/ 41 h 86"/>
                    <a:gd name="T80" fmla="*/ 35 w 105"/>
                    <a:gd name="T81" fmla="*/ 42 h 86"/>
                    <a:gd name="T82" fmla="*/ 32 w 105"/>
                    <a:gd name="T83" fmla="*/ 42 h 86"/>
                    <a:gd name="T84" fmla="*/ 32 w 105"/>
                    <a:gd name="T85" fmla="*/ 42 h 86"/>
                    <a:gd name="T86" fmla="*/ 32 w 105"/>
                    <a:gd name="T87" fmla="*/ 42 h 86"/>
                    <a:gd name="T88" fmla="*/ 29 w 105"/>
                    <a:gd name="T89" fmla="*/ 45 h 86"/>
                    <a:gd name="T90" fmla="*/ 32 w 105"/>
                    <a:gd name="T91" fmla="*/ 48 h 86"/>
                    <a:gd name="T92" fmla="*/ 36 w 105"/>
                    <a:gd name="T93" fmla="*/ 48 h 86"/>
                    <a:gd name="T94" fmla="*/ 40 w 105"/>
                    <a:gd name="T95" fmla="*/ 58 h 86"/>
                    <a:gd name="T96" fmla="*/ 59 w 105"/>
                    <a:gd name="T97" fmla="*/ 67 h 86"/>
                    <a:gd name="T98" fmla="*/ 71 w 105"/>
                    <a:gd name="T99" fmla="*/ 64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86">
                      <a:moveTo>
                        <a:pt x="105" y="76"/>
                      </a:moveTo>
                      <a:cubicBezTo>
                        <a:pt x="105" y="82"/>
                        <a:pt x="101" y="86"/>
                        <a:pt x="96" y="86"/>
                      </a:cubicBezTo>
                      <a:cubicBezTo>
                        <a:pt x="10" y="86"/>
                        <a:pt x="10" y="86"/>
                        <a:pt x="10" y="86"/>
                      </a:cubicBezTo>
                      <a:cubicBezTo>
                        <a:pt x="4" y="86"/>
                        <a:pt x="0" y="82"/>
                        <a:pt x="0" y="76"/>
                      </a:cubicBezTo>
                      <a:cubicBezTo>
                        <a:pt x="0" y="71"/>
                        <a:pt x="4" y="67"/>
                        <a:pt x="10" y="67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10" y="14"/>
                        <a:pt x="24" y="0"/>
                        <a:pt x="41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82" y="0"/>
                        <a:pt x="96" y="14"/>
                        <a:pt x="96" y="31"/>
                      </a:cubicBezTo>
                      <a:cubicBezTo>
                        <a:pt x="96" y="67"/>
                        <a:pt x="96" y="67"/>
                        <a:pt x="96" y="67"/>
                      </a:cubicBezTo>
                      <a:cubicBezTo>
                        <a:pt x="101" y="67"/>
                        <a:pt x="105" y="71"/>
                        <a:pt x="105" y="76"/>
                      </a:cubicBezTo>
                      <a:close/>
                      <a:moveTo>
                        <a:pt x="71" y="64"/>
                      </a:moveTo>
                      <a:cubicBezTo>
                        <a:pt x="69" y="55"/>
                        <a:pt x="69" y="55"/>
                        <a:pt x="69" y="55"/>
                      </a:cubicBezTo>
                      <a:cubicBezTo>
                        <a:pt x="68" y="56"/>
                        <a:pt x="64" y="57"/>
                        <a:pt x="60" y="57"/>
                      </a:cubicBezTo>
                      <a:cubicBezTo>
                        <a:pt x="57" y="57"/>
                        <a:pt x="53" y="56"/>
                        <a:pt x="51" y="53"/>
                      </a:cubicBezTo>
                      <a:cubicBezTo>
                        <a:pt x="49" y="52"/>
                        <a:pt x="49" y="50"/>
                        <a:pt x="48" y="48"/>
                      </a:cubicBezTo>
                      <a:cubicBezTo>
                        <a:pt x="66" y="48"/>
                        <a:pt x="66" y="48"/>
                        <a:pt x="66" y="48"/>
                      </a:cubicBezTo>
                      <a:cubicBezTo>
                        <a:pt x="68" y="48"/>
                        <a:pt x="69" y="47"/>
                        <a:pt x="69" y="45"/>
                      </a:cubicBezTo>
                      <a:cubicBezTo>
                        <a:pt x="69" y="44"/>
                        <a:pt x="68" y="42"/>
                        <a:pt x="66" y="42"/>
                      </a:cubicBezTo>
                      <a:cubicBezTo>
                        <a:pt x="66" y="42"/>
                        <a:pt x="66" y="42"/>
                        <a:pt x="66" y="42"/>
                      </a:cubicBezTo>
                      <a:cubicBezTo>
                        <a:pt x="66" y="42"/>
                        <a:pt x="66" y="42"/>
                        <a:pt x="66" y="42"/>
                      </a:cubicBezTo>
                      <a:cubicBezTo>
                        <a:pt x="47" y="42"/>
                        <a:pt x="47" y="42"/>
                        <a:pt x="47" y="42"/>
                      </a:cubicBezTo>
                      <a:cubicBezTo>
                        <a:pt x="47" y="42"/>
                        <a:pt x="47" y="42"/>
                        <a:pt x="47" y="41"/>
                      </a:cubicBezTo>
                      <a:cubicBezTo>
                        <a:pt x="47" y="40"/>
                        <a:pt x="47" y="40"/>
                        <a:pt x="47" y="39"/>
                      </a:cubicBezTo>
                      <a:cubicBezTo>
                        <a:pt x="67" y="39"/>
                        <a:pt x="67" y="39"/>
                        <a:pt x="67" y="39"/>
                      </a:cubicBezTo>
                      <a:cubicBezTo>
                        <a:pt x="68" y="39"/>
                        <a:pt x="70" y="38"/>
                        <a:pt x="70" y="36"/>
                      </a:cubicBezTo>
                      <a:cubicBezTo>
                        <a:pt x="70" y="35"/>
                        <a:pt x="68" y="33"/>
                        <a:pt x="67" y="33"/>
                      </a:cubicBezTo>
                      <a:cubicBezTo>
                        <a:pt x="48" y="33"/>
                        <a:pt x="48" y="33"/>
                        <a:pt x="48" y="33"/>
                      </a:cubicBezTo>
                      <a:cubicBezTo>
                        <a:pt x="49" y="31"/>
                        <a:pt x="49" y="30"/>
                        <a:pt x="51" y="28"/>
                      </a:cubicBezTo>
                      <a:cubicBezTo>
                        <a:pt x="53" y="26"/>
                        <a:pt x="56" y="24"/>
                        <a:pt x="60" y="24"/>
                      </a:cubicBezTo>
                      <a:cubicBezTo>
                        <a:pt x="63" y="24"/>
                        <a:pt x="67" y="25"/>
                        <a:pt x="69" y="26"/>
                      </a:cubicBezTo>
                      <a:cubicBezTo>
                        <a:pt x="71" y="17"/>
                        <a:pt x="71" y="17"/>
                        <a:pt x="71" y="17"/>
                      </a:cubicBezTo>
                      <a:cubicBezTo>
                        <a:pt x="68" y="16"/>
                        <a:pt x="64" y="15"/>
                        <a:pt x="59" y="15"/>
                      </a:cubicBezTo>
                      <a:cubicBezTo>
                        <a:pt x="52" y="15"/>
                        <a:pt x="46" y="18"/>
                        <a:pt x="41" y="23"/>
                      </a:cubicBezTo>
                      <a:cubicBezTo>
                        <a:pt x="39" y="26"/>
                        <a:pt x="37" y="29"/>
                        <a:pt x="36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cubicBezTo>
                        <a:pt x="30" y="33"/>
                        <a:pt x="29" y="35"/>
                        <a:pt x="29" y="36"/>
                      </a:cubicBezTo>
                      <a:cubicBezTo>
                        <a:pt x="29" y="38"/>
                        <a:pt x="30" y="39"/>
                        <a:pt x="32" y="39"/>
                      </a:cubicBezTo>
                      <a:cubicBezTo>
                        <a:pt x="35" y="39"/>
                        <a:pt x="35" y="39"/>
                        <a:pt x="35" y="39"/>
                      </a:cubicBezTo>
                      <a:cubicBezTo>
                        <a:pt x="35" y="40"/>
                        <a:pt x="35" y="40"/>
                        <a:pt x="35" y="41"/>
                      </a:cubicBezTo>
                      <a:cubicBezTo>
                        <a:pt x="35" y="42"/>
                        <a:pt x="35" y="42"/>
                        <a:pt x="35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0" y="42"/>
                        <a:pt x="29" y="44"/>
                        <a:pt x="29" y="45"/>
                      </a:cubicBezTo>
                      <a:cubicBezTo>
                        <a:pt x="29" y="47"/>
                        <a:pt x="30" y="48"/>
                        <a:pt x="32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7" y="52"/>
                        <a:pt x="38" y="55"/>
                        <a:pt x="40" y="58"/>
                      </a:cubicBezTo>
                      <a:cubicBezTo>
                        <a:pt x="45" y="64"/>
                        <a:pt x="51" y="67"/>
                        <a:pt x="59" y="67"/>
                      </a:cubicBezTo>
                      <a:cubicBezTo>
                        <a:pt x="64" y="67"/>
                        <a:pt x="68" y="65"/>
                        <a:pt x="71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3" name="任意多边形 22"/>
              <p:cNvSpPr/>
              <p:nvPr/>
            </p:nvSpPr>
            <p:spPr>
              <a:xfrm>
                <a:off x="6082344" y="1086208"/>
                <a:ext cx="818792" cy="818792"/>
              </a:xfrm>
              <a:custGeom>
                <a:avLst/>
                <a:gdLst>
                  <a:gd name="connsiteX0" fmla="*/ 476251 w 952500"/>
                  <a:gd name="connsiteY0" fmla="*/ 43995 h 952500"/>
                  <a:gd name="connsiteX1" fmla="*/ 43995 w 952500"/>
                  <a:gd name="connsiteY1" fmla="*/ 476251 h 952500"/>
                  <a:gd name="connsiteX2" fmla="*/ 476251 w 952500"/>
                  <a:gd name="connsiteY2" fmla="*/ 908507 h 952500"/>
                  <a:gd name="connsiteX3" fmla="*/ 908507 w 952500"/>
                  <a:gd name="connsiteY3" fmla="*/ 476251 h 952500"/>
                  <a:gd name="connsiteX4" fmla="*/ 476251 w 952500"/>
                  <a:gd name="connsiteY4" fmla="*/ 43995 h 952500"/>
                  <a:gd name="connsiteX5" fmla="*/ 476250 w 952500"/>
                  <a:gd name="connsiteY5" fmla="*/ 0 h 952500"/>
                  <a:gd name="connsiteX6" fmla="*/ 952500 w 952500"/>
                  <a:gd name="connsiteY6" fmla="*/ 476250 h 952500"/>
                  <a:gd name="connsiteX7" fmla="*/ 476250 w 952500"/>
                  <a:gd name="connsiteY7" fmla="*/ 952500 h 952500"/>
                  <a:gd name="connsiteX8" fmla="*/ 0 w 952500"/>
                  <a:gd name="connsiteY8" fmla="*/ 476250 h 952500"/>
                  <a:gd name="connsiteX9" fmla="*/ 476250 w 952500"/>
                  <a:gd name="connsiteY9" fmla="*/ 0 h 9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0" h="952500">
                    <a:moveTo>
                      <a:pt x="476251" y="43995"/>
                    </a:moveTo>
                    <a:cubicBezTo>
                      <a:pt x="237523" y="43995"/>
                      <a:pt x="43995" y="237523"/>
                      <a:pt x="43995" y="476251"/>
                    </a:cubicBezTo>
                    <a:cubicBezTo>
                      <a:pt x="43995" y="714979"/>
                      <a:pt x="237523" y="908507"/>
                      <a:pt x="476251" y="908507"/>
                    </a:cubicBezTo>
                    <a:cubicBezTo>
                      <a:pt x="714979" y="908507"/>
                      <a:pt x="908507" y="714979"/>
                      <a:pt x="908507" y="476251"/>
                    </a:cubicBezTo>
                    <a:cubicBezTo>
                      <a:pt x="908507" y="237523"/>
                      <a:pt x="714979" y="43995"/>
                      <a:pt x="476251" y="43995"/>
                    </a:cubicBezTo>
                    <a:close/>
                    <a:moveTo>
                      <a:pt x="476250" y="0"/>
                    </a:moveTo>
                    <a:cubicBezTo>
                      <a:pt x="739276" y="0"/>
                      <a:pt x="952500" y="213224"/>
                      <a:pt x="952500" y="476250"/>
                    </a:cubicBezTo>
                    <a:cubicBezTo>
                      <a:pt x="952500" y="739276"/>
                      <a:pt x="739276" y="952500"/>
                      <a:pt x="476250" y="952500"/>
                    </a:cubicBezTo>
                    <a:cubicBezTo>
                      <a:pt x="213224" y="952500"/>
                      <a:pt x="0" y="739276"/>
                      <a:pt x="0" y="476250"/>
                    </a:cubicBezTo>
                    <a:cubicBezTo>
                      <a:pt x="0" y="213224"/>
                      <a:pt x="213224" y="0"/>
                      <a:pt x="4762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0286575" y="596456"/>
              <a:ext cx="421587" cy="421587"/>
              <a:chOff x="5190804" y="1086208"/>
              <a:chExt cx="818792" cy="818792"/>
            </a:xfrm>
            <a:grpFill/>
          </p:grpSpPr>
          <p:grpSp>
            <p:nvGrpSpPr>
              <p:cNvPr id="17" name="Group 47"/>
              <p:cNvGrpSpPr/>
              <p:nvPr/>
            </p:nvGrpSpPr>
            <p:grpSpPr>
              <a:xfrm>
                <a:off x="5386476" y="1272033"/>
                <a:ext cx="427449" cy="447143"/>
                <a:chOff x="6464300" y="3325813"/>
                <a:chExt cx="463550" cy="463551"/>
              </a:xfrm>
              <a:grpFill/>
            </p:grpSpPr>
            <p:sp>
              <p:nvSpPr>
                <p:cNvPr id="19" name="Freeform 48"/>
                <p:cNvSpPr/>
                <p:nvPr/>
              </p:nvSpPr>
              <p:spPr bwMode="auto">
                <a:xfrm>
                  <a:off x="6580188" y="3325813"/>
                  <a:ext cx="231775" cy="204788"/>
                </a:xfrm>
                <a:custGeom>
                  <a:avLst/>
                  <a:gdLst>
                    <a:gd name="T0" fmla="*/ 31 w 62"/>
                    <a:gd name="T1" fmla="*/ 31 h 55"/>
                    <a:gd name="T2" fmla="*/ 31 w 62"/>
                    <a:gd name="T3" fmla="*/ 0 h 55"/>
                    <a:gd name="T4" fmla="*/ 13 w 62"/>
                    <a:gd name="T5" fmla="*/ 0 h 55"/>
                    <a:gd name="T6" fmla="*/ 0 w 62"/>
                    <a:gd name="T7" fmla="*/ 13 h 55"/>
                    <a:gd name="T8" fmla="*/ 0 w 62"/>
                    <a:gd name="T9" fmla="*/ 55 h 55"/>
                    <a:gd name="T10" fmla="*/ 62 w 62"/>
                    <a:gd name="T11" fmla="*/ 55 h 55"/>
                    <a:gd name="T12" fmla="*/ 62 w 62"/>
                    <a:gd name="T13" fmla="*/ 31 h 55"/>
                    <a:gd name="T14" fmla="*/ 31 w 62"/>
                    <a:gd name="T15" fmla="*/ 31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2" h="55">
                      <a:moveTo>
                        <a:pt x="31" y="31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62" y="55"/>
                        <a:pt x="62" y="55"/>
                        <a:pt x="62" y="55"/>
                      </a:cubicBezTo>
                      <a:cubicBezTo>
                        <a:pt x="62" y="31"/>
                        <a:pt x="62" y="31"/>
                        <a:pt x="62" y="31"/>
                      </a:cubicBezTo>
                      <a:lnTo>
                        <a:pt x="31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Freeform 49"/>
                <p:cNvSpPr/>
                <p:nvPr/>
              </p:nvSpPr>
              <p:spPr bwMode="auto">
                <a:xfrm>
                  <a:off x="6737350" y="3325813"/>
                  <a:ext cx="74613" cy="77788"/>
                </a:xfrm>
                <a:custGeom>
                  <a:avLst/>
                  <a:gdLst>
                    <a:gd name="T0" fmla="*/ 3 w 20"/>
                    <a:gd name="T1" fmla="*/ 2 h 21"/>
                    <a:gd name="T2" fmla="*/ 0 w 20"/>
                    <a:gd name="T3" fmla="*/ 0 h 21"/>
                    <a:gd name="T4" fmla="*/ 0 w 20"/>
                    <a:gd name="T5" fmla="*/ 21 h 21"/>
                    <a:gd name="T6" fmla="*/ 20 w 20"/>
                    <a:gd name="T7" fmla="*/ 21 h 21"/>
                    <a:gd name="T8" fmla="*/ 19 w 20"/>
                    <a:gd name="T9" fmla="*/ 17 h 21"/>
                    <a:gd name="T10" fmla="*/ 3 w 20"/>
                    <a:gd name="T11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21">
                      <a:moveTo>
                        <a:pt x="3" y="2"/>
                      </a:moveTo>
                      <a:cubicBezTo>
                        <a:pt x="2" y="1"/>
                        <a:pt x="1" y="0"/>
                        <a:pt x="0" y="0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20" y="21"/>
                        <a:pt x="20" y="21"/>
                        <a:pt x="20" y="21"/>
                      </a:cubicBezTo>
                      <a:cubicBezTo>
                        <a:pt x="20" y="20"/>
                        <a:pt x="20" y="18"/>
                        <a:pt x="19" y="17"/>
                      </a:cubicBez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Freeform 50"/>
                <p:cNvSpPr>
                  <a:spLocks noEditPoints="1"/>
                </p:cNvSpPr>
                <p:nvPr/>
              </p:nvSpPr>
              <p:spPr bwMode="auto">
                <a:xfrm>
                  <a:off x="6464300" y="3530601"/>
                  <a:ext cx="463550" cy="258763"/>
                </a:xfrm>
                <a:custGeom>
                  <a:avLst/>
                  <a:gdLst>
                    <a:gd name="T0" fmla="*/ 124 w 124"/>
                    <a:gd name="T1" fmla="*/ 19 h 69"/>
                    <a:gd name="T2" fmla="*/ 124 w 124"/>
                    <a:gd name="T3" fmla="*/ 49 h 69"/>
                    <a:gd name="T4" fmla="*/ 107 w 124"/>
                    <a:gd name="T5" fmla="*/ 69 h 69"/>
                    <a:gd name="T6" fmla="*/ 18 w 124"/>
                    <a:gd name="T7" fmla="*/ 69 h 69"/>
                    <a:gd name="T8" fmla="*/ 0 w 124"/>
                    <a:gd name="T9" fmla="*/ 49 h 69"/>
                    <a:gd name="T10" fmla="*/ 0 w 124"/>
                    <a:gd name="T11" fmla="*/ 19 h 69"/>
                    <a:gd name="T12" fmla="*/ 18 w 124"/>
                    <a:gd name="T13" fmla="*/ 0 h 69"/>
                    <a:gd name="T14" fmla="*/ 18 w 124"/>
                    <a:gd name="T15" fmla="*/ 14 h 69"/>
                    <a:gd name="T16" fmla="*/ 107 w 124"/>
                    <a:gd name="T17" fmla="*/ 14 h 69"/>
                    <a:gd name="T18" fmla="*/ 107 w 124"/>
                    <a:gd name="T19" fmla="*/ 0 h 69"/>
                    <a:gd name="T20" fmla="*/ 124 w 124"/>
                    <a:gd name="T21" fmla="*/ 19 h 69"/>
                    <a:gd name="T22" fmla="*/ 18 w 124"/>
                    <a:gd name="T23" fmla="*/ 34 h 69"/>
                    <a:gd name="T24" fmla="*/ 19 w 124"/>
                    <a:gd name="T25" fmla="*/ 53 h 69"/>
                    <a:gd name="T26" fmla="*/ 39 w 124"/>
                    <a:gd name="T27" fmla="*/ 53 h 69"/>
                    <a:gd name="T28" fmla="*/ 43 w 124"/>
                    <a:gd name="T29" fmla="*/ 45 h 69"/>
                    <a:gd name="T30" fmla="*/ 81 w 124"/>
                    <a:gd name="T31" fmla="*/ 45 h 69"/>
                    <a:gd name="T32" fmla="*/ 85 w 124"/>
                    <a:gd name="T33" fmla="*/ 53 h 69"/>
                    <a:gd name="T34" fmla="*/ 105 w 124"/>
                    <a:gd name="T35" fmla="*/ 53 h 69"/>
                    <a:gd name="T36" fmla="*/ 106 w 124"/>
                    <a:gd name="T37" fmla="*/ 34 h 69"/>
                    <a:gd name="T38" fmla="*/ 106 w 124"/>
                    <a:gd name="T39" fmla="*/ 34 h 69"/>
                    <a:gd name="T40" fmla="*/ 102 w 124"/>
                    <a:gd name="T41" fmla="*/ 29 h 69"/>
                    <a:gd name="T42" fmla="*/ 102 w 124"/>
                    <a:gd name="T43" fmla="*/ 29 h 69"/>
                    <a:gd name="T44" fmla="*/ 95 w 124"/>
                    <a:gd name="T45" fmla="*/ 26 h 69"/>
                    <a:gd name="T46" fmla="*/ 29 w 124"/>
                    <a:gd name="T47" fmla="*/ 26 h 69"/>
                    <a:gd name="T48" fmla="*/ 22 w 124"/>
                    <a:gd name="T49" fmla="*/ 29 h 69"/>
                    <a:gd name="T50" fmla="*/ 22 w 124"/>
                    <a:gd name="T51" fmla="*/ 29 h 69"/>
                    <a:gd name="T52" fmla="*/ 18 w 124"/>
                    <a:gd name="T53" fmla="*/ 34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24" h="69">
                      <a:moveTo>
                        <a:pt x="124" y="19"/>
                      </a:moveTo>
                      <a:cubicBezTo>
                        <a:pt x="124" y="49"/>
                        <a:pt x="124" y="49"/>
                        <a:pt x="124" y="49"/>
                      </a:cubicBezTo>
                      <a:cubicBezTo>
                        <a:pt x="124" y="59"/>
                        <a:pt x="117" y="67"/>
                        <a:pt x="107" y="69"/>
                      </a:cubicBezTo>
                      <a:cubicBezTo>
                        <a:pt x="18" y="69"/>
                        <a:pt x="18" y="69"/>
                        <a:pt x="18" y="69"/>
                      </a:cubicBezTo>
                      <a:cubicBezTo>
                        <a:pt x="8" y="67"/>
                        <a:pt x="0" y="59"/>
                        <a:pt x="0" y="4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10"/>
                        <a:pt x="8" y="2"/>
                        <a:pt x="18" y="0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07" y="14"/>
                        <a:pt x="107" y="14"/>
                        <a:pt x="107" y="14"/>
                      </a:cubicBezTo>
                      <a:cubicBezTo>
                        <a:pt x="107" y="0"/>
                        <a:pt x="107" y="0"/>
                        <a:pt x="107" y="0"/>
                      </a:cubicBezTo>
                      <a:cubicBezTo>
                        <a:pt x="117" y="2"/>
                        <a:pt x="124" y="10"/>
                        <a:pt x="124" y="19"/>
                      </a:cubicBezTo>
                      <a:close/>
                      <a:moveTo>
                        <a:pt x="18" y="34"/>
                      </a:moveTo>
                      <a:cubicBezTo>
                        <a:pt x="14" y="39"/>
                        <a:pt x="14" y="47"/>
                        <a:pt x="19" y="53"/>
                      </a:cubicBezTo>
                      <a:cubicBezTo>
                        <a:pt x="24" y="58"/>
                        <a:pt x="33" y="58"/>
                        <a:pt x="39" y="53"/>
                      </a:cubicBezTo>
                      <a:cubicBezTo>
                        <a:pt x="41" y="50"/>
                        <a:pt x="42" y="48"/>
                        <a:pt x="43" y="45"/>
                      </a:cubicBezTo>
                      <a:cubicBezTo>
                        <a:pt x="81" y="45"/>
                        <a:pt x="81" y="45"/>
                        <a:pt x="81" y="45"/>
                      </a:cubicBezTo>
                      <a:cubicBezTo>
                        <a:pt x="82" y="48"/>
                        <a:pt x="83" y="50"/>
                        <a:pt x="85" y="53"/>
                      </a:cubicBezTo>
                      <a:cubicBezTo>
                        <a:pt x="91" y="58"/>
                        <a:pt x="99" y="58"/>
                        <a:pt x="105" y="53"/>
                      </a:cubicBezTo>
                      <a:cubicBezTo>
                        <a:pt x="110" y="47"/>
                        <a:pt x="110" y="39"/>
                        <a:pt x="106" y="34"/>
                      </a:cubicBezTo>
                      <a:cubicBezTo>
                        <a:pt x="106" y="34"/>
                        <a:pt x="106" y="34"/>
                        <a:pt x="106" y="34"/>
                      </a:cubicBezTo>
                      <a:cubicBezTo>
                        <a:pt x="102" y="29"/>
                        <a:pt x="102" y="29"/>
                        <a:pt x="102" y="29"/>
                      </a:cubicBezTo>
                      <a:cubicBezTo>
                        <a:pt x="102" y="29"/>
                        <a:pt x="102" y="29"/>
                        <a:pt x="102" y="29"/>
                      </a:cubicBezTo>
                      <a:cubicBezTo>
                        <a:pt x="100" y="28"/>
                        <a:pt x="97" y="26"/>
                        <a:pt x="95" y="26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26" y="26"/>
                        <a:pt x="24" y="28"/>
                        <a:pt x="22" y="29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8" name="任意多边形 17"/>
              <p:cNvSpPr/>
              <p:nvPr/>
            </p:nvSpPr>
            <p:spPr>
              <a:xfrm>
                <a:off x="5190804" y="1086208"/>
                <a:ext cx="818792" cy="818792"/>
              </a:xfrm>
              <a:custGeom>
                <a:avLst/>
                <a:gdLst>
                  <a:gd name="connsiteX0" fmla="*/ 476251 w 952500"/>
                  <a:gd name="connsiteY0" fmla="*/ 43995 h 952500"/>
                  <a:gd name="connsiteX1" fmla="*/ 43995 w 952500"/>
                  <a:gd name="connsiteY1" fmla="*/ 476251 h 952500"/>
                  <a:gd name="connsiteX2" fmla="*/ 476251 w 952500"/>
                  <a:gd name="connsiteY2" fmla="*/ 908507 h 952500"/>
                  <a:gd name="connsiteX3" fmla="*/ 908507 w 952500"/>
                  <a:gd name="connsiteY3" fmla="*/ 476251 h 952500"/>
                  <a:gd name="connsiteX4" fmla="*/ 476251 w 952500"/>
                  <a:gd name="connsiteY4" fmla="*/ 43995 h 952500"/>
                  <a:gd name="connsiteX5" fmla="*/ 476250 w 952500"/>
                  <a:gd name="connsiteY5" fmla="*/ 0 h 952500"/>
                  <a:gd name="connsiteX6" fmla="*/ 952500 w 952500"/>
                  <a:gd name="connsiteY6" fmla="*/ 476250 h 952500"/>
                  <a:gd name="connsiteX7" fmla="*/ 476250 w 952500"/>
                  <a:gd name="connsiteY7" fmla="*/ 952500 h 952500"/>
                  <a:gd name="connsiteX8" fmla="*/ 0 w 952500"/>
                  <a:gd name="connsiteY8" fmla="*/ 476250 h 952500"/>
                  <a:gd name="connsiteX9" fmla="*/ 476250 w 952500"/>
                  <a:gd name="connsiteY9" fmla="*/ 0 h 9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0" h="952500">
                    <a:moveTo>
                      <a:pt x="476251" y="43995"/>
                    </a:moveTo>
                    <a:cubicBezTo>
                      <a:pt x="237523" y="43995"/>
                      <a:pt x="43995" y="237523"/>
                      <a:pt x="43995" y="476251"/>
                    </a:cubicBezTo>
                    <a:cubicBezTo>
                      <a:pt x="43995" y="714979"/>
                      <a:pt x="237523" y="908507"/>
                      <a:pt x="476251" y="908507"/>
                    </a:cubicBezTo>
                    <a:cubicBezTo>
                      <a:pt x="714979" y="908507"/>
                      <a:pt x="908507" y="714979"/>
                      <a:pt x="908507" y="476251"/>
                    </a:cubicBezTo>
                    <a:cubicBezTo>
                      <a:pt x="908507" y="237523"/>
                      <a:pt x="714979" y="43995"/>
                      <a:pt x="476251" y="43995"/>
                    </a:cubicBezTo>
                    <a:close/>
                    <a:moveTo>
                      <a:pt x="476250" y="0"/>
                    </a:moveTo>
                    <a:cubicBezTo>
                      <a:pt x="739276" y="0"/>
                      <a:pt x="952500" y="213224"/>
                      <a:pt x="952500" y="476250"/>
                    </a:cubicBezTo>
                    <a:cubicBezTo>
                      <a:pt x="952500" y="739276"/>
                      <a:pt x="739276" y="952500"/>
                      <a:pt x="476250" y="952500"/>
                    </a:cubicBezTo>
                    <a:cubicBezTo>
                      <a:pt x="213224" y="952500"/>
                      <a:pt x="0" y="739276"/>
                      <a:pt x="0" y="476250"/>
                    </a:cubicBezTo>
                    <a:cubicBezTo>
                      <a:pt x="0" y="213224"/>
                      <a:pt x="213224" y="0"/>
                      <a:pt x="4762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8" name="TextBox 56"/>
          <p:cNvSpPr txBox="1"/>
          <p:nvPr/>
        </p:nvSpPr>
        <p:spPr>
          <a:xfrm>
            <a:off x="7368410" y="5012215"/>
            <a:ext cx="4677540" cy="603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28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YOUR COMPANY'S NAME</a:t>
            </a:r>
            <a:endParaRPr lang="en-US" sz="28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56"/>
          <p:cNvSpPr txBox="1"/>
          <p:nvPr/>
        </p:nvSpPr>
        <p:spPr>
          <a:xfrm>
            <a:off x="9158470" y="3667043"/>
            <a:ext cx="2887480" cy="1646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88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endParaRPr lang="en-US" sz="8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077505" y="5493169"/>
            <a:ext cx="4968445" cy="5231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工作计划</a:t>
            </a:r>
            <a:r>
              <a:rPr lang="en-US" altLang="zh-CN" sz="28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/</a:t>
            </a:r>
            <a:r>
              <a:rPr lang="zh-CN" altLang="en-US" sz="28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总结</a:t>
            </a:r>
            <a:r>
              <a:rPr lang="en-US" altLang="zh-CN" sz="28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/</a:t>
            </a:r>
            <a:r>
              <a:rPr lang="zh-CN" altLang="en-US" sz="28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28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PPT</a:t>
            </a:r>
            <a:r>
              <a:rPr lang="zh-CN" altLang="en-US" sz="28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模板</a:t>
            </a:r>
            <a:endParaRPr lang="zh-CN" altLang="en-US" sz="2800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Weezer - You Might Thin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776163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4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5" grpId="0" animBg="1"/>
      <p:bldP spid="38" grpId="0"/>
      <p:bldP spid="39" grpId="0"/>
      <p:bldP spid="39" grpId="1"/>
      <p:bldP spid="4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94" y="446"/>
            <a:ext cx="12857163" cy="724286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21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MH_Entry_1"/>
          <p:cNvSpPr/>
          <p:nvPr>
            <p:custDataLst>
              <p:tags r:id="rId2"/>
            </p:custDataLst>
          </p:nvPr>
        </p:nvSpPr>
        <p:spPr>
          <a:xfrm>
            <a:off x="3843198" y="3076813"/>
            <a:ext cx="5189993" cy="43797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886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MH_Number_1"/>
          <p:cNvSpPr/>
          <p:nvPr>
            <p:custDataLst>
              <p:tags r:id="rId3"/>
            </p:custDataLst>
          </p:nvPr>
        </p:nvSpPr>
        <p:spPr>
          <a:xfrm>
            <a:off x="3843198" y="2830816"/>
            <a:ext cx="499136" cy="2446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5" name="MH_Others_1"/>
          <p:cNvSpPr txBox="1"/>
          <p:nvPr>
            <p:custDataLst>
              <p:tags r:id="rId4"/>
            </p:custDataLst>
          </p:nvPr>
        </p:nvSpPr>
        <p:spPr>
          <a:xfrm>
            <a:off x="5321294" y="824407"/>
            <a:ext cx="2232665" cy="689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50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50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MH_Others_2"/>
          <p:cNvSpPr txBox="1"/>
          <p:nvPr>
            <p:custDataLst>
              <p:tags r:id="rId5"/>
            </p:custDataLst>
          </p:nvPr>
        </p:nvSpPr>
        <p:spPr>
          <a:xfrm>
            <a:off x="5059787" y="1423182"/>
            <a:ext cx="2755676" cy="481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530" spc="422" dirty="0">
                <a:solidFill>
                  <a:srgbClr val="DDDDD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530" spc="422" dirty="0">
              <a:solidFill>
                <a:srgbClr val="DDDDD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6"/>
            </p:custDataLst>
          </p:nvPr>
        </p:nvSpPr>
        <p:spPr>
          <a:xfrm>
            <a:off x="3843198" y="4011742"/>
            <a:ext cx="5189993" cy="43797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886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MH_Number_2"/>
          <p:cNvSpPr/>
          <p:nvPr>
            <p:custDataLst>
              <p:tags r:id="rId7"/>
            </p:custDataLst>
          </p:nvPr>
        </p:nvSpPr>
        <p:spPr>
          <a:xfrm>
            <a:off x="3843198" y="3765745"/>
            <a:ext cx="499136" cy="2446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8"/>
            </p:custDataLst>
          </p:nvPr>
        </p:nvSpPr>
        <p:spPr>
          <a:xfrm>
            <a:off x="3843198" y="4946672"/>
            <a:ext cx="5189993" cy="43797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886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MH_Number_3"/>
          <p:cNvSpPr/>
          <p:nvPr>
            <p:custDataLst>
              <p:tags r:id="rId9"/>
            </p:custDataLst>
          </p:nvPr>
        </p:nvSpPr>
        <p:spPr>
          <a:xfrm>
            <a:off x="3843198" y="4700675"/>
            <a:ext cx="499136" cy="2446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10"/>
            </p:custDataLst>
          </p:nvPr>
        </p:nvSpPr>
        <p:spPr>
          <a:xfrm>
            <a:off x="3843198" y="5881601"/>
            <a:ext cx="5189993" cy="43797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886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MH_Number_4"/>
          <p:cNvSpPr/>
          <p:nvPr>
            <p:custDataLst>
              <p:tags r:id="rId11"/>
            </p:custDataLst>
          </p:nvPr>
        </p:nvSpPr>
        <p:spPr>
          <a:xfrm>
            <a:off x="3843198" y="5635605"/>
            <a:ext cx="499136" cy="2446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95" y="2397128"/>
            <a:ext cx="12857163" cy="230397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6"/>
          <p:cNvSpPr/>
          <p:nvPr/>
        </p:nvSpPr>
        <p:spPr bwMode="auto">
          <a:xfrm>
            <a:off x="2463677" y="1905597"/>
            <a:ext cx="2842657" cy="3533610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sp>
        <p:nvSpPr>
          <p:cNvPr id="13" name="Freeform 7"/>
          <p:cNvSpPr/>
          <p:nvPr/>
        </p:nvSpPr>
        <p:spPr bwMode="auto">
          <a:xfrm>
            <a:off x="1519475" y="1652839"/>
            <a:ext cx="2837635" cy="3531936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302" y="4046"/>
            <a:ext cx="4707627" cy="7239631"/>
            <a:chOff x="1180653" y="3598"/>
            <a:chExt cx="4708208" cy="7240525"/>
          </a:xfrm>
        </p:grpSpPr>
        <p:sp>
          <p:nvSpPr>
            <p:cNvPr id="11" name="椭圆 10"/>
            <p:cNvSpPr/>
            <p:nvPr/>
          </p:nvSpPr>
          <p:spPr>
            <a:xfrm>
              <a:off x="1491196" y="1622620"/>
              <a:ext cx="3817980" cy="3817483"/>
            </a:xfrm>
            <a:prstGeom prst="ellipse">
              <a:avLst/>
            </a:prstGeom>
            <a:gradFill flip="none" rotWithShape="1">
              <a:gsLst>
                <a:gs pos="49000">
                  <a:schemeClr val="bg1">
                    <a:lumMod val="93000"/>
                  </a:schemeClr>
                </a:gs>
                <a:gs pos="0">
                  <a:srgbClr val="E2E2E2">
                    <a:lumMod val="85000"/>
                  </a:srgb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solidFill>
                <a:schemeClr val="accent1"/>
              </a:solidFill>
            </a:ln>
            <a:effectLst>
              <a:outerShdw blurRad="368300" dist="584200" dir="2700000" algn="t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8208" rIns="0" bIns="48208" rtlCol="0" anchor="ctr"/>
            <a:lstStyle/>
            <a:p>
              <a:pPr lvl="0" algn="ctr"/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Part</a:t>
              </a:r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Helvetica Neue Condensed" pitchFamily="50" charset="0"/>
                  <a:ea typeface="微软雅黑" panose="020B0503020204020204" pitchFamily="34" charset="-122"/>
                </a:rPr>
                <a:t> </a:t>
              </a:r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6750" dirty="0">
                <a:ln w="12700">
                  <a:noFill/>
                </a:ln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 flipV="1">
              <a:off x="1180653" y="3598"/>
              <a:ext cx="3182897" cy="1905136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 flipV="1">
              <a:off x="2454815" y="5178272"/>
              <a:ext cx="3434046" cy="2065851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005369" y="3003360"/>
            <a:ext cx="2261879" cy="830894"/>
            <a:chOff x="9650516" y="1495302"/>
            <a:chExt cx="2262158" cy="830997"/>
          </a:xfrm>
        </p:grpSpPr>
        <p:sp>
          <p:nvSpPr>
            <p:cNvPr id="29" name="矩形 2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chemeClr val="accent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  <a:endParaRPr lang="zh-CN" altLang="en-US" sz="2400" spc="3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19"/>
          <p:cNvSpPr/>
          <p:nvPr/>
        </p:nvSpPr>
        <p:spPr>
          <a:xfrm>
            <a:off x="2384" y="2932427"/>
            <a:ext cx="12859517" cy="425509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hape 5"/>
          <p:cNvSpPr/>
          <p:nvPr/>
        </p:nvSpPr>
        <p:spPr>
          <a:xfrm>
            <a:off x="2799383" y="1472935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2903" y="3998413"/>
            <a:ext cx="152217" cy="152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6508" y="3003883"/>
            <a:ext cx="275161" cy="2751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02348" y="2398674"/>
            <a:ext cx="380542" cy="3805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7283" y="1655831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2077" y="2261040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2018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33676" y="3163096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6366" y="2089320"/>
            <a:ext cx="2319819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16366" y="1735963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10423" y="5238369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35849" y="5627857"/>
            <a:ext cx="231981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41467" y="4301093"/>
            <a:ext cx="2071493" cy="749199"/>
            <a:chOff x="8508023" y="2061983"/>
            <a:chExt cx="1964297" cy="710430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9"/>
              <a:ext cx="1964297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6492" y="5503004"/>
            <a:ext cx="2109221" cy="749199"/>
            <a:chOff x="8508023" y="2061983"/>
            <a:chExt cx="2000073" cy="710430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9"/>
              <a:ext cx="2000073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368511" y="4301093"/>
            <a:ext cx="2061773" cy="749199"/>
            <a:chOff x="8508022" y="2061983"/>
            <a:chExt cx="1955081" cy="710430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325525" y="5503004"/>
            <a:ext cx="2104757" cy="749199"/>
            <a:chOff x="8467262" y="2061983"/>
            <a:chExt cx="1995841" cy="710430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00893" y="5613869"/>
            <a:ext cx="585664" cy="585664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/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/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/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748026" y="5613869"/>
            <a:ext cx="585664" cy="585664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/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/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/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/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748026" y="4406908"/>
            <a:ext cx="585664" cy="585664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/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/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600893" y="4406911"/>
            <a:ext cx="585664" cy="585664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/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9"/>
          <p:cNvSpPr/>
          <p:nvPr/>
        </p:nvSpPr>
        <p:spPr>
          <a:xfrm>
            <a:off x="2384" y="1145"/>
            <a:ext cx="12859517" cy="361518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384" y="1145"/>
            <a:ext cx="4771013" cy="361518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533495" y="5292202"/>
            <a:ext cx="2466171" cy="193930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27000" dist="12700" dir="135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999667" y="4574771"/>
            <a:ext cx="2466171" cy="2656738"/>
          </a:xfrm>
          <a:prstGeom prst="rect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465838" y="4574771"/>
            <a:ext cx="2467965" cy="2656738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79675" y="5292199"/>
            <a:ext cx="1972477" cy="1278004"/>
            <a:chOff x="3779016" y="5292615"/>
            <a:chExt cx="1972964" cy="1278320"/>
          </a:xfrm>
        </p:grpSpPr>
        <p:sp>
          <p:nvSpPr>
            <p:cNvPr id="31" name="Rectangle 30"/>
            <p:cNvSpPr/>
            <p:nvPr/>
          </p:nvSpPr>
          <p:spPr>
            <a:xfrm>
              <a:off x="3873926" y="5292615"/>
              <a:ext cx="526993" cy="5269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+mj-lt"/>
                </a:rPr>
                <a:t>01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779016" y="5775822"/>
              <a:ext cx="1800937" cy="377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79017" y="6109156"/>
              <a:ext cx="1972963" cy="4617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68452" y="5209296"/>
            <a:ext cx="1997055" cy="1896955"/>
            <a:chOff x="6368433" y="5209687"/>
            <a:chExt cx="1997549" cy="1897424"/>
          </a:xfrm>
        </p:grpSpPr>
        <p:sp>
          <p:nvSpPr>
            <p:cNvPr id="40" name="Rectangle 39"/>
            <p:cNvSpPr/>
            <p:nvPr/>
          </p:nvSpPr>
          <p:spPr>
            <a:xfrm>
              <a:off x="6368433" y="5209687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392557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001860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5" dirty="0">
                  <a:solidFill>
                    <a:schemeClr val="bg1"/>
                  </a:solidFill>
                  <a:latin typeface="+mj-lt"/>
                </a:rPr>
                <a:t>02</a:t>
              </a:r>
              <a:endParaRPr lang="en-US" sz="3795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13354" y="5216490"/>
            <a:ext cx="1972937" cy="1889758"/>
            <a:chOff x="8713914" y="5216885"/>
            <a:chExt cx="1973425" cy="1890226"/>
          </a:xfrm>
        </p:grpSpPr>
        <p:sp>
          <p:nvSpPr>
            <p:cNvPr id="44" name="Rectangle 43"/>
            <p:cNvSpPr/>
            <p:nvPr/>
          </p:nvSpPr>
          <p:spPr>
            <a:xfrm>
              <a:off x="8723143" y="5216885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713914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altLang="zh-CN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323217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5" dirty="0">
                  <a:solidFill>
                    <a:schemeClr val="bg1"/>
                  </a:solidFill>
                  <a:latin typeface="+mj-lt"/>
                </a:rPr>
                <a:t>03</a:t>
              </a:r>
              <a:endParaRPr lang="en-US" sz="3795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8638" y="1431335"/>
            <a:ext cx="2484855" cy="1142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0995" y="1054309"/>
            <a:ext cx="1800493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5" grpId="0" animBg="1"/>
      <p:bldP spid="29" grpId="0" animBg="1"/>
      <p:bldP spid="30" grpId="0" animBg="1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/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/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/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/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/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/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/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/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/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/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/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/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  <a:gd name="connsiteX0-219" fmla="*/ 957 w 135428"/>
                  <a:gd name="connsiteY0-220" fmla="*/ 0 h 616976"/>
                  <a:gd name="connsiteX1-221" fmla="*/ 85052 w 135428"/>
                  <a:gd name="connsiteY1-222" fmla="*/ 94129 h 616976"/>
                  <a:gd name="connsiteX2-223" fmla="*/ 135428 w 135428"/>
                  <a:gd name="connsiteY2-224" fmla="*/ 208429 h 616976"/>
                  <a:gd name="connsiteX3-225" fmla="*/ 95087 w 135428"/>
                  <a:gd name="connsiteY3-226" fmla="*/ 564777 h 616976"/>
                  <a:gd name="connsiteX4-227" fmla="*/ 64831 w 135428"/>
                  <a:gd name="connsiteY4-228" fmla="*/ 554691 h 616976"/>
                  <a:gd name="connsiteX5-229" fmla="*/ 957 w 135428"/>
                  <a:gd name="connsiteY5-230" fmla="*/ 0 h 616976"/>
                  <a:gd name="connsiteX0-231" fmla="*/ 680 w 165258"/>
                  <a:gd name="connsiteY0-232" fmla="*/ 0 h 631958"/>
                  <a:gd name="connsiteX1-233" fmla="*/ 114882 w 165258"/>
                  <a:gd name="connsiteY1-234" fmla="*/ 107576 h 631958"/>
                  <a:gd name="connsiteX2-235" fmla="*/ 165258 w 165258"/>
                  <a:gd name="connsiteY2-236" fmla="*/ 221876 h 631958"/>
                  <a:gd name="connsiteX3-237" fmla="*/ 124917 w 165258"/>
                  <a:gd name="connsiteY3-238" fmla="*/ 578224 h 631958"/>
                  <a:gd name="connsiteX4-239" fmla="*/ 94661 w 165258"/>
                  <a:gd name="connsiteY4-240" fmla="*/ 568138 h 631958"/>
                  <a:gd name="connsiteX5-241" fmla="*/ 680 w 165258"/>
                  <a:gd name="connsiteY5-242" fmla="*/ 0 h 631958"/>
                  <a:gd name="connsiteX0-243" fmla="*/ 1069 w 165647"/>
                  <a:gd name="connsiteY0-244" fmla="*/ 0 h 641425"/>
                  <a:gd name="connsiteX1-245" fmla="*/ 115271 w 165647"/>
                  <a:gd name="connsiteY1-246" fmla="*/ 107576 h 641425"/>
                  <a:gd name="connsiteX2-247" fmla="*/ 165647 w 165647"/>
                  <a:gd name="connsiteY2-248" fmla="*/ 221876 h 641425"/>
                  <a:gd name="connsiteX3-249" fmla="*/ 125306 w 165647"/>
                  <a:gd name="connsiteY3-250" fmla="*/ 578224 h 641425"/>
                  <a:gd name="connsiteX4-251" fmla="*/ 95050 w 165647"/>
                  <a:gd name="connsiteY4-252" fmla="*/ 568138 h 641425"/>
                  <a:gd name="connsiteX5-253" fmla="*/ 1069 w 165647"/>
                  <a:gd name="connsiteY5-254" fmla="*/ 0 h 641425"/>
                  <a:gd name="connsiteX0-255" fmla="*/ 1069 w 165647"/>
                  <a:gd name="connsiteY0-256" fmla="*/ 0 h 641425"/>
                  <a:gd name="connsiteX1-257" fmla="*/ 115271 w 165647"/>
                  <a:gd name="connsiteY1-258" fmla="*/ 107576 h 641425"/>
                  <a:gd name="connsiteX2-259" fmla="*/ 165647 w 165647"/>
                  <a:gd name="connsiteY2-260" fmla="*/ 221876 h 641425"/>
                  <a:gd name="connsiteX3-261" fmla="*/ 125306 w 165647"/>
                  <a:gd name="connsiteY3-262" fmla="*/ 578224 h 641425"/>
                  <a:gd name="connsiteX4-263" fmla="*/ 95050 w 165647"/>
                  <a:gd name="connsiteY4-264" fmla="*/ 568138 h 641425"/>
                  <a:gd name="connsiteX5-265" fmla="*/ 1069 w 165647"/>
                  <a:gd name="connsiteY5-266" fmla="*/ 0 h 641425"/>
                  <a:gd name="connsiteX0-267" fmla="*/ 1069 w 165647"/>
                  <a:gd name="connsiteY0-268" fmla="*/ 0 h 641425"/>
                  <a:gd name="connsiteX1-269" fmla="*/ 115271 w 165647"/>
                  <a:gd name="connsiteY1-270" fmla="*/ 107576 h 641425"/>
                  <a:gd name="connsiteX2-271" fmla="*/ 165647 w 165647"/>
                  <a:gd name="connsiteY2-272" fmla="*/ 221876 h 641425"/>
                  <a:gd name="connsiteX3-273" fmla="*/ 125306 w 165647"/>
                  <a:gd name="connsiteY3-274" fmla="*/ 578224 h 641425"/>
                  <a:gd name="connsiteX4-275" fmla="*/ 95050 w 165647"/>
                  <a:gd name="connsiteY4-276" fmla="*/ 568138 h 641425"/>
                  <a:gd name="connsiteX5-277" fmla="*/ 1069 w 165647"/>
                  <a:gd name="connsiteY5-278" fmla="*/ 0 h 641425"/>
                  <a:gd name="connsiteX0-279" fmla="*/ 1069 w 166511"/>
                  <a:gd name="connsiteY0-280" fmla="*/ 0 h 630644"/>
                  <a:gd name="connsiteX1-281" fmla="*/ 115271 w 166511"/>
                  <a:gd name="connsiteY1-282" fmla="*/ 107576 h 630644"/>
                  <a:gd name="connsiteX2-283" fmla="*/ 165647 w 166511"/>
                  <a:gd name="connsiteY2-284" fmla="*/ 221876 h 630644"/>
                  <a:gd name="connsiteX3-285" fmla="*/ 143686 w 166511"/>
                  <a:gd name="connsiteY3-286" fmla="*/ 416005 h 630644"/>
                  <a:gd name="connsiteX4-287" fmla="*/ 125306 w 166511"/>
                  <a:gd name="connsiteY4-288" fmla="*/ 578224 h 630644"/>
                  <a:gd name="connsiteX5-289" fmla="*/ 95050 w 166511"/>
                  <a:gd name="connsiteY5-290" fmla="*/ 568138 h 630644"/>
                  <a:gd name="connsiteX6-291" fmla="*/ 1069 w 166511"/>
                  <a:gd name="connsiteY6-292" fmla="*/ 0 h 630644"/>
                  <a:gd name="connsiteX0-293" fmla="*/ 5716 w 171158"/>
                  <a:gd name="connsiteY0-294" fmla="*/ 0 h 601393"/>
                  <a:gd name="connsiteX1-295" fmla="*/ 119918 w 171158"/>
                  <a:gd name="connsiteY1-296" fmla="*/ 107576 h 601393"/>
                  <a:gd name="connsiteX2-297" fmla="*/ 170294 w 171158"/>
                  <a:gd name="connsiteY2-298" fmla="*/ 221876 h 601393"/>
                  <a:gd name="connsiteX3-299" fmla="*/ 148333 w 171158"/>
                  <a:gd name="connsiteY3-300" fmla="*/ 416005 h 601393"/>
                  <a:gd name="connsiteX4-301" fmla="*/ 129953 w 171158"/>
                  <a:gd name="connsiteY4-302" fmla="*/ 578224 h 601393"/>
                  <a:gd name="connsiteX5-303" fmla="*/ 99697 w 171158"/>
                  <a:gd name="connsiteY5-304" fmla="*/ 568138 h 601393"/>
                  <a:gd name="connsiteX6-305" fmla="*/ 22713 w 171158"/>
                  <a:gd name="connsiteY6-306" fmla="*/ 276115 h 601393"/>
                  <a:gd name="connsiteX7" fmla="*/ 5716 w 171158"/>
                  <a:gd name="connsiteY7" fmla="*/ 0 h 601393"/>
                  <a:gd name="connsiteX0-307" fmla="*/ 4248 w 179875"/>
                  <a:gd name="connsiteY0-308" fmla="*/ 0 h 608216"/>
                  <a:gd name="connsiteX1-309" fmla="*/ 128635 w 179875"/>
                  <a:gd name="connsiteY1-310" fmla="*/ 114399 h 608216"/>
                  <a:gd name="connsiteX2-311" fmla="*/ 179011 w 179875"/>
                  <a:gd name="connsiteY2-312" fmla="*/ 228699 h 608216"/>
                  <a:gd name="connsiteX3-313" fmla="*/ 157050 w 179875"/>
                  <a:gd name="connsiteY3-314" fmla="*/ 422828 h 608216"/>
                  <a:gd name="connsiteX4-315" fmla="*/ 138670 w 179875"/>
                  <a:gd name="connsiteY4-316" fmla="*/ 585047 h 608216"/>
                  <a:gd name="connsiteX5-317" fmla="*/ 108414 w 179875"/>
                  <a:gd name="connsiteY5-318" fmla="*/ 574961 h 608216"/>
                  <a:gd name="connsiteX6-319" fmla="*/ 31430 w 179875"/>
                  <a:gd name="connsiteY6-320" fmla="*/ 282938 h 608216"/>
                  <a:gd name="connsiteX7-321" fmla="*/ 4248 w 179875"/>
                  <a:gd name="connsiteY7-322" fmla="*/ 0 h 608216"/>
                  <a:gd name="connsiteX0-323" fmla="*/ 0 w 175627"/>
                  <a:gd name="connsiteY0-324" fmla="*/ 0 h 608216"/>
                  <a:gd name="connsiteX1-325" fmla="*/ 124387 w 175627"/>
                  <a:gd name="connsiteY1-326" fmla="*/ 114399 h 608216"/>
                  <a:gd name="connsiteX2-327" fmla="*/ 174763 w 175627"/>
                  <a:gd name="connsiteY2-328" fmla="*/ 228699 h 608216"/>
                  <a:gd name="connsiteX3-329" fmla="*/ 152802 w 175627"/>
                  <a:gd name="connsiteY3-330" fmla="*/ 422828 h 608216"/>
                  <a:gd name="connsiteX4-331" fmla="*/ 134422 w 175627"/>
                  <a:gd name="connsiteY4-332" fmla="*/ 585047 h 608216"/>
                  <a:gd name="connsiteX5-333" fmla="*/ 104166 w 175627"/>
                  <a:gd name="connsiteY5-334" fmla="*/ 574961 h 608216"/>
                  <a:gd name="connsiteX6-335" fmla="*/ 27182 w 175627"/>
                  <a:gd name="connsiteY6-336" fmla="*/ 282938 h 608216"/>
                  <a:gd name="connsiteX7-337" fmla="*/ 0 w 175627"/>
                  <a:gd name="connsiteY7-338" fmla="*/ 0 h 608216"/>
                  <a:gd name="connsiteX0-339" fmla="*/ 0 w 175627"/>
                  <a:gd name="connsiteY0-340" fmla="*/ 0 h 608216"/>
                  <a:gd name="connsiteX1-341" fmla="*/ 124387 w 175627"/>
                  <a:gd name="connsiteY1-342" fmla="*/ 114399 h 608216"/>
                  <a:gd name="connsiteX2-343" fmla="*/ 129035 w 175627"/>
                  <a:gd name="connsiteY2-344" fmla="*/ 173757 h 608216"/>
                  <a:gd name="connsiteX3-345" fmla="*/ 174763 w 175627"/>
                  <a:gd name="connsiteY3-346" fmla="*/ 228699 h 608216"/>
                  <a:gd name="connsiteX4-347" fmla="*/ 152802 w 175627"/>
                  <a:gd name="connsiteY4-348" fmla="*/ 422828 h 608216"/>
                  <a:gd name="connsiteX5-349" fmla="*/ 134422 w 175627"/>
                  <a:gd name="connsiteY5-350" fmla="*/ 585047 h 608216"/>
                  <a:gd name="connsiteX6-351" fmla="*/ 104166 w 175627"/>
                  <a:gd name="connsiteY6-352" fmla="*/ 574961 h 608216"/>
                  <a:gd name="connsiteX7-353" fmla="*/ 27182 w 175627"/>
                  <a:gd name="connsiteY7-354" fmla="*/ 282938 h 608216"/>
                  <a:gd name="connsiteX8" fmla="*/ 0 w 175627"/>
                  <a:gd name="connsiteY8" fmla="*/ 0 h 608216"/>
                  <a:gd name="connsiteX0-355" fmla="*/ 0 w 175627"/>
                  <a:gd name="connsiteY0-356" fmla="*/ 0 h 608216"/>
                  <a:gd name="connsiteX1-357" fmla="*/ 124387 w 175627"/>
                  <a:gd name="connsiteY1-358" fmla="*/ 114399 h 608216"/>
                  <a:gd name="connsiteX2-359" fmla="*/ 129035 w 175627"/>
                  <a:gd name="connsiteY2-360" fmla="*/ 173757 h 608216"/>
                  <a:gd name="connsiteX3-361" fmla="*/ 174763 w 175627"/>
                  <a:gd name="connsiteY3-362" fmla="*/ 228699 h 608216"/>
                  <a:gd name="connsiteX4-363" fmla="*/ 152802 w 175627"/>
                  <a:gd name="connsiteY4-364" fmla="*/ 422828 h 608216"/>
                  <a:gd name="connsiteX5-365" fmla="*/ 134422 w 175627"/>
                  <a:gd name="connsiteY5-366" fmla="*/ 585047 h 608216"/>
                  <a:gd name="connsiteX6-367" fmla="*/ 104166 w 175627"/>
                  <a:gd name="connsiteY6-368" fmla="*/ 574961 h 608216"/>
                  <a:gd name="connsiteX7-369" fmla="*/ 27182 w 175627"/>
                  <a:gd name="connsiteY7-370" fmla="*/ 282938 h 608216"/>
                  <a:gd name="connsiteX8-371" fmla="*/ 0 w 175627"/>
                  <a:gd name="connsiteY8-372" fmla="*/ 0 h 608216"/>
                  <a:gd name="connsiteX0-373" fmla="*/ 0 w 175627"/>
                  <a:gd name="connsiteY0-374" fmla="*/ 0 h 608216"/>
                  <a:gd name="connsiteX1-375" fmla="*/ 124387 w 175627"/>
                  <a:gd name="connsiteY1-376" fmla="*/ 114399 h 608216"/>
                  <a:gd name="connsiteX2-377" fmla="*/ 129035 w 175627"/>
                  <a:gd name="connsiteY2-378" fmla="*/ 173757 h 608216"/>
                  <a:gd name="connsiteX3-379" fmla="*/ 174763 w 175627"/>
                  <a:gd name="connsiteY3-380" fmla="*/ 228699 h 608216"/>
                  <a:gd name="connsiteX4-381" fmla="*/ 152802 w 175627"/>
                  <a:gd name="connsiteY4-382" fmla="*/ 422828 h 608216"/>
                  <a:gd name="connsiteX5-383" fmla="*/ 134422 w 175627"/>
                  <a:gd name="connsiteY5-384" fmla="*/ 585047 h 608216"/>
                  <a:gd name="connsiteX6-385" fmla="*/ 104166 w 175627"/>
                  <a:gd name="connsiteY6-386" fmla="*/ 574961 h 608216"/>
                  <a:gd name="connsiteX7-387" fmla="*/ 27182 w 175627"/>
                  <a:gd name="connsiteY7-388" fmla="*/ 282938 h 608216"/>
                  <a:gd name="connsiteX8-389" fmla="*/ 0 w 175627"/>
                  <a:gd name="connsiteY8-390" fmla="*/ 0 h 6082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321" y="connsiteY7-322"/>
                  </a:cxn>
                  <a:cxn ang="0">
                    <a:pos x="connsiteX8-371" y="connsiteY8-372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  <a:gd name="connsiteX0-219" fmla="*/ 957 w 135428"/>
                  <a:gd name="connsiteY0-220" fmla="*/ 0 h 616976"/>
                  <a:gd name="connsiteX1-221" fmla="*/ 85052 w 135428"/>
                  <a:gd name="connsiteY1-222" fmla="*/ 94129 h 616976"/>
                  <a:gd name="connsiteX2-223" fmla="*/ 135428 w 135428"/>
                  <a:gd name="connsiteY2-224" fmla="*/ 208429 h 616976"/>
                  <a:gd name="connsiteX3-225" fmla="*/ 95087 w 135428"/>
                  <a:gd name="connsiteY3-226" fmla="*/ 564777 h 616976"/>
                  <a:gd name="connsiteX4-227" fmla="*/ 64831 w 135428"/>
                  <a:gd name="connsiteY4-228" fmla="*/ 554691 h 616976"/>
                  <a:gd name="connsiteX5-229" fmla="*/ 957 w 135428"/>
                  <a:gd name="connsiteY5-230" fmla="*/ 0 h 616976"/>
                  <a:gd name="connsiteX0-231" fmla="*/ 680 w 165258"/>
                  <a:gd name="connsiteY0-232" fmla="*/ 0 h 631958"/>
                  <a:gd name="connsiteX1-233" fmla="*/ 114882 w 165258"/>
                  <a:gd name="connsiteY1-234" fmla="*/ 107576 h 631958"/>
                  <a:gd name="connsiteX2-235" fmla="*/ 165258 w 165258"/>
                  <a:gd name="connsiteY2-236" fmla="*/ 221876 h 631958"/>
                  <a:gd name="connsiteX3-237" fmla="*/ 124917 w 165258"/>
                  <a:gd name="connsiteY3-238" fmla="*/ 578224 h 631958"/>
                  <a:gd name="connsiteX4-239" fmla="*/ 94661 w 165258"/>
                  <a:gd name="connsiteY4-240" fmla="*/ 568138 h 631958"/>
                  <a:gd name="connsiteX5-241" fmla="*/ 680 w 165258"/>
                  <a:gd name="connsiteY5-242" fmla="*/ 0 h 631958"/>
                  <a:gd name="connsiteX0-243" fmla="*/ 1069 w 165647"/>
                  <a:gd name="connsiteY0-244" fmla="*/ 0 h 641425"/>
                  <a:gd name="connsiteX1-245" fmla="*/ 115271 w 165647"/>
                  <a:gd name="connsiteY1-246" fmla="*/ 107576 h 641425"/>
                  <a:gd name="connsiteX2-247" fmla="*/ 165647 w 165647"/>
                  <a:gd name="connsiteY2-248" fmla="*/ 221876 h 641425"/>
                  <a:gd name="connsiteX3-249" fmla="*/ 125306 w 165647"/>
                  <a:gd name="connsiteY3-250" fmla="*/ 578224 h 641425"/>
                  <a:gd name="connsiteX4-251" fmla="*/ 95050 w 165647"/>
                  <a:gd name="connsiteY4-252" fmla="*/ 568138 h 641425"/>
                  <a:gd name="connsiteX5-253" fmla="*/ 1069 w 165647"/>
                  <a:gd name="connsiteY5-254" fmla="*/ 0 h 641425"/>
                  <a:gd name="connsiteX0-255" fmla="*/ 1069 w 165647"/>
                  <a:gd name="connsiteY0-256" fmla="*/ 0 h 641425"/>
                  <a:gd name="connsiteX1-257" fmla="*/ 115271 w 165647"/>
                  <a:gd name="connsiteY1-258" fmla="*/ 107576 h 641425"/>
                  <a:gd name="connsiteX2-259" fmla="*/ 165647 w 165647"/>
                  <a:gd name="connsiteY2-260" fmla="*/ 221876 h 641425"/>
                  <a:gd name="connsiteX3-261" fmla="*/ 125306 w 165647"/>
                  <a:gd name="connsiteY3-262" fmla="*/ 578224 h 641425"/>
                  <a:gd name="connsiteX4-263" fmla="*/ 95050 w 165647"/>
                  <a:gd name="connsiteY4-264" fmla="*/ 568138 h 641425"/>
                  <a:gd name="connsiteX5-265" fmla="*/ 1069 w 165647"/>
                  <a:gd name="connsiteY5-266" fmla="*/ 0 h 641425"/>
                  <a:gd name="connsiteX0-267" fmla="*/ 1069 w 165647"/>
                  <a:gd name="connsiteY0-268" fmla="*/ 0 h 641425"/>
                  <a:gd name="connsiteX1-269" fmla="*/ 115271 w 165647"/>
                  <a:gd name="connsiteY1-270" fmla="*/ 107576 h 641425"/>
                  <a:gd name="connsiteX2-271" fmla="*/ 165647 w 165647"/>
                  <a:gd name="connsiteY2-272" fmla="*/ 221876 h 641425"/>
                  <a:gd name="connsiteX3-273" fmla="*/ 125306 w 165647"/>
                  <a:gd name="connsiteY3-274" fmla="*/ 578224 h 641425"/>
                  <a:gd name="connsiteX4-275" fmla="*/ 95050 w 165647"/>
                  <a:gd name="connsiteY4-276" fmla="*/ 568138 h 641425"/>
                  <a:gd name="connsiteX5-277" fmla="*/ 1069 w 165647"/>
                  <a:gd name="connsiteY5-278" fmla="*/ 0 h 641425"/>
                  <a:gd name="connsiteX0-279" fmla="*/ 1069 w 166511"/>
                  <a:gd name="connsiteY0-280" fmla="*/ 0 h 630644"/>
                  <a:gd name="connsiteX1-281" fmla="*/ 115271 w 166511"/>
                  <a:gd name="connsiteY1-282" fmla="*/ 107576 h 630644"/>
                  <a:gd name="connsiteX2-283" fmla="*/ 165647 w 166511"/>
                  <a:gd name="connsiteY2-284" fmla="*/ 221876 h 630644"/>
                  <a:gd name="connsiteX3-285" fmla="*/ 143686 w 166511"/>
                  <a:gd name="connsiteY3-286" fmla="*/ 416005 h 630644"/>
                  <a:gd name="connsiteX4-287" fmla="*/ 125306 w 166511"/>
                  <a:gd name="connsiteY4-288" fmla="*/ 578224 h 630644"/>
                  <a:gd name="connsiteX5-289" fmla="*/ 95050 w 166511"/>
                  <a:gd name="connsiteY5-290" fmla="*/ 568138 h 630644"/>
                  <a:gd name="connsiteX6-291" fmla="*/ 1069 w 166511"/>
                  <a:gd name="connsiteY6-292" fmla="*/ 0 h 630644"/>
                  <a:gd name="connsiteX0-293" fmla="*/ 5716 w 171158"/>
                  <a:gd name="connsiteY0-294" fmla="*/ 0 h 601393"/>
                  <a:gd name="connsiteX1-295" fmla="*/ 119918 w 171158"/>
                  <a:gd name="connsiteY1-296" fmla="*/ 107576 h 601393"/>
                  <a:gd name="connsiteX2-297" fmla="*/ 170294 w 171158"/>
                  <a:gd name="connsiteY2-298" fmla="*/ 221876 h 601393"/>
                  <a:gd name="connsiteX3-299" fmla="*/ 148333 w 171158"/>
                  <a:gd name="connsiteY3-300" fmla="*/ 416005 h 601393"/>
                  <a:gd name="connsiteX4-301" fmla="*/ 129953 w 171158"/>
                  <a:gd name="connsiteY4-302" fmla="*/ 578224 h 601393"/>
                  <a:gd name="connsiteX5-303" fmla="*/ 99697 w 171158"/>
                  <a:gd name="connsiteY5-304" fmla="*/ 568138 h 601393"/>
                  <a:gd name="connsiteX6-305" fmla="*/ 22713 w 171158"/>
                  <a:gd name="connsiteY6-306" fmla="*/ 276115 h 601393"/>
                  <a:gd name="connsiteX7" fmla="*/ 5716 w 171158"/>
                  <a:gd name="connsiteY7" fmla="*/ 0 h 601393"/>
                  <a:gd name="connsiteX0-307" fmla="*/ 4248 w 179875"/>
                  <a:gd name="connsiteY0-308" fmla="*/ 0 h 608216"/>
                  <a:gd name="connsiteX1-309" fmla="*/ 128635 w 179875"/>
                  <a:gd name="connsiteY1-310" fmla="*/ 114399 h 608216"/>
                  <a:gd name="connsiteX2-311" fmla="*/ 179011 w 179875"/>
                  <a:gd name="connsiteY2-312" fmla="*/ 228699 h 608216"/>
                  <a:gd name="connsiteX3-313" fmla="*/ 157050 w 179875"/>
                  <a:gd name="connsiteY3-314" fmla="*/ 422828 h 608216"/>
                  <a:gd name="connsiteX4-315" fmla="*/ 138670 w 179875"/>
                  <a:gd name="connsiteY4-316" fmla="*/ 585047 h 608216"/>
                  <a:gd name="connsiteX5-317" fmla="*/ 108414 w 179875"/>
                  <a:gd name="connsiteY5-318" fmla="*/ 574961 h 608216"/>
                  <a:gd name="connsiteX6-319" fmla="*/ 31430 w 179875"/>
                  <a:gd name="connsiteY6-320" fmla="*/ 282938 h 608216"/>
                  <a:gd name="connsiteX7-321" fmla="*/ 4248 w 179875"/>
                  <a:gd name="connsiteY7-322" fmla="*/ 0 h 608216"/>
                  <a:gd name="connsiteX0-323" fmla="*/ 0 w 175627"/>
                  <a:gd name="connsiteY0-324" fmla="*/ 0 h 608216"/>
                  <a:gd name="connsiteX1-325" fmla="*/ 124387 w 175627"/>
                  <a:gd name="connsiteY1-326" fmla="*/ 114399 h 608216"/>
                  <a:gd name="connsiteX2-327" fmla="*/ 174763 w 175627"/>
                  <a:gd name="connsiteY2-328" fmla="*/ 228699 h 608216"/>
                  <a:gd name="connsiteX3-329" fmla="*/ 152802 w 175627"/>
                  <a:gd name="connsiteY3-330" fmla="*/ 422828 h 608216"/>
                  <a:gd name="connsiteX4-331" fmla="*/ 134422 w 175627"/>
                  <a:gd name="connsiteY4-332" fmla="*/ 585047 h 608216"/>
                  <a:gd name="connsiteX5-333" fmla="*/ 104166 w 175627"/>
                  <a:gd name="connsiteY5-334" fmla="*/ 574961 h 608216"/>
                  <a:gd name="connsiteX6-335" fmla="*/ 27182 w 175627"/>
                  <a:gd name="connsiteY6-336" fmla="*/ 282938 h 608216"/>
                  <a:gd name="connsiteX7-337" fmla="*/ 0 w 175627"/>
                  <a:gd name="connsiteY7-338" fmla="*/ 0 h 608216"/>
                  <a:gd name="connsiteX0-339" fmla="*/ 0 w 175627"/>
                  <a:gd name="connsiteY0-340" fmla="*/ 0 h 608216"/>
                  <a:gd name="connsiteX1-341" fmla="*/ 124387 w 175627"/>
                  <a:gd name="connsiteY1-342" fmla="*/ 114399 h 608216"/>
                  <a:gd name="connsiteX2-343" fmla="*/ 129035 w 175627"/>
                  <a:gd name="connsiteY2-344" fmla="*/ 173757 h 608216"/>
                  <a:gd name="connsiteX3-345" fmla="*/ 174763 w 175627"/>
                  <a:gd name="connsiteY3-346" fmla="*/ 228699 h 608216"/>
                  <a:gd name="connsiteX4-347" fmla="*/ 152802 w 175627"/>
                  <a:gd name="connsiteY4-348" fmla="*/ 422828 h 608216"/>
                  <a:gd name="connsiteX5-349" fmla="*/ 134422 w 175627"/>
                  <a:gd name="connsiteY5-350" fmla="*/ 585047 h 608216"/>
                  <a:gd name="connsiteX6-351" fmla="*/ 104166 w 175627"/>
                  <a:gd name="connsiteY6-352" fmla="*/ 574961 h 608216"/>
                  <a:gd name="connsiteX7-353" fmla="*/ 27182 w 175627"/>
                  <a:gd name="connsiteY7-354" fmla="*/ 282938 h 608216"/>
                  <a:gd name="connsiteX8" fmla="*/ 0 w 175627"/>
                  <a:gd name="connsiteY8" fmla="*/ 0 h 608216"/>
                  <a:gd name="connsiteX0-355" fmla="*/ 0 w 175627"/>
                  <a:gd name="connsiteY0-356" fmla="*/ 0 h 608216"/>
                  <a:gd name="connsiteX1-357" fmla="*/ 124387 w 175627"/>
                  <a:gd name="connsiteY1-358" fmla="*/ 114399 h 608216"/>
                  <a:gd name="connsiteX2-359" fmla="*/ 129035 w 175627"/>
                  <a:gd name="connsiteY2-360" fmla="*/ 173757 h 608216"/>
                  <a:gd name="connsiteX3-361" fmla="*/ 174763 w 175627"/>
                  <a:gd name="connsiteY3-362" fmla="*/ 228699 h 608216"/>
                  <a:gd name="connsiteX4-363" fmla="*/ 152802 w 175627"/>
                  <a:gd name="connsiteY4-364" fmla="*/ 422828 h 608216"/>
                  <a:gd name="connsiteX5-365" fmla="*/ 134422 w 175627"/>
                  <a:gd name="connsiteY5-366" fmla="*/ 585047 h 608216"/>
                  <a:gd name="connsiteX6-367" fmla="*/ 104166 w 175627"/>
                  <a:gd name="connsiteY6-368" fmla="*/ 574961 h 608216"/>
                  <a:gd name="connsiteX7-369" fmla="*/ 27182 w 175627"/>
                  <a:gd name="connsiteY7-370" fmla="*/ 282938 h 608216"/>
                  <a:gd name="connsiteX8-371" fmla="*/ 0 w 175627"/>
                  <a:gd name="connsiteY8-372" fmla="*/ 0 h 608216"/>
                  <a:gd name="connsiteX0-373" fmla="*/ 0 w 175627"/>
                  <a:gd name="connsiteY0-374" fmla="*/ 0 h 608216"/>
                  <a:gd name="connsiteX1-375" fmla="*/ 124387 w 175627"/>
                  <a:gd name="connsiteY1-376" fmla="*/ 114399 h 608216"/>
                  <a:gd name="connsiteX2-377" fmla="*/ 129035 w 175627"/>
                  <a:gd name="connsiteY2-378" fmla="*/ 173757 h 608216"/>
                  <a:gd name="connsiteX3-379" fmla="*/ 174763 w 175627"/>
                  <a:gd name="connsiteY3-380" fmla="*/ 228699 h 608216"/>
                  <a:gd name="connsiteX4-381" fmla="*/ 152802 w 175627"/>
                  <a:gd name="connsiteY4-382" fmla="*/ 422828 h 608216"/>
                  <a:gd name="connsiteX5-383" fmla="*/ 134422 w 175627"/>
                  <a:gd name="connsiteY5-384" fmla="*/ 585047 h 608216"/>
                  <a:gd name="connsiteX6-385" fmla="*/ 104166 w 175627"/>
                  <a:gd name="connsiteY6-386" fmla="*/ 574961 h 608216"/>
                  <a:gd name="connsiteX7-387" fmla="*/ 27182 w 175627"/>
                  <a:gd name="connsiteY7-388" fmla="*/ 282938 h 608216"/>
                  <a:gd name="connsiteX8-389" fmla="*/ 0 w 175627"/>
                  <a:gd name="connsiteY8-390" fmla="*/ 0 h 6082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321" y="connsiteY7-322"/>
                  </a:cxn>
                  <a:cxn ang="0">
                    <a:pos x="connsiteX8-371" y="connsiteY8-372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-1" fmla="*/ 1205855 w 2187259"/>
                <a:gd name="connsiteY0-2" fmla="*/ 0 h 2229751"/>
                <a:gd name="connsiteX1-3" fmla="*/ 1395041 w 2187259"/>
                <a:gd name="connsiteY1-4" fmla="*/ 70944 h 2229751"/>
                <a:gd name="connsiteX2-5" fmla="*/ 1473869 w 2187259"/>
                <a:gd name="connsiteY2-6" fmla="*/ 173421 h 2229751"/>
                <a:gd name="connsiteX3-7" fmla="*/ 1532990 w 2187259"/>
                <a:gd name="connsiteY3-8" fmla="*/ 201010 h 2229751"/>
                <a:gd name="connsiteX4-9" fmla="*/ 1655173 w 2187259"/>
                <a:gd name="connsiteY4-10" fmla="*/ 417786 h 2229751"/>
                <a:gd name="connsiteX5-11" fmla="*/ 1722176 w 2187259"/>
                <a:gd name="connsiteY5-12" fmla="*/ 827690 h 2229751"/>
                <a:gd name="connsiteX6-13" fmla="*/ 1670938 w 2187259"/>
                <a:gd name="connsiteY6-14" fmla="*/ 1119352 h 2229751"/>
                <a:gd name="connsiteX7-15" fmla="*/ 1639407 w 2187259"/>
                <a:gd name="connsiteY7-16" fmla="*/ 1308538 h 2229751"/>
                <a:gd name="connsiteX8-17" fmla="*/ 1749766 w 2187259"/>
                <a:gd name="connsiteY8-18" fmla="*/ 1450428 h 2229751"/>
                <a:gd name="connsiteX9-19" fmla="*/ 1879831 w 2187259"/>
                <a:gd name="connsiteY9-20" fmla="*/ 1501666 h 2229751"/>
                <a:gd name="connsiteX10-21" fmla="*/ 1787733 w 2187259"/>
                <a:gd name="connsiteY10-22" fmla="*/ 1589423 h 2229751"/>
                <a:gd name="connsiteX11-23" fmla="*/ 1726096 w 2187259"/>
                <a:gd name="connsiteY11-24" fmla="*/ 1610673 h 2229751"/>
                <a:gd name="connsiteX12-25" fmla="*/ 1788770 w 2187259"/>
                <a:gd name="connsiteY12-26" fmla="*/ 1626818 h 2229751"/>
                <a:gd name="connsiteX13-27" fmla="*/ 1886070 w 2187259"/>
                <a:gd name="connsiteY13-28" fmla="*/ 1652094 h 2229751"/>
                <a:gd name="connsiteX14-29" fmla="*/ 2007752 w 2187259"/>
                <a:gd name="connsiteY14-30" fmla="*/ 1691462 h 2229751"/>
                <a:gd name="connsiteX15-31" fmla="*/ 2111540 w 2187259"/>
                <a:gd name="connsiteY15-32" fmla="*/ 1730829 h 2229751"/>
                <a:gd name="connsiteX16-33" fmla="*/ 2143749 w 2187259"/>
                <a:gd name="connsiteY16-34" fmla="*/ 1870406 h 2229751"/>
                <a:gd name="connsiteX17-35" fmla="*/ 2168802 w 2187259"/>
                <a:gd name="connsiteY17-36" fmla="*/ 2052928 h 2229751"/>
                <a:gd name="connsiteX18-37" fmla="*/ 2186696 w 2187259"/>
                <a:gd name="connsiteY18-38" fmla="*/ 2217557 h 2229751"/>
                <a:gd name="connsiteX19-39" fmla="*/ 2183118 w 2187259"/>
                <a:gd name="connsiteY19-40" fmla="*/ 2217557 h 2229751"/>
                <a:gd name="connsiteX20-41" fmla="*/ 1116611 w 2187259"/>
                <a:gd name="connsiteY20-42" fmla="*/ 2221135 h 2229751"/>
                <a:gd name="connsiteX21-43" fmla="*/ 0 w 2187259"/>
                <a:gd name="connsiteY21-44" fmla="*/ 2217557 h 2229751"/>
                <a:gd name="connsiteX22-45" fmla="*/ 53683 w 2187259"/>
                <a:gd name="connsiteY22-46" fmla="*/ 1856091 h 2229751"/>
                <a:gd name="connsiteX23-47" fmla="*/ 96629 w 2187259"/>
                <a:gd name="connsiteY23-48" fmla="*/ 1727251 h 2229751"/>
                <a:gd name="connsiteX24-49" fmla="*/ 200417 w 2187259"/>
                <a:gd name="connsiteY24-50" fmla="*/ 1677146 h 2229751"/>
                <a:gd name="connsiteX25-51" fmla="*/ 429860 w 2187259"/>
                <a:gd name="connsiteY25-52" fmla="*/ 1611216 h 2229751"/>
                <a:gd name="connsiteX26-53" fmla="*/ 450554 w 2187259"/>
                <a:gd name="connsiteY26-54" fmla="*/ 1605451 h 2229751"/>
                <a:gd name="connsiteX27-55" fmla="*/ 449457 w 2187259"/>
                <a:gd name="connsiteY27-56" fmla="*/ 1605046 h 2229751"/>
                <a:gd name="connsiteX28-57" fmla="*/ 350576 w 2187259"/>
                <a:gd name="connsiteY28-58" fmla="*/ 1505607 h 2229751"/>
                <a:gd name="connsiteX29-59" fmla="*/ 484583 w 2187259"/>
                <a:gd name="connsiteY29-60" fmla="*/ 1430721 h 2229751"/>
                <a:gd name="connsiteX30-61" fmla="*/ 575235 w 2187259"/>
                <a:gd name="connsiteY30-62" fmla="*/ 1280948 h 2229751"/>
                <a:gd name="connsiteX31-63" fmla="*/ 512173 w 2187259"/>
                <a:gd name="connsiteY31-64" fmla="*/ 997169 h 2229751"/>
                <a:gd name="connsiteX32-65" fmla="*/ 508231 w 2187259"/>
                <a:gd name="connsiteY32-66" fmla="*/ 520262 h 2229751"/>
                <a:gd name="connsiteX33-67" fmla="*/ 638297 w 2187259"/>
                <a:gd name="connsiteY33-68" fmla="*/ 216776 h 2229751"/>
                <a:gd name="connsiteX34-69" fmla="*/ 859014 w 2187259"/>
                <a:gd name="connsiteY34-70" fmla="*/ 70945 h 2229751"/>
                <a:gd name="connsiteX35-71" fmla="*/ 1205855 w 2187259"/>
                <a:gd name="connsiteY35-72" fmla="*/ 0 h 2229751"/>
                <a:gd name="connsiteX0-73" fmla="*/ 1205855 w 2187259"/>
                <a:gd name="connsiteY0-74" fmla="*/ 0 h 2229751"/>
                <a:gd name="connsiteX1-75" fmla="*/ 1395041 w 2187259"/>
                <a:gd name="connsiteY1-76" fmla="*/ 70944 h 2229751"/>
                <a:gd name="connsiteX2-77" fmla="*/ 1473869 w 2187259"/>
                <a:gd name="connsiteY2-78" fmla="*/ 173421 h 2229751"/>
                <a:gd name="connsiteX3-79" fmla="*/ 1532990 w 2187259"/>
                <a:gd name="connsiteY3-80" fmla="*/ 201010 h 2229751"/>
                <a:gd name="connsiteX4-81" fmla="*/ 1655173 w 2187259"/>
                <a:gd name="connsiteY4-82" fmla="*/ 417786 h 2229751"/>
                <a:gd name="connsiteX5-83" fmla="*/ 1722176 w 2187259"/>
                <a:gd name="connsiteY5-84" fmla="*/ 827690 h 2229751"/>
                <a:gd name="connsiteX6-85" fmla="*/ 1670938 w 2187259"/>
                <a:gd name="connsiteY6-86" fmla="*/ 1119352 h 2229751"/>
                <a:gd name="connsiteX7-87" fmla="*/ 1639407 w 2187259"/>
                <a:gd name="connsiteY7-88" fmla="*/ 1308538 h 2229751"/>
                <a:gd name="connsiteX8-89" fmla="*/ 1749766 w 2187259"/>
                <a:gd name="connsiteY8-90" fmla="*/ 1450428 h 2229751"/>
                <a:gd name="connsiteX9-91" fmla="*/ 1879831 w 2187259"/>
                <a:gd name="connsiteY9-92" fmla="*/ 1501666 h 2229751"/>
                <a:gd name="connsiteX10-93" fmla="*/ 1787733 w 2187259"/>
                <a:gd name="connsiteY10-94" fmla="*/ 1589423 h 2229751"/>
                <a:gd name="connsiteX11-95" fmla="*/ 1726096 w 2187259"/>
                <a:gd name="connsiteY11-96" fmla="*/ 1610673 h 2229751"/>
                <a:gd name="connsiteX12-97" fmla="*/ 1788770 w 2187259"/>
                <a:gd name="connsiteY12-98" fmla="*/ 1626818 h 2229751"/>
                <a:gd name="connsiteX13-99" fmla="*/ 1886070 w 2187259"/>
                <a:gd name="connsiteY13-100" fmla="*/ 1652094 h 2229751"/>
                <a:gd name="connsiteX14-101" fmla="*/ 2007752 w 2187259"/>
                <a:gd name="connsiteY14-102" fmla="*/ 1691462 h 2229751"/>
                <a:gd name="connsiteX15-103" fmla="*/ 2111540 w 2187259"/>
                <a:gd name="connsiteY15-104" fmla="*/ 1730829 h 2229751"/>
                <a:gd name="connsiteX16-105" fmla="*/ 2143749 w 2187259"/>
                <a:gd name="connsiteY16-106" fmla="*/ 1870406 h 2229751"/>
                <a:gd name="connsiteX17-107" fmla="*/ 2168802 w 2187259"/>
                <a:gd name="connsiteY17-108" fmla="*/ 2052928 h 2229751"/>
                <a:gd name="connsiteX18-109" fmla="*/ 2186696 w 2187259"/>
                <a:gd name="connsiteY18-110" fmla="*/ 2217557 h 2229751"/>
                <a:gd name="connsiteX19-111" fmla="*/ 2183118 w 2187259"/>
                <a:gd name="connsiteY19-112" fmla="*/ 2217557 h 2229751"/>
                <a:gd name="connsiteX20-113" fmla="*/ 1116611 w 2187259"/>
                <a:gd name="connsiteY20-114" fmla="*/ 2221135 h 2229751"/>
                <a:gd name="connsiteX21-115" fmla="*/ 0 w 2187259"/>
                <a:gd name="connsiteY21-116" fmla="*/ 2217557 h 2229751"/>
                <a:gd name="connsiteX22-117" fmla="*/ 53683 w 2187259"/>
                <a:gd name="connsiteY22-118" fmla="*/ 1856091 h 2229751"/>
                <a:gd name="connsiteX23-119" fmla="*/ 96629 w 2187259"/>
                <a:gd name="connsiteY23-120" fmla="*/ 1727251 h 2229751"/>
                <a:gd name="connsiteX24-121" fmla="*/ 200417 w 2187259"/>
                <a:gd name="connsiteY24-122" fmla="*/ 1677146 h 2229751"/>
                <a:gd name="connsiteX25-123" fmla="*/ 429860 w 2187259"/>
                <a:gd name="connsiteY25-124" fmla="*/ 1611216 h 2229751"/>
                <a:gd name="connsiteX26-125" fmla="*/ 450554 w 2187259"/>
                <a:gd name="connsiteY26-126" fmla="*/ 1605451 h 2229751"/>
                <a:gd name="connsiteX27-127" fmla="*/ 449457 w 2187259"/>
                <a:gd name="connsiteY27-128" fmla="*/ 1605046 h 2229751"/>
                <a:gd name="connsiteX28-129" fmla="*/ 350576 w 2187259"/>
                <a:gd name="connsiteY28-130" fmla="*/ 1505607 h 2229751"/>
                <a:gd name="connsiteX29-131" fmla="*/ 484583 w 2187259"/>
                <a:gd name="connsiteY29-132" fmla="*/ 1430721 h 2229751"/>
                <a:gd name="connsiteX30-133" fmla="*/ 575235 w 2187259"/>
                <a:gd name="connsiteY30-134" fmla="*/ 1280948 h 2229751"/>
                <a:gd name="connsiteX31-135" fmla="*/ 512173 w 2187259"/>
                <a:gd name="connsiteY31-136" fmla="*/ 997169 h 2229751"/>
                <a:gd name="connsiteX32-137" fmla="*/ 508231 w 2187259"/>
                <a:gd name="connsiteY32-138" fmla="*/ 520262 h 2229751"/>
                <a:gd name="connsiteX33-139" fmla="*/ 638297 w 2187259"/>
                <a:gd name="connsiteY33-140" fmla="*/ 216776 h 2229751"/>
                <a:gd name="connsiteX34-141" fmla="*/ 859014 w 2187259"/>
                <a:gd name="connsiteY34-142" fmla="*/ 70945 h 2229751"/>
                <a:gd name="connsiteX35-143" fmla="*/ 1205855 w 2187259"/>
                <a:gd name="connsiteY35-144" fmla="*/ 0 h 2229751"/>
                <a:gd name="connsiteX0-145" fmla="*/ 1205855 w 2187259"/>
                <a:gd name="connsiteY0-146" fmla="*/ 0 h 2229751"/>
                <a:gd name="connsiteX1-147" fmla="*/ 1395041 w 2187259"/>
                <a:gd name="connsiteY1-148" fmla="*/ 70944 h 2229751"/>
                <a:gd name="connsiteX2-149" fmla="*/ 1462044 w 2187259"/>
                <a:gd name="connsiteY2-150" fmla="*/ 149772 h 2229751"/>
                <a:gd name="connsiteX3-151" fmla="*/ 1532990 w 2187259"/>
                <a:gd name="connsiteY3-152" fmla="*/ 201010 h 2229751"/>
                <a:gd name="connsiteX4-153" fmla="*/ 1655173 w 2187259"/>
                <a:gd name="connsiteY4-154" fmla="*/ 417786 h 2229751"/>
                <a:gd name="connsiteX5-155" fmla="*/ 1722176 w 2187259"/>
                <a:gd name="connsiteY5-156" fmla="*/ 827690 h 2229751"/>
                <a:gd name="connsiteX6-157" fmla="*/ 1670938 w 2187259"/>
                <a:gd name="connsiteY6-158" fmla="*/ 1119352 h 2229751"/>
                <a:gd name="connsiteX7-159" fmla="*/ 1639407 w 2187259"/>
                <a:gd name="connsiteY7-160" fmla="*/ 1308538 h 2229751"/>
                <a:gd name="connsiteX8-161" fmla="*/ 1749766 w 2187259"/>
                <a:gd name="connsiteY8-162" fmla="*/ 1450428 h 2229751"/>
                <a:gd name="connsiteX9-163" fmla="*/ 1879831 w 2187259"/>
                <a:gd name="connsiteY9-164" fmla="*/ 1501666 h 2229751"/>
                <a:gd name="connsiteX10-165" fmla="*/ 1787733 w 2187259"/>
                <a:gd name="connsiteY10-166" fmla="*/ 1589423 h 2229751"/>
                <a:gd name="connsiteX11-167" fmla="*/ 1726096 w 2187259"/>
                <a:gd name="connsiteY11-168" fmla="*/ 1610673 h 2229751"/>
                <a:gd name="connsiteX12-169" fmla="*/ 1788770 w 2187259"/>
                <a:gd name="connsiteY12-170" fmla="*/ 1626818 h 2229751"/>
                <a:gd name="connsiteX13-171" fmla="*/ 1886070 w 2187259"/>
                <a:gd name="connsiteY13-172" fmla="*/ 1652094 h 2229751"/>
                <a:gd name="connsiteX14-173" fmla="*/ 2007752 w 2187259"/>
                <a:gd name="connsiteY14-174" fmla="*/ 1691462 h 2229751"/>
                <a:gd name="connsiteX15-175" fmla="*/ 2111540 w 2187259"/>
                <a:gd name="connsiteY15-176" fmla="*/ 1730829 h 2229751"/>
                <a:gd name="connsiteX16-177" fmla="*/ 2143749 w 2187259"/>
                <a:gd name="connsiteY16-178" fmla="*/ 1870406 h 2229751"/>
                <a:gd name="connsiteX17-179" fmla="*/ 2168802 w 2187259"/>
                <a:gd name="connsiteY17-180" fmla="*/ 2052928 h 2229751"/>
                <a:gd name="connsiteX18-181" fmla="*/ 2186696 w 2187259"/>
                <a:gd name="connsiteY18-182" fmla="*/ 2217557 h 2229751"/>
                <a:gd name="connsiteX19-183" fmla="*/ 2183118 w 2187259"/>
                <a:gd name="connsiteY19-184" fmla="*/ 2217557 h 2229751"/>
                <a:gd name="connsiteX20-185" fmla="*/ 1116611 w 2187259"/>
                <a:gd name="connsiteY20-186" fmla="*/ 2221135 h 2229751"/>
                <a:gd name="connsiteX21-187" fmla="*/ 0 w 2187259"/>
                <a:gd name="connsiteY21-188" fmla="*/ 2217557 h 2229751"/>
                <a:gd name="connsiteX22-189" fmla="*/ 53683 w 2187259"/>
                <a:gd name="connsiteY22-190" fmla="*/ 1856091 h 2229751"/>
                <a:gd name="connsiteX23-191" fmla="*/ 96629 w 2187259"/>
                <a:gd name="connsiteY23-192" fmla="*/ 1727251 h 2229751"/>
                <a:gd name="connsiteX24-193" fmla="*/ 200417 w 2187259"/>
                <a:gd name="connsiteY24-194" fmla="*/ 1677146 h 2229751"/>
                <a:gd name="connsiteX25-195" fmla="*/ 429860 w 2187259"/>
                <a:gd name="connsiteY25-196" fmla="*/ 1611216 h 2229751"/>
                <a:gd name="connsiteX26-197" fmla="*/ 450554 w 2187259"/>
                <a:gd name="connsiteY26-198" fmla="*/ 1605451 h 2229751"/>
                <a:gd name="connsiteX27-199" fmla="*/ 449457 w 2187259"/>
                <a:gd name="connsiteY27-200" fmla="*/ 1605046 h 2229751"/>
                <a:gd name="connsiteX28-201" fmla="*/ 350576 w 2187259"/>
                <a:gd name="connsiteY28-202" fmla="*/ 1505607 h 2229751"/>
                <a:gd name="connsiteX29-203" fmla="*/ 484583 w 2187259"/>
                <a:gd name="connsiteY29-204" fmla="*/ 1430721 h 2229751"/>
                <a:gd name="connsiteX30-205" fmla="*/ 575235 w 2187259"/>
                <a:gd name="connsiteY30-206" fmla="*/ 1280948 h 2229751"/>
                <a:gd name="connsiteX31-207" fmla="*/ 512173 w 2187259"/>
                <a:gd name="connsiteY31-208" fmla="*/ 997169 h 2229751"/>
                <a:gd name="connsiteX32-209" fmla="*/ 508231 w 2187259"/>
                <a:gd name="connsiteY32-210" fmla="*/ 520262 h 2229751"/>
                <a:gd name="connsiteX33-211" fmla="*/ 638297 w 2187259"/>
                <a:gd name="connsiteY33-212" fmla="*/ 216776 h 2229751"/>
                <a:gd name="connsiteX34-213" fmla="*/ 859014 w 2187259"/>
                <a:gd name="connsiteY34-214" fmla="*/ 70945 h 2229751"/>
                <a:gd name="connsiteX35-215" fmla="*/ 1205855 w 2187259"/>
                <a:gd name="connsiteY35-216" fmla="*/ 0 h 2229751"/>
                <a:gd name="connsiteX0-217" fmla="*/ 1205855 w 2187259"/>
                <a:gd name="connsiteY0-218" fmla="*/ 0 h 2229751"/>
                <a:gd name="connsiteX1-219" fmla="*/ 1395041 w 2187259"/>
                <a:gd name="connsiteY1-220" fmla="*/ 70944 h 2229751"/>
                <a:gd name="connsiteX2-221" fmla="*/ 1462044 w 2187259"/>
                <a:gd name="connsiteY2-222" fmla="*/ 149772 h 2229751"/>
                <a:gd name="connsiteX3-223" fmla="*/ 1532990 w 2187259"/>
                <a:gd name="connsiteY3-224" fmla="*/ 201010 h 2229751"/>
                <a:gd name="connsiteX4-225" fmla="*/ 1655173 w 2187259"/>
                <a:gd name="connsiteY4-226" fmla="*/ 417786 h 2229751"/>
                <a:gd name="connsiteX5-227" fmla="*/ 1722176 w 2187259"/>
                <a:gd name="connsiteY5-228" fmla="*/ 827690 h 2229751"/>
                <a:gd name="connsiteX6-229" fmla="*/ 1670938 w 2187259"/>
                <a:gd name="connsiteY6-230" fmla="*/ 1119352 h 2229751"/>
                <a:gd name="connsiteX7-231" fmla="*/ 1639407 w 2187259"/>
                <a:gd name="connsiteY7-232" fmla="*/ 1308538 h 2229751"/>
                <a:gd name="connsiteX8-233" fmla="*/ 1749766 w 2187259"/>
                <a:gd name="connsiteY8-234" fmla="*/ 1450428 h 2229751"/>
                <a:gd name="connsiteX9-235" fmla="*/ 1879831 w 2187259"/>
                <a:gd name="connsiteY9-236" fmla="*/ 1501666 h 2229751"/>
                <a:gd name="connsiteX10-237" fmla="*/ 1787733 w 2187259"/>
                <a:gd name="connsiteY10-238" fmla="*/ 1589423 h 2229751"/>
                <a:gd name="connsiteX11-239" fmla="*/ 1726096 w 2187259"/>
                <a:gd name="connsiteY11-240" fmla="*/ 1610673 h 2229751"/>
                <a:gd name="connsiteX12-241" fmla="*/ 1788770 w 2187259"/>
                <a:gd name="connsiteY12-242" fmla="*/ 1626818 h 2229751"/>
                <a:gd name="connsiteX13-243" fmla="*/ 1886070 w 2187259"/>
                <a:gd name="connsiteY13-244" fmla="*/ 1652094 h 2229751"/>
                <a:gd name="connsiteX14-245" fmla="*/ 2007752 w 2187259"/>
                <a:gd name="connsiteY14-246" fmla="*/ 1691462 h 2229751"/>
                <a:gd name="connsiteX15-247" fmla="*/ 2111540 w 2187259"/>
                <a:gd name="connsiteY15-248" fmla="*/ 1730829 h 2229751"/>
                <a:gd name="connsiteX16-249" fmla="*/ 2143749 w 2187259"/>
                <a:gd name="connsiteY16-250" fmla="*/ 1870406 h 2229751"/>
                <a:gd name="connsiteX17-251" fmla="*/ 2168802 w 2187259"/>
                <a:gd name="connsiteY17-252" fmla="*/ 2052928 h 2229751"/>
                <a:gd name="connsiteX18-253" fmla="*/ 2186696 w 2187259"/>
                <a:gd name="connsiteY18-254" fmla="*/ 2217557 h 2229751"/>
                <a:gd name="connsiteX19-255" fmla="*/ 2183118 w 2187259"/>
                <a:gd name="connsiteY19-256" fmla="*/ 2217557 h 2229751"/>
                <a:gd name="connsiteX20-257" fmla="*/ 1116611 w 2187259"/>
                <a:gd name="connsiteY20-258" fmla="*/ 2221135 h 2229751"/>
                <a:gd name="connsiteX21-259" fmla="*/ 0 w 2187259"/>
                <a:gd name="connsiteY21-260" fmla="*/ 2217557 h 2229751"/>
                <a:gd name="connsiteX22-261" fmla="*/ 53683 w 2187259"/>
                <a:gd name="connsiteY22-262" fmla="*/ 1856091 h 2229751"/>
                <a:gd name="connsiteX23-263" fmla="*/ 96629 w 2187259"/>
                <a:gd name="connsiteY23-264" fmla="*/ 1727251 h 2229751"/>
                <a:gd name="connsiteX24-265" fmla="*/ 200417 w 2187259"/>
                <a:gd name="connsiteY24-266" fmla="*/ 1677146 h 2229751"/>
                <a:gd name="connsiteX25-267" fmla="*/ 429860 w 2187259"/>
                <a:gd name="connsiteY25-268" fmla="*/ 1611216 h 2229751"/>
                <a:gd name="connsiteX26-269" fmla="*/ 450554 w 2187259"/>
                <a:gd name="connsiteY26-270" fmla="*/ 1605451 h 2229751"/>
                <a:gd name="connsiteX27-271" fmla="*/ 449457 w 2187259"/>
                <a:gd name="connsiteY27-272" fmla="*/ 1605046 h 2229751"/>
                <a:gd name="connsiteX28-273" fmla="*/ 350576 w 2187259"/>
                <a:gd name="connsiteY28-274" fmla="*/ 1505607 h 2229751"/>
                <a:gd name="connsiteX29-275" fmla="*/ 484583 w 2187259"/>
                <a:gd name="connsiteY29-276" fmla="*/ 1430721 h 2229751"/>
                <a:gd name="connsiteX30-277" fmla="*/ 575235 w 2187259"/>
                <a:gd name="connsiteY30-278" fmla="*/ 1280948 h 2229751"/>
                <a:gd name="connsiteX31-279" fmla="*/ 512173 w 2187259"/>
                <a:gd name="connsiteY31-280" fmla="*/ 997169 h 2229751"/>
                <a:gd name="connsiteX32-281" fmla="*/ 508231 w 2187259"/>
                <a:gd name="connsiteY32-282" fmla="*/ 520262 h 2229751"/>
                <a:gd name="connsiteX33-283" fmla="*/ 638297 w 2187259"/>
                <a:gd name="connsiteY33-284" fmla="*/ 216776 h 2229751"/>
                <a:gd name="connsiteX34-285" fmla="*/ 859014 w 2187259"/>
                <a:gd name="connsiteY34-286" fmla="*/ 70945 h 2229751"/>
                <a:gd name="connsiteX35-287" fmla="*/ 1205855 w 2187259"/>
                <a:gd name="connsiteY35-288" fmla="*/ 0 h 2229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  <a:gd name="connsiteX0-85" fmla="*/ 63401 w 364959"/>
                <a:gd name="connsiteY0-86" fmla="*/ 16730 h 274528"/>
                <a:gd name="connsiteX1-87" fmla="*/ 150950 w 364959"/>
                <a:gd name="connsiteY1-88" fmla="*/ 152917 h 274528"/>
                <a:gd name="connsiteX2-89" fmla="*/ 184997 w 364959"/>
                <a:gd name="connsiteY2-90" fmla="*/ 186964 h 274528"/>
                <a:gd name="connsiteX3-91" fmla="*/ 243363 w 364959"/>
                <a:gd name="connsiteY3-92" fmla="*/ 84824 h 274528"/>
                <a:gd name="connsiteX4-93" fmla="*/ 272546 w 364959"/>
                <a:gd name="connsiteY4-94" fmla="*/ 7003 h 274528"/>
                <a:gd name="connsiteX5-95" fmla="*/ 296865 w 364959"/>
                <a:gd name="connsiteY5-96" fmla="*/ 7003 h 274528"/>
                <a:gd name="connsiteX6-97" fmla="*/ 345503 w 364959"/>
                <a:gd name="connsiteY6-98" fmla="*/ 36186 h 274528"/>
                <a:gd name="connsiteX7-99" fmla="*/ 364959 w 364959"/>
                <a:gd name="connsiteY7-100" fmla="*/ 94552 h 274528"/>
                <a:gd name="connsiteX8-101" fmla="*/ 287137 w 364959"/>
                <a:gd name="connsiteY8-102" fmla="*/ 118871 h 274528"/>
                <a:gd name="connsiteX9-103" fmla="*/ 184997 w 364959"/>
                <a:gd name="connsiteY9-104" fmla="*/ 274513 h 274528"/>
                <a:gd name="connsiteX10-105" fmla="*/ 82856 w 364959"/>
                <a:gd name="connsiteY10-106" fmla="*/ 109143 h 274528"/>
                <a:gd name="connsiteX11-107" fmla="*/ 14763 w 364959"/>
                <a:gd name="connsiteY11-108" fmla="*/ 89688 h 274528"/>
                <a:gd name="connsiteX12-109" fmla="*/ 171 w 364959"/>
                <a:gd name="connsiteY12-110" fmla="*/ 94552 h 274528"/>
                <a:gd name="connsiteX13-111" fmla="*/ 63401 w 364959"/>
                <a:gd name="connsiteY13-112" fmla="*/ 16730 h 274528"/>
                <a:gd name="connsiteX0-113" fmla="*/ 63401 w 364959"/>
                <a:gd name="connsiteY0-114" fmla="*/ 16730 h 274528"/>
                <a:gd name="connsiteX1-115" fmla="*/ 150950 w 364959"/>
                <a:gd name="connsiteY1-116" fmla="*/ 152917 h 274528"/>
                <a:gd name="connsiteX2-117" fmla="*/ 184997 w 364959"/>
                <a:gd name="connsiteY2-118" fmla="*/ 186964 h 274528"/>
                <a:gd name="connsiteX3-119" fmla="*/ 243363 w 364959"/>
                <a:gd name="connsiteY3-120" fmla="*/ 84824 h 274528"/>
                <a:gd name="connsiteX4-121" fmla="*/ 272546 w 364959"/>
                <a:gd name="connsiteY4-122" fmla="*/ 7003 h 274528"/>
                <a:gd name="connsiteX5-123" fmla="*/ 296865 w 364959"/>
                <a:gd name="connsiteY5-124" fmla="*/ 7003 h 274528"/>
                <a:gd name="connsiteX6-125" fmla="*/ 345503 w 364959"/>
                <a:gd name="connsiteY6-126" fmla="*/ 36186 h 274528"/>
                <a:gd name="connsiteX7-127" fmla="*/ 364959 w 364959"/>
                <a:gd name="connsiteY7-128" fmla="*/ 94552 h 274528"/>
                <a:gd name="connsiteX8-129" fmla="*/ 287137 w 364959"/>
                <a:gd name="connsiteY8-130" fmla="*/ 118871 h 274528"/>
                <a:gd name="connsiteX9-131" fmla="*/ 184997 w 364959"/>
                <a:gd name="connsiteY9-132" fmla="*/ 274513 h 274528"/>
                <a:gd name="connsiteX10-133" fmla="*/ 82856 w 364959"/>
                <a:gd name="connsiteY10-134" fmla="*/ 109143 h 274528"/>
                <a:gd name="connsiteX11-135" fmla="*/ 14763 w 364959"/>
                <a:gd name="connsiteY11-136" fmla="*/ 89688 h 274528"/>
                <a:gd name="connsiteX12-137" fmla="*/ 171 w 364959"/>
                <a:gd name="connsiteY12-138" fmla="*/ 94552 h 274528"/>
                <a:gd name="connsiteX13-139" fmla="*/ 63401 w 364959"/>
                <a:gd name="connsiteY13-140" fmla="*/ 16730 h 274528"/>
                <a:gd name="connsiteX0-141" fmla="*/ 63401 w 364959"/>
                <a:gd name="connsiteY0-142" fmla="*/ 16730 h 274513"/>
                <a:gd name="connsiteX1-143" fmla="*/ 150950 w 364959"/>
                <a:gd name="connsiteY1-144" fmla="*/ 152917 h 274513"/>
                <a:gd name="connsiteX2-145" fmla="*/ 184997 w 364959"/>
                <a:gd name="connsiteY2-146" fmla="*/ 186964 h 274513"/>
                <a:gd name="connsiteX3-147" fmla="*/ 243363 w 364959"/>
                <a:gd name="connsiteY3-148" fmla="*/ 84824 h 274513"/>
                <a:gd name="connsiteX4-149" fmla="*/ 272546 w 364959"/>
                <a:gd name="connsiteY4-150" fmla="*/ 7003 h 274513"/>
                <a:gd name="connsiteX5-151" fmla="*/ 296865 w 364959"/>
                <a:gd name="connsiteY5-152" fmla="*/ 7003 h 274513"/>
                <a:gd name="connsiteX6-153" fmla="*/ 345503 w 364959"/>
                <a:gd name="connsiteY6-154" fmla="*/ 36186 h 274513"/>
                <a:gd name="connsiteX7-155" fmla="*/ 364959 w 364959"/>
                <a:gd name="connsiteY7-156" fmla="*/ 94552 h 274513"/>
                <a:gd name="connsiteX8-157" fmla="*/ 287137 w 364959"/>
                <a:gd name="connsiteY8-158" fmla="*/ 118871 h 274513"/>
                <a:gd name="connsiteX9-159" fmla="*/ 184997 w 364959"/>
                <a:gd name="connsiteY9-160" fmla="*/ 274513 h 274513"/>
                <a:gd name="connsiteX10-161" fmla="*/ 82856 w 364959"/>
                <a:gd name="connsiteY10-162" fmla="*/ 109143 h 274513"/>
                <a:gd name="connsiteX11-163" fmla="*/ 14763 w 364959"/>
                <a:gd name="connsiteY11-164" fmla="*/ 89688 h 274513"/>
                <a:gd name="connsiteX12-165" fmla="*/ 171 w 364959"/>
                <a:gd name="connsiteY12-166" fmla="*/ 94552 h 274513"/>
                <a:gd name="connsiteX13-167" fmla="*/ 63401 w 364959"/>
                <a:gd name="connsiteY13-168" fmla="*/ 16730 h 274513"/>
                <a:gd name="connsiteX0-169" fmla="*/ 63401 w 364959"/>
                <a:gd name="connsiteY0-170" fmla="*/ 16730 h 274513"/>
                <a:gd name="connsiteX1-171" fmla="*/ 150950 w 364959"/>
                <a:gd name="connsiteY1-172" fmla="*/ 152917 h 274513"/>
                <a:gd name="connsiteX2-173" fmla="*/ 184997 w 364959"/>
                <a:gd name="connsiteY2-174" fmla="*/ 186964 h 274513"/>
                <a:gd name="connsiteX3-175" fmla="*/ 243363 w 364959"/>
                <a:gd name="connsiteY3-176" fmla="*/ 84824 h 274513"/>
                <a:gd name="connsiteX4-177" fmla="*/ 272546 w 364959"/>
                <a:gd name="connsiteY4-178" fmla="*/ 7003 h 274513"/>
                <a:gd name="connsiteX5-179" fmla="*/ 296865 w 364959"/>
                <a:gd name="connsiteY5-180" fmla="*/ 7003 h 274513"/>
                <a:gd name="connsiteX6-181" fmla="*/ 345503 w 364959"/>
                <a:gd name="connsiteY6-182" fmla="*/ 36186 h 274513"/>
                <a:gd name="connsiteX7-183" fmla="*/ 364959 w 364959"/>
                <a:gd name="connsiteY7-184" fmla="*/ 94552 h 274513"/>
                <a:gd name="connsiteX8-185" fmla="*/ 287137 w 364959"/>
                <a:gd name="connsiteY8-186" fmla="*/ 118871 h 274513"/>
                <a:gd name="connsiteX9-187" fmla="*/ 184997 w 364959"/>
                <a:gd name="connsiteY9-188" fmla="*/ 274513 h 274513"/>
                <a:gd name="connsiteX10-189" fmla="*/ 82856 w 364959"/>
                <a:gd name="connsiteY10-190" fmla="*/ 109143 h 274513"/>
                <a:gd name="connsiteX11-191" fmla="*/ 14763 w 364959"/>
                <a:gd name="connsiteY11-192" fmla="*/ 89688 h 274513"/>
                <a:gd name="connsiteX12-193" fmla="*/ 171 w 364959"/>
                <a:gd name="connsiteY12-194" fmla="*/ 94552 h 274513"/>
                <a:gd name="connsiteX13-195" fmla="*/ 63401 w 364959"/>
                <a:gd name="connsiteY13-196" fmla="*/ 16730 h 274513"/>
                <a:gd name="connsiteX0-197" fmla="*/ 63401 w 364959"/>
                <a:gd name="connsiteY0-198" fmla="*/ 16730 h 274513"/>
                <a:gd name="connsiteX1-199" fmla="*/ 150950 w 364959"/>
                <a:gd name="connsiteY1-200" fmla="*/ 152917 h 274513"/>
                <a:gd name="connsiteX2-201" fmla="*/ 184997 w 364959"/>
                <a:gd name="connsiteY2-202" fmla="*/ 186964 h 274513"/>
                <a:gd name="connsiteX3-203" fmla="*/ 243363 w 364959"/>
                <a:gd name="connsiteY3-204" fmla="*/ 84824 h 274513"/>
                <a:gd name="connsiteX4-205" fmla="*/ 272546 w 364959"/>
                <a:gd name="connsiteY4-206" fmla="*/ 7003 h 274513"/>
                <a:gd name="connsiteX5-207" fmla="*/ 296865 w 364959"/>
                <a:gd name="connsiteY5-208" fmla="*/ 7003 h 274513"/>
                <a:gd name="connsiteX6-209" fmla="*/ 345503 w 364959"/>
                <a:gd name="connsiteY6-210" fmla="*/ 36186 h 274513"/>
                <a:gd name="connsiteX7-211" fmla="*/ 364959 w 364959"/>
                <a:gd name="connsiteY7-212" fmla="*/ 94552 h 274513"/>
                <a:gd name="connsiteX8-213" fmla="*/ 287137 w 364959"/>
                <a:gd name="connsiteY8-214" fmla="*/ 118871 h 274513"/>
                <a:gd name="connsiteX9-215" fmla="*/ 184997 w 364959"/>
                <a:gd name="connsiteY9-216" fmla="*/ 274513 h 274513"/>
                <a:gd name="connsiteX10-217" fmla="*/ 80911 w 364959"/>
                <a:gd name="connsiteY10-218" fmla="*/ 120816 h 274513"/>
                <a:gd name="connsiteX11-219" fmla="*/ 14763 w 364959"/>
                <a:gd name="connsiteY11-220" fmla="*/ 89688 h 274513"/>
                <a:gd name="connsiteX12-221" fmla="*/ 171 w 364959"/>
                <a:gd name="connsiteY12-222" fmla="*/ 94552 h 274513"/>
                <a:gd name="connsiteX13-223" fmla="*/ 63401 w 364959"/>
                <a:gd name="connsiteY13-224" fmla="*/ 16730 h 274513"/>
                <a:gd name="connsiteX0-225" fmla="*/ 63401 w 364959"/>
                <a:gd name="connsiteY0-226" fmla="*/ 16730 h 274513"/>
                <a:gd name="connsiteX1-227" fmla="*/ 150950 w 364959"/>
                <a:gd name="connsiteY1-228" fmla="*/ 152917 h 274513"/>
                <a:gd name="connsiteX2-229" fmla="*/ 184997 w 364959"/>
                <a:gd name="connsiteY2-230" fmla="*/ 186964 h 274513"/>
                <a:gd name="connsiteX3-231" fmla="*/ 243363 w 364959"/>
                <a:gd name="connsiteY3-232" fmla="*/ 84824 h 274513"/>
                <a:gd name="connsiteX4-233" fmla="*/ 272546 w 364959"/>
                <a:gd name="connsiteY4-234" fmla="*/ 7003 h 274513"/>
                <a:gd name="connsiteX5-235" fmla="*/ 296865 w 364959"/>
                <a:gd name="connsiteY5-236" fmla="*/ 7003 h 274513"/>
                <a:gd name="connsiteX6-237" fmla="*/ 345503 w 364959"/>
                <a:gd name="connsiteY6-238" fmla="*/ 36186 h 274513"/>
                <a:gd name="connsiteX7-239" fmla="*/ 364959 w 364959"/>
                <a:gd name="connsiteY7-240" fmla="*/ 94552 h 274513"/>
                <a:gd name="connsiteX8-241" fmla="*/ 287137 w 364959"/>
                <a:gd name="connsiteY8-242" fmla="*/ 118871 h 274513"/>
                <a:gd name="connsiteX9-243" fmla="*/ 184997 w 364959"/>
                <a:gd name="connsiteY9-244" fmla="*/ 274513 h 274513"/>
                <a:gd name="connsiteX10-245" fmla="*/ 75075 w 364959"/>
                <a:gd name="connsiteY10-246" fmla="*/ 91635 h 274513"/>
                <a:gd name="connsiteX11-247" fmla="*/ 14763 w 364959"/>
                <a:gd name="connsiteY11-248" fmla="*/ 89688 h 274513"/>
                <a:gd name="connsiteX12-249" fmla="*/ 171 w 364959"/>
                <a:gd name="connsiteY12-250" fmla="*/ 94552 h 274513"/>
                <a:gd name="connsiteX13-251" fmla="*/ 63401 w 364959"/>
                <a:gd name="connsiteY13-252" fmla="*/ 16730 h 274513"/>
                <a:gd name="connsiteX0-253" fmla="*/ 63401 w 364959"/>
                <a:gd name="connsiteY0-254" fmla="*/ 16730 h 274513"/>
                <a:gd name="connsiteX1-255" fmla="*/ 150950 w 364959"/>
                <a:gd name="connsiteY1-256" fmla="*/ 152917 h 274513"/>
                <a:gd name="connsiteX2-257" fmla="*/ 184997 w 364959"/>
                <a:gd name="connsiteY2-258" fmla="*/ 186964 h 274513"/>
                <a:gd name="connsiteX3-259" fmla="*/ 243363 w 364959"/>
                <a:gd name="connsiteY3-260" fmla="*/ 84824 h 274513"/>
                <a:gd name="connsiteX4-261" fmla="*/ 272546 w 364959"/>
                <a:gd name="connsiteY4-262" fmla="*/ 7003 h 274513"/>
                <a:gd name="connsiteX5-263" fmla="*/ 296865 w 364959"/>
                <a:gd name="connsiteY5-264" fmla="*/ 7003 h 274513"/>
                <a:gd name="connsiteX6-265" fmla="*/ 345503 w 364959"/>
                <a:gd name="connsiteY6-266" fmla="*/ 36186 h 274513"/>
                <a:gd name="connsiteX7-267" fmla="*/ 364959 w 364959"/>
                <a:gd name="connsiteY7-268" fmla="*/ 94552 h 274513"/>
                <a:gd name="connsiteX8-269" fmla="*/ 287137 w 364959"/>
                <a:gd name="connsiteY8-270" fmla="*/ 118871 h 274513"/>
                <a:gd name="connsiteX9-271" fmla="*/ 184997 w 364959"/>
                <a:gd name="connsiteY9-272" fmla="*/ 274513 h 274513"/>
                <a:gd name="connsiteX10-273" fmla="*/ 84802 w 364959"/>
                <a:gd name="connsiteY10-274" fmla="*/ 105253 h 274513"/>
                <a:gd name="connsiteX11-275" fmla="*/ 14763 w 364959"/>
                <a:gd name="connsiteY11-276" fmla="*/ 89688 h 274513"/>
                <a:gd name="connsiteX12-277" fmla="*/ 171 w 364959"/>
                <a:gd name="connsiteY12-278" fmla="*/ 94552 h 274513"/>
                <a:gd name="connsiteX13-279" fmla="*/ 63401 w 364959"/>
                <a:gd name="connsiteY13-280" fmla="*/ 16730 h 274513"/>
                <a:gd name="connsiteX0-281" fmla="*/ 63401 w 364959"/>
                <a:gd name="connsiteY0-282" fmla="*/ 16730 h 274513"/>
                <a:gd name="connsiteX1-283" fmla="*/ 150950 w 364959"/>
                <a:gd name="connsiteY1-284" fmla="*/ 152917 h 274513"/>
                <a:gd name="connsiteX2-285" fmla="*/ 184997 w 364959"/>
                <a:gd name="connsiteY2-286" fmla="*/ 186964 h 274513"/>
                <a:gd name="connsiteX3-287" fmla="*/ 243363 w 364959"/>
                <a:gd name="connsiteY3-288" fmla="*/ 84824 h 274513"/>
                <a:gd name="connsiteX4-289" fmla="*/ 272546 w 364959"/>
                <a:gd name="connsiteY4-290" fmla="*/ 7003 h 274513"/>
                <a:gd name="connsiteX5-291" fmla="*/ 296865 w 364959"/>
                <a:gd name="connsiteY5-292" fmla="*/ 7003 h 274513"/>
                <a:gd name="connsiteX6-293" fmla="*/ 345503 w 364959"/>
                <a:gd name="connsiteY6-294" fmla="*/ 36186 h 274513"/>
                <a:gd name="connsiteX7-295" fmla="*/ 364959 w 364959"/>
                <a:gd name="connsiteY7-296" fmla="*/ 94552 h 274513"/>
                <a:gd name="connsiteX8-297" fmla="*/ 287137 w 364959"/>
                <a:gd name="connsiteY8-298" fmla="*/ 118871 h 274513"/>
                <a:gd name="connsiteX9-299" fmla="*/ 184997 w 364959"/>
                <a:gd name="connsiteY9-300" fmla="*/ 274513 h 274513"/>
                <a:gd name="connsiteX10-301" fmla="*/ 84802 w 364959"/>
                <a:gd name="connsiteY10-302" fmla="*/ 105253 h 274513"/>
                <a:gd name="connsiteX11-303" fmla="*/ 14763 w 364959"/>
                <a:gd name="connsiteY11-304" fmla="*/ 89688 h 274513"/>
                <a:gd name="connsiteX12-305" fmla="*/ 171 w 364959"/>
                <a:gd name="connsiteY12-306" fmla="*/ 94552 h 274513"/>
                <a:gd name="connsiteX13-307" fmla="*/ 63401 w 364959"/>
                <a:gd name="connsiteY13-308" fmla="*/ 16730 h 274513"/>
                <a:gd name="connsiteX0-309" fmla="*/ 63401 w 364959"/>
                <a:gd name="connsiteY0-310" fmla="*/ 16730 h 274513"/>
                <a:gd name="connsiteX1-311" fmla="*/ 150950 w 364959"/>
                <a:gd name="connsiteY1-312" fmla="*/ 152917 h 274513"/>
                <a:gd name="connsiteX2-313" fmla="*/ 184997 w 364959"/>
                <a:gd name="connsiteY2-314" fmla="*/ 186964 h 274513"/>
                <a:gd name="connsiteX3-315" fmla="*/ 243363 w 364959"/>
                <a:gd name="connsiteY3-316" fmla="*/ 84824 h 274513"/>
                <a:gd name="connsiteX4-317" fmla="*/ 272546 w 364959"/>
                <a:gd name="connsiteY4-318" fmla="*/ 7003 h 274513"/>
                <a:gd name="connsiteX5-319" fmla="*/ 296865 w 364959"/>
                <a:gd name="connsiteY5-320" fmla="*/ 7003 h 274513"/>
                <a:gd name="connsiteX6-321" fmla="*/ 345503 w 364959"/>
                <a:gd name="connsiteY6-322" fmla="*/ 36186 h 274513"/>
                <a:gd name="connsiteX7-323" fmla="*/ 364959 w 364959"/>
                <a:gd name="connsiteY7-324" fmla="*/ 94552 h 274513"/>
                <a:gd name="connsiteX8-325" fmla="*/ 287137 w 364959"/>
                <a:gd name="connsiteY8-326" fmla="*/ 118871 h 274513"/>
                <a:gd name="connsiteX9-327" fmla="*/ 184997 w 364959"/>
                <a:gd name="connsiteY9-328" fmla="*/ 274513 h 274513"/>
                <a:gd name="connsiteX10-329" fmla="*/ 84802 w 364959"/>
                <a:gd name="connsiteY10-330" fmla="*/ 105253 h 274513"/>
                <a:gd name="connsiteX11-331" fmla="*/ 14763 w 364959"/>
                <a:gd name="connsiteY11-332" fmla="*/ 89688 h 274513"/>
                <a:gd name="connsiteX12-333" fmla="*/ 171 w 364959"/>
                <a:gd name="connsiteY12-334" fmla="*/ 94552 h 274513"/>
                <a:gd name="connsiteX13-335" fmla="*/ 63401 w 364959"/>
                <a:gd name="connsiteY13-336" fmla="*/ 16730 h 274513"/>
                <a:gd name="connsiteX0-337" fmla="*/ 63401 w 364959"/>
                <a:gd name="connsiteY0-338" fmla="*/ 16730 h 274513"/>
                <a:gd name="connsiteX1-339" fmla="*/ 150950 w 364959"/>
                <a:gd name="connsiteY1-340" fmla="*/ 152917 h 274513"/>
                <a:gd name="connsiteX2-341" fmla="*/ 184997 w 364959"/>
                <a:gd name="connsiteY2-342" fmla="*/ 186964 h 274513"/>
                <a:gd name="connsiteX3-343" fmla="*/ 243363 w 364959"/>
                <a:gd name="connsiteY3-344" fmla="*/ 84824 h 274513"/>
                <a:gd name="connsiteX4-345" fmla="*/ 272546 w 364959"/>
                <a:gd name="connsiteY4-346" fmla="*/ 7003 h 274513"/>
                <a:gd name="connsiteX5-347" fmla="*/ 296865 w 364959"/>
                <a:gd name="connsiteY5-348" fmla="*/ 7003 h 274513"/>
                <a:gd name="connsiteX6-349" fmla="*/ 345503 w 364959"/>
                <a:gd name="connsiteY6-350" fmla="*/ 36186 h 274513"/>
                <a:gd name="connsiteX7-351" fmla="*/ 364959 w 364959"/>
                <a:gd name="connsiteY7-352" fmla="*/ 94552 h 274513"/>
                <a:gd name="connsiteX8-353" fmla="*/ 287137 w 364959"/>
                <a:gd name="connsiteY8-354" fmla="*/ 118871 h 274513"/>
                <a:gd name="connsiteX9-355" fmla="*/ 184997 w 364959"/>
                <a:gd name="connsiteY9-356" fmla="*/ 274513 h 274513"/>
                <a:gd name="connsiteX10-357" fmla="*/ 84802 w 364959"/>
                <a:gd name="connsiteY10-358" fmla="*/ 105253 h 274513"/>
                <a:gd name="connsiteX11-359" fmla="*/ 14763 w 364959"/>
                <a:gd name="connsiteY11-360" fmla="*/ 89688 h 274513"/>
                <a:gd name="connsiteX12-361" fmla="*/ 171 w 364959"/>
                <a:gd name="connsiteY12-362" fmla="*/ 94552 h 274513"/>
                <a:gd name="connsiteX13-363" fmla="*/ 63401 w 364959"/>
                <a:gd name="connsiteY13-364" fmla="*/ 16730 h 274513"/>
                <a:gd name="connsiteX0-365" fmla="*/ 63401 w 364959"/>
                <a:gd name="connsiteY0-366" fmla="*/ 16730 h 274513"/>
                <a:gd name="connsiteX1-367" fmla="*/ 150950 w 364959"/>
                <a:gd name="connsiteY1-368" fmla="*/ 152917 h 274513"/>
                <a:gd name="connsiteX2-369" fmla="*/ 184997 w 364959"/>
                <a:gd name="connsiteY2-370" fmla="*/ 186964 h 274513"/>
                <a:gd name="connsiteX3-371" fmla="*/ 243363 w 364959"/>
                <a:gd name="connsiteY3-372" fmla="*/ 84824 h 274513"/>
                <a:gd name="connsiteX4-373" fmla="*/ 272546 w 364959"/>
                <a:gd name="connsiteY4-374" fmla="*/ 7003 h 274513"/>
                <a:gd name="connsiteX5-375" fmla="*/ 296865 w 364959"/>
                <a:gd name="connsiteY5-376" fmla="*/ 7003 h 274513"/>
                <a:gd name="connsiteX6-377" fmla="*/ 345503 w 364959"/>
                <a:gd name="connsiteY6-378" fmla="*/ 36186 h 274513"/>
                <a:gd name="connsiteX7-379" fmla="*/ 364959 w 364959"/>
                <a:gd name="connsiteY7-380" fmla="*/ 94552 h 274513"/>
                <a:gd name="connsiteX8-381" fmla="*/ 287137 w 364959"/>
                <a:gd name="connsiteY8-382" fmla="*/ 118871 h 274513"/>
                <a:gd name="connsiteX9-383" fmla="*/ 184997 w 364959"/>
                <a:gd name="connsiteY9-384" fmla="*/ 274513 h 274513"/>
                <a:gd name="connsiteX10-385" fmla="*/ 84802 w 364959"/>
                <a:gd name="connsiteY10-386" fmla="*/ 105253 h 274513"/>
                <a:gd name="connsiteX11-387" fmla="*/ 14763 w 364959"/>
                <a:gd name="connsiteY11-388" fmla="*/ 89688 h 274513"/>
                <a:gd name="connsiteX12-389" fmla="*/ 171 w 364959"/>
                <a:gd name="connsiteY12-390" fmla="*/ 94552 h 274513"/>
                <a:gd name="connsiteX13-391" fmla="*/ 63401 w 364959"/>
                <a:gd name="connsiteY13-392" fmla="*/ 16730 h 274513"/>
                <a:gd name="connsiteX0-393" fmla="*/ 63401 w 364959"/>
                <a:gd name="connsiteY0-394" fmla="*/ 16730 h 274513"/>
                <a:gd name="connsiteX1-395" fmla="*/ 150950 w 364959"/>
                <a:gd name="connsiteY1-396" fmla="*/ 152917 h 274513"/>
                <a:gd name="connsiteX2-397" fmla="*/ 184997 w 364959"/>
                <a:gd name="connsiteY2-398" fmla="*/ 186964 h 274513"/>
                <a:gd name="connsiteX3-399" fmla="*/ 243363 w 364959"/>
                <a:gd name="connsiteY3-400" fmla="*/ 84824 h 274513"/>
                <a:gd name="connsiteX4-401" fmla="*/ 272546 w 364959"/>
                <a:gd name="connsiteY4-402" fmla="*/ 7003 h 274513"/>
                <a:gd name="connsiteX5-403" fmla="*/ 296865 w 364959"/>
                <a:gd name="connsiteY5-404" fmla="*/ 7003 h 274513"/>
                <a:gd name="connsiteX6-405" fmla="*/ 345503 w 364959"/>
                <a:gd name="connsiteY6-406" fmla="*/ 36186 h 274513"/>
                <a:gd name="connsiteX7-407" fmla="*/ 364959 w 364959"/>
                <a:gd name="connsiteY7-408" fmla="*/ 94552 h 274513"/>
                <a:gd name="connsiteX8-409" fmla="*/ 294919 w 364959"/>
                <a:gd name="connsiteY8-410" fmla="*/ 89690 h 274513"/>
                <a:gd name="connsiteX9-411" fmla="*/ 184997 w 364959"/>
                <a:gd name="connsiteY9-412" fmla="*/ 274513 h 274513"/>
                <a:gd name="connsiteX10-413" fmla="*/ 84802 w 364959"/>
                <a:gd name="connsiteY10-414" fmla="*/ 105253 h 274513"/>
                <a:gd name="connsiteX11-415" fmla="*/ 14763 w 364959"/>
                <a:gd name="connsiteY11-416" fmla="*/ 89688 h 274513"/>
                <a:gd name="connsiteX12-417" fmla="*/ 171 w 364959"/>
                <a:gd name="connsiteY12-418" fmla="*/ 94552 h 274513"/>
                <a:gd name="connsiteX13-419" fmla="*/ 63401 w 364959"/>
                <a:gd name="connsiteY13-420" fmla="*/ 16730 h 274513"/>
                <a:gd name="connsiteX0-421" fmla="*/ 63401 w 378577"/>
                <a:gd name="connsiteY0-422" fmla="*/ 16730 h 274513"/>
                <a:gd name="connsiteX1-423" fmla="*/ 150950 w 378577"/>
                <a:gd name="connsiteY1-424" fmla="*/ 152917 h 274513"/>
                <a:gd name="connsiteX2-425" fmla="*/ 184997 w 378577"/>
                <a:gd name="connsiteY2-426" fmla="*/ 186964 h 274513"/>
                <a:gd name="connsiteX3-427" fmla="*/ 243363 w 378577"/>
                <a:gd name="connsiteY3-428" fmla="*/ 84824 h 274513"/>
                <a:gd name="connsiteX4-429" fmla="*/ 272546 w 378577"/>
                <a:gd name="connsiteY4-430" fmla="*/ 7003 h 274513"/>
                <a:gd name="connsiteX5-431" fmla="*/ 296865 w 378577"/>
                <a:gd name="connsiteY5-432" fmla="*/ 7003 h 274513"/>
                <a:gd name="connsiteX6-433" fmla="*/ 345503 w 378577"/>
                <a:gd name="connsiteY6-434" fmla="*/ 36186 h 274513"/>
                <a:gd name="connsiteX7-435" fmla="*/ 378577 w 378577"/>
                <a:gd name="connsiteY7-436" fmla="*/ 98443 h 274513"/>
                <a:gd name="connsiteX8-437" fmla="*/ 294919 w 378577"/>
                <a:gd name="connsiteY8-438" fmla="*/ 89690 h 274513"/>
                <a:gd name="connsiteX9-439" fmla="*/ 184997 w 378577"/>
                <a:gd name="connsiteY9-440" fmla="*/ 274513 h 274513"/>
                <a:gd name="connsiteX10-441" fmla="*/ 84802 w 378577"/>
                <a:gd name="connsiteY10-442" fmla="*/ 105253 h 274513"/>
                <a:gd name="connsiteX11-443" fmla="*/ 14763 w 378577"/>
                <a:gd name="connsiteY11-444" fmla="*/ 89688 h 274513"/>
                <a:gd name="connsiteX12-445" fmla="*/ 171 w 378577"/>
                <a:gd name="connsiteY12-446" fmla="*/ 94552 h 274513"/>
                <a:gd name="connsiteX13-447" fmla="*/ 63401 w 378577"/>
                <a:gd name="connsiteY13-448" fmla="*/ 16730 h 274513"/>
                <a:gd name="connsiteX0-449" fmla="*/ 78821 w 393997"/>
                <a:gd name="connsiteY0-450" fmla="*/ 16730 h 274513"/>
                <a:gd name="connsiteX1-451" fmla="*/ 166370 w 393997"/>
                <a:gd name="connsiteY1-452" fmla="*/ 152917 h 274513"/>
                <a:gd name="connsiteX2-453" fmla="*/ 200417 w 393997"/>
                <a:gd name="connsiteY2-454" fmla="*/ 186964 h 274513"/>
                <a:gd name="connsiteX3-455" fmla="*/ 258783 w 393997"/>
                <a:gd name="connsiteY3-456" fmla="*/ 84824 h 274513"/>
                <a:gd name="connsiteX4-457" fmla="*/ 287966 w 393997"/>
                <a:gd name="connsiteY4-458" fmla="*/ 7003 h 274513"/>
                <a:gd name="connsiteX5-459" fmla="*/ 312285 w 393997"/>
                <a:gd name="connsiteY5-460" fmla="*/ 7003 h 274513"/>
                <a:gd name="connsiteX6-461" fmla="*/ 360923 w 393997"/>
                <a:gd name="connsiteY6-462" fmla="*/ 36186 h 274513"/>
                <a:gd name="connsiteX7-463" fmla="*/ 393997 w 393997"/>
                <a:gd name="connsiteY7-464" fmla="*/ 98443 h 274513"/>
                <a:gd name="connsiteX8-465" fmla="*/ 310339 w 393997"/>
                <a:gd name="connsiteY8-466" fmla="*/ 89690 h 274513"/>
                <a:gd name="connsiteX9-467" fmla="*/ 200417 w 393997"/>
                <a:gd name="connsiteY9-468" fmla="*/ 274513 h 274513"/>
                <a:gd name="connsiteX10-469" fmla="*/ 100222 w 393997"/>
                <a:gd name="connsiteY10-470" fmla="*/ 105253 h 274513"/>
                <a:gd name="connsiteX11-471" fmla="*/ 30183 w 393997"/>
                <a:gd name="connsiteY11-472" fmla="*/ 89688 h 274513"/>
                <a:gd name="connsiteX12-473" fmla="*/ 27 w 393997"/>
                <a:gd name="connsiteY12-474" fmla="*/ 102334 h 274513"/>
                <a:gd name="connsiteX13-475" fmla="*/ 78821 w 393997"/>
                <a:gd name="connsiteY13-476" fmla="*/ 16730 h 274513"/>
                <a:gd name="connsiteX0-477" fmla="*/ 78960 w 394136"/>
                <a:gd name="connsiteY0-478" fmla="*/ 16730 h 274513"/>
                <a:gd name="connsiteX1-479" fmla="*/ 166509 w 394136"/>
                <a:gd name="connsiteY1-480" fmla="*/ 152917 h 274513"/>
                <a:gd name="connsiteX2-481" fmla="*/ 200556 w 394136"/>
                <a:gd name="connsiteY2-482" fmla="*/ 186964 h 274513"/>
                <a:gd name="connsiteX3-483" fmla="*/ 258922 w 394136"/>
                <a:gd name="connsiteY3-484" fmla="*/ 84824 h 274513"/>
                <a:gd name="connsiteX4-485" fmla="*/ 288105 w 394136"/>
                <a:gd name="connsiteY4-486" fmla="*/ 7003 h 274513"/>
                <a:gd name="connsiteX5-487" fmla="*/ 312424 w 394136"/>
                <a:gd name="connsiteY5-488" fmla="*/ 7003 h 274513"/>
                <a:gd name="connsiteX6-489" fmla="*/ 361062 w 394136"/>
                <a:gd name="connsiteY6-490" fmla="*/ 36186 h 274513"/>
                <a:gd name="connsiteX7-491" fmla="*/ 394136 w 394136"/>
                <a:gd name="connsiteY7-492" fmla="*/ 98443 h 274513"/>
                <a:gd name="connsiteX8-493" fmla="*/ 310478 w 394136"/>
                <a:gd name="connsiteY8-494" fmla="*/ 89690 h 274513"/>
                <a:gd name="connsiteX9-495" fmla="*/ 200556 w 394136"/>
                <a:gd name="connsiteY9-496" fmla="*/ 274513 h 274513"/>
                <a:gd name="connsiteX10-497" fmla="*/ 100361 w 394136"/>
                <a:gd name="connsiteY10-498" fmla="*/ 105253 h 274513"/>
                <a:gd name="connsiteX11-499" fmla="*/ 166 w 394136"/>
                <a:gd name="connsiteY11-500" fmla="*/ 102334 h 274513"/>
                <a:gd name="connsiteX12-501" fmla="*/ 78960 w 394136"/>
                <a:gd name="connsiteY12-502" fmla="*/ 16730 h 274513"/>
                <a:gd name="connsiteX0-503" fmla="*/ 78960 w 394136"/>
                <a:gd name="connsiteY0-504" fmla="*/ 16730 h 274513"/>
                <a:gd name="connsiteX1-505" fmla="*/ 166509 w 394136"/>
                <a:gd name="connsiteY1-506" fmla="*/ 152917 h 274513"/>
                <a:gd name="connsiteX2-507" fmla="*/ 200556 w 394136"/>
                <a:gd name="connsiteY2-508" fmla="*/ 186964 h 274513"/>
                <a:gd name="connsiteX3-509" fmla="*/ 258922 w 394136"/>
                <a:gd name="connsiteY3-510" fmla="*/ 84824 h 274513"/>
                <a:gd name="connsiteX4-511" fmla="*/ 288105 w 394136"/>
                <a:gd name="connsiteY4-512" fmla="*/ 7003 h 274513"/>
                <a:gd name="connsiteX5-513" fmla="*/ 312424 w 394136"/>
                <a:gd name="connsiteY5-514" fmla="*/ 7003 h 274513"/>
                <a:gd name="connsiteX6-515" fmla="*/ 361062 w 394136"/>
                <a:gd name="connsiteY6-516" fmla="*/ 36186 h 274513"/>
                <a:gd name="connsiteX7-517" fmla="*/ 394136 w 394136"/>
                <a:gd name="connsiteY7-518" fmla="*/ 98443 h 274513"/>
                <a:gd name="connsiteX8-519" fmla="*/ 310478 w 394136"/>
                <a:gd name="connsiteY8-520" fmla="*/ 89690 h 274513"/>
                <a:gd name="connsiteX9-521" fmla="*/ 200556 w 394136"/>
                <a:gd name="connsiteY9-522" fmla="*/ 274513 h 274513"/>
                <a:gd name="connsiteX10-523" fmla="*/ 100361 w 394136"/>
                <a:gd name="connsiteY10-524" fmla="*/ 105253 h 274513"/>
                <a:gd name="connsiteX11-525" fmla="*/ 166 w 394136"/>
                <a:gd name="connsiteY11-526" fmla="*/ 102334 h 274513"/>
                <a:gd name="connsiteX12-527" fmla="*/ 78960 w 394136"/>
                <a:gd name="connsiteY12-528" fmla="*/ 16730 h 274513"/>
                <a:gd name="connsiteX0-529" fmla="*/ 78960 w 394136"/>
                <a:gd name="connsiteY0-530" fmla="*/ 16730 h 274513"/>
                <a:gd name="connsiteX1-531" fmla="*/ 166509 w 394136"/>
                <a:gd name="connsiteY1-532" fmla="*/ 152917 h 274513"/>
                <a:gd name="connsiteX2-533" fmla="*/ 200556 w 394136"/>
                <a:gd name="connsiteY2-534" fmla="*/ 186964 h 274513"/>
                <a:gd name="connsiteX3-535" fmla="*/ 258922 w 394136"/>
                <a:gd name="connsiteY3-536" fmla="*/ 84824 h 274513"/>
                <a:gd name="connsiteX4-537" fmla="*/ 288105 w 394136"/>
                <a:gd name="connsiteY4-538" fmla="*/ 7003 h 274513"/>
                <a:gd name="connsiteX5-539" fmla="*/ 312424 w 394136"/>
                <a:gd name="connsiteY5-540" fmla="*/ 7003 h 274513"/>
                <a:gd name="connsiteX6-541" fmla="*/ 361062 w 394136"/>
                <a:gd name="connsiteY6-542" fmla="*/ 36186 h 274513"/>
                <a:gd name="connsiteX7-543" fmla="*/ 394136 w 394136"/>
                <a:gd name="connsiteY7-544" fmla="*/ 98443 h 274513"/>
                <a:gd name="connsiteX8-545" fmla="*/ 310478 w 394136"/>
                <a:gd name="connsiteY8-546" fmla="*/ 89690 h 274513"/>
                <a:gd name="connsiteX9-547" fmla="*/ 200556 w 394136"/>
                <a:gd name="connsiteY9-548" fmla="*/ 274513 h 274513"/>
                <a:gd name="connsiteX10-549" fmla="*/ 100361 w 394136"/>
                <a:gd name="connsiteY10-550" fmla="*/ 105253 h 274513"/>
                <a:gd name="connsiteX11-551" fmla="*/ 166 w 394136"/>
                <a:gd name="connsiteY11-552" fmla="*/ 102334 h 274513"/>
                <a:gd name="connsiteX12-553" fmla="*/ 78960 w 394136"/>
                <a:gd name="connsiteY12-554" fmla="*/ 16730 h 274513"/>
                <a:gd name="connsiteX0-555" fmla="*/ 78794 w 393970"/>
                <a:gd name="connsiteY0-556" fmla="*/ 16730 h 274513"/>
                <a:gd name="connsiteX1-557" fmla="*/ 166343 w 393970"/>
                <a:gd name="connsiteY1-558" fmla="*/ 152917 h 274513"/>
                <a:gd name="connsiteX2-559" fmla="*/ 200390 w 393970"/>
                <a:gd name="connsiteY2-560" fmla="*/ 186964 h 274513"/>
                <a:gd name="connsiteX3-561" fmla="*/ 258756 w 393970"/>
                <a:gd name="connsiteY3-562" fmla="*/ 84824 h 274513"/>
                <a:gd name="connsiteX4-563" fmla="*/ 287939 w 393970"/>
                <a:gd name="connsiteY4-564" fmla="*/ 7003 h 274513"/>
                <a:gd name="connsiteX5-565" fmla="*/ 312258 w 393970"/>
                <a:gd name="connsiteY5-566" fmla="*/ 7003 h 274513"/>
                <a:gd name="connsiteX6-567" fmla="*/ 360896 w 393970"/>
                <a:gd name="connsiteY6-568" fmla="*/ 36186 h 274513"/>
                <a:gd name="connsiteX7-569" fmla="*/ 393970 w 393970"/>
                <a:gd name="connsiteY7-570" fmla="*/ 98443 h 274513"/>
                <a:gd name="connsiteX8-571" fmla="*/ 310312 w 393970"/>
                <a:gd name="connsiteY8-572" fmla="*/ 89690 h 274513"/>
                <a:gd name="connsiteX9-573" fmla="*/ 200390 w 393970"/>
                <a:gd name="connsiteY9-574" fmla="*/ 274513 h 274513"/>
                <a:gd name="connsiteX10-575" fmla="*/ 100195 w 393970"/>
                <a:gd name="connsiteY10-576" fmla="*/ 105253 h 274513"/>
                <a:gd name="connsiteX11-577" fmla="*/ 0 w 393970"/>
                <a:gd name="connsiteY11-578" fmla="*/ 102334 h 274513"/>
                <a:gd name="connsiteX12-579" fmla="*/ 78794 w 393970"/>
                <a:gd name="connsiteY12-580" fmla="*/ 16730 h 274513"/>
                <a:gd name="connsiteX0-581" fmla="*/ 78794 w 393970"/>
                <a:gd name="connsiteY0-582" fmla="*/ 16730 h 274513"/>
                <a:gd name="connsiteX1-583" fmla="*/ 166343 w 393970"/>
                <a:gd name="connsiteY1-584" fmla="*/ 152917 h 274513"/>
                <a:gd name="connsiteX2-585" fmla="*/ 200390 w 393970"/>
                <a:gd name="connsiteY2-586" fmla="*/ 186964 h 274513"/>
                <a:gd name="connsiteX3-587" fmla="*/ 258756 w 393970"/>
                <a:gd name="connsiteY3-588" fmla="*/ 84824 h 274513"/>
                <a:gd name="connsiteX4-589" fmla="*/ 287939 w 393970"/>
                <a:gd name="connsiteY4-590" fmla="*/ 7003 h 274513"/>
                <a:gd name="connsiteX5-591" fmla="*/ 312258 w 393970"/>
                <a:gd name="connsiteY5-592" fmla="*/ 7003 h 274513"/>
                <a:gd name="connsiteX6-593" fmla="*/ 360896 w 393970"/>
                <a:gd name="connsiteY6-594" fmla="*/ 36186 h 274513"/>
                <a:gd name="connsiteX7-595" fmla="*/ 393970 w 393970"/>
                <a:gd name="connsiteY7-596" fmla="*/ 98443 h 274513"/>
                <a:gd name="connsiteX8-597" fmla="*/ 310312 w 393970"/>
                <a:gd name="connsiteY8-598" fmla="*/ 89690 h 274513"/>
                <a:gd name="connsiteX9-599" fmla="*/ 200390 w 393970"/>
                <a:gd name="connsiteY9-600" fmla="*/ 274513 h 274513"/>
                <a:gd name="connsiteX10-601" fmla="*/ 100195 w 393970"/>
                <a:gd name="connsiteY10-602" fmla="*/ 105253 h 274513"/>
                <a:gd name="connsiteX11-603" fmla="*/ 0 w 393970"/>
                <a:gd name="connsiteY11-604" fmla="*/ 102334 h 274513"/>
                <a:gd name="connsiteX12-605" fmla="*/ 78794 w 393970"/>
                <a:gd name="connsiteY12-606" fmla="*/ 16730 h 274513"/>
                <a:gd name="connsiteX0-607" fmla="*/ 78794 w 393970"/>
                <a:gd name="connsiteY0-608" fmla="*/ 16730 h 274513"/>
                <a:gd name="connsiteX1-609" fmla="*/ 158561 w 393970"/>
                <a:gd name="connsiteY1-610" fmla="*/ 108172 h 274513"/>
                <a:gd name="connsiteX2-611" fmla="*/ 200390 w 393970"/>
                <a:gd name="connsiteY2-612" fmla="*/ 186964 h 274513"/>
                <a:gd name="connsiteX3-613" fmla="*/ 258756 w 393970"/>
                <a:gd name="connsiteY3-614" fmla="*/ 84824 h 274513"/>
                <a:gd name="connsiteX4-615" fmla="*/ 287939 w 393970"/>
                <a:gd name="connsiteY4-616" fmla="*/ 7003 h 274513"/>
                <a:gd name="connsiteX5-617" fmla="*/ 312258 w 393970"/>
                <a:gd name="connsiteY5-618" fmla="*/ 7003 h 274513"/>
                <a:gd name="connsiteX6-619" fmla="*/ 360896 w 393970"/>
                <a:gd name="connsiteY6-620" fmla="*/ 36186 h 274513"/>
                <a:gd name="connsiteX7-621" fmla="*/ 393970 w 393970"/>
                <a:gd name="connsiteY7-622" fmla="*/ 98443 h 274513"/>
                <a:gd name="connsiteX8-623" fmla="*/ 310312 w 393970"/>
                <a:gd name="connsiteY8-624" fmla="*/ 89690 h 274513"/>
                <a:gd name="connsiteX9-625" fmla="*/ 200390 w 393970"/>
                <a:gd name="connsiteY9-626" fmla="*/ 274513 h 274513"/>
                <a:gd name="connsiteX10-627" fmla="*/ 100195 w 393970"/>
                <a:gd name="connsiteY10-628" fmla="*/ 105253 h 274513"/>
                <a:gd name="connsiteX11-629" fmla="*/ 0 w 393970"/>
                <a:gd name="connsiteY11-630" fmla="*/ 102334 h 274513"/>
                <a:gd name="connsiteX12-631" fmla="*/ 78794 w 393970"/>
                <a:gd name="connsiteY12-632" fmla="*/ 16730 h 274513"/>
                <a:gd name="connsiteX0-633" fmla="*/ 78794 w 393970"/>
                <a:gd name="connsiteY0-634" fmla="*/ 16730 h 274513"/>
                <a:gd name="connsiteX1-635" fmla="*/ 158561 w 393970"/>
                <a:gd name="connsiteY1-636" fmla="*/ 108172 h 274513"/>
                <a:gd name="connsiteX2-637" fmla="*/ 200390 w 393970"/>
                <a:gd name="connsiteY2-638" fmla="*/ 186964 h 274513"/>
                <a:gd name="connsiteX3-639" fmla="*/ 258756 w 393970"/>
                <a:gd name="connsiteY3-640" fmla="*/ 84824 h 274513"/>
                <a:gd name="connsiteX4-641" fmla="*/ 287939 w 393970"/>
                <a:gd name="connsiteY4-642" fmla="*/ 7003 h 274513"/>
                <a:gd name="connsiteX5-643" fmla="*/ 312258 w 393970"/>
                <a:gd name="connsiteY5-644" fmla="*/ 7003 h 274513"/>
                <a:gd name="connsiteX6-645" fmla="*/ 360896 w 393970"/>
                <a:gd name="connsiteY6-646" fmla="*/ 36186 h 274513"/>
                <a:gd name="connsiteX7-647" fmla="*/ 393970 w 393970"/>
                <a:gd name="connsiteY7-648" fmla="*/ 98443 h 274513"/>
                <a:gd name="connsiteX8-649" fmla="*/ 310312 w 393970"/>
                <a:gd name="connsiteY8-650" fmla="*/ 89690 h 274513"/>
                <a:gd name="connsiteX9-651" fmla="*/ 200390 w 393970"/>
                <a:gd name="connsiteY9-652" fmla="*/ 274513 h 274513"/>
                <a:gd name="connsiteX10-653" fmla="*/ 100195 w 393970"/>
                <a:gd name="connsiteY10-654" fmla="*/ 105253 h 274513"/>
                <a:gd name="connsiteX11-655" fmla="*/ 0 w 393970"/>
                <a:gd name="connsiteY11-656" fmla="*/ 102334 h 274513"/>
                <a:gd name="connsiteX12-657" fmla="*/ 78794 w 393970"/>
                <a:gd name="connsiteY12-658" fmla="*/ 16730 h 274513"/>
                <a:gd name="connsiteX0-659" fmla="*/ 78794 w 393970"/>
                <a:gd name="connsiteY0-660" fmla="*/ 16730 h 274513"/>
                <a:gd name="connsiteX1-661" fmla="*/ 152726 w 393970"/>
                <a:gd name="connsiteY1-662" fmla="*/ 108172 h 274513"/>
                <a:gd name="connsiteX2-663" fmla="*/ 200390 w 393970"/>
                <a:gd name="connsiteY2-664" fmla="*/ 186964 h 274513"/>
                <a:gd name="connsiteX3-665" fmla="*/ 258756 w 393970"/>
                <a:gd name="connsiteY3-666" fmla="*/ 84824 h 274513"/>
                <a:gd name="connsiteX4-667" fmla="*/ 287939 w 393970"/>
                <a:gd name="connsiteY4-668" fmla="*/ 7003 h 274513"/>
                <a:gd name="connsiteX5-669" fmla="*/ 312258 w 393970"/>
                <a:gd name="connsiteY5-670" fmla="*/ 7003 h 274513"/>
                <a:gd name="connsiteX6-671" fmla="*/ 360896 w 393970"/>
                <a:gd name="connsiteY6-672" fmla="*/ 36186 h 274513"/>
                <a:gd name="connsiteX7-673" fmla="*/ 393970 w 393970"/>
                <a:gd name="connsiteY7-674" fmla="*/ 98443 h 274513"/>
                <a:gd name="connsiteX8-675" fmla="*/ 310312 w 393970"/>
                <a:gd name="connsiteY8-676" fmla="*/ 89690 h 274513"/>
                <a:gd name="connsiteX9-677" fmla="*/ 200390 w 393970"/>
                <a:gd name="connsiteY9-678" fmla="*/ 274513 h 274513"/>
                <a:gd name="connsiteX10-679" fmla="*/ 100195 w 393970"/>
                <a:gd name="connsiteY10-680" fmla="*/ 105253 h 274513"/>
                <a:gd name="connsiteX11-681" fmla="*/ 0 w 393970"/>
                <a:gd name="connsiteY11-682" fmla="*/ 102334 h 274513"/>
                <a:gd name="connsiteX12-683" fmla="*/ 78794 w 393970"/>
                <a:gd name="connsiteY12-684" fmla="*/ 16730 h 274513"/>
                <a:gd name="connsiteX0-685" fmla="*/ 78794 w 393970"/>
                <a:gd name="connsiteY0-686" fmla="*/ 16730 h 274513"/>
                <a:gd name="connsiteX1-687" fmla="*/ 152726 w 393970"/>
                <a:gd name="connsiteY1-688" fmla="*/ 108172 h 274513"/>
                <a:gd name="connsiteX2-689" fmla="*/ 200390 w 393970"/>
                <a:gd name="connsiteY2-690" fmla="*/ 186964 h 274513"/>
                <a:gd name="connsiteX3-691" fmla="*/ 258756 w 393970"/>
                <a:gd name="connsiteY3-692" fmla="*/ 84824 h 274513"/>
                <a:gd name="connsiteX4-693" fmla="*/ 287939 w 393970"/>
                <a:gd name="connsiteY4-694" fmla="*/ 7003 h 274513"/>
                <a:gd name="connsiteX5-695" fmla="*/ 312258 w 393970"/>
                <a:gd name="connsiteY5-696" fmla="*/ 7003 h 274513"/>
                <a:gd name="connsiteX6-697" fmla="*/ 360896 w 393970"/>
                <a:gd name="connsiteY6-698" fmla="*/ 36186 h 274513"/>
                <a:gd name="connsiteX7-699" fmla="*/ 393970 w 393970"/>
                <a:gd name="connsiteY7-700" fmla="*/ 98443 h 274513"/>
                <a:gd name="connsiteX8-701" fmla="*/ 310312 w 393970"/>
                <a:gd name="connsiteY8-702" fmla="*/ 89690 h 274513"/>
                <a:gd name="connsiteX9-703" fmla="*/ 200390 w 393970"/>
                <a:gd name="connsiteY9-704" fmla="*/ 274513 h 274513"/>
                <a:gd name="connsiteX10-705" fmla="*/ 100195 w 393970"/>
                <a:gd name="connsiteY10-706" fmla="*/ 105253 h 274513"/>
                <a:gd name="connsiteX11-707" fmla="*/ 0 w 393970"/>
                <a:gd name="connsiteY11-708" fmla="*/ 102334 h 274513"/>
                <a:gd name="connsiteX12-709" fmla="*/ 78794 w 393970"/>
                <a:gd name="connsiteY12-710" fmla="*/ 16730 h 274513"/>
                <a:gd name="connsiteX0-711" fmla="*/ 78794 w 393970"/>
                <a:gd name="connsiteY0-712" fmla="*/ 16730 h 274513"/>
                <a:gd name="connsiteX1-713" fmla="*/ 152726 w 393970"/>
                <a:gd name="connsiteY1-714" fmla="*/ 108172 h 274513"/>
                <a:gd name="connsiteX2-715" fmla="*/ 200390 w 393970"/>
                <a:gd name="connsiteY2-716" fmla="*/ 186964 h 274513"/>
                <a:gd name="connsiteX3-717" fmla="*/ 258756 w 393970"/>
                <a:gd name="connsiteY3-718" fmla="*/ 84824 h 274513"/>
                <a:gd name="connsiteX4-719" fmla="*/ 287939 w 393970"/>
                <a:gd name="connsiteY4-720" fmla="*/ 7003 h 274513"/>
                <a:gd name="connsiteX5-721" fmla="*/ 312258 w 393970"/>
                <a:gd name="connsiteY5-722" fmla="*/ 7003 h 274513"/>
                <a:gd name="connsiteX6-723" fmla="*/ 360896 w 393970"/>
                <a:gd name="connsiteY6-724" fmla="*/ 36186 h 274513"/>
                <a:gd name="connsiteX7-725" fmla="*/ 393970 w 393970"/>
                <a:gd name="connsiteY7-726" fmla="*/ 98443 h 274513"/>
                <a:gd name="connsiteX8-727" fmla="*/ 310312 w 393970"/>
                <a:gd name="connsiteY8-728" fmla="*/ 89690 h 274513"/>
                <a:gd name="connsiteX9-729" fmla="*/ 200390 w 393970"/>
                <a:gd name="connsiteY9-730" fmla="*/ 274513 h 274513"/>
                <a:gd name="connsiteX10-731" fmla="*/ 100195 w 393970"/>
                <a:gd name="connsiteY10-732" fmla="*/ 105253 h 274513"/>
                <a:gd name="connsiteX11-733" fmla="*/ 0 w 393970"/>
                <a:gd name="connsiteY11-734" fmla="*/ 102334 h 274513"/>
                <a:gd name="connsiteX12-735" fmla="*/ 78794 w 393970"/>
                <a:gd name="connsiteY12-736" fmla="*/ 16730 h 274513"/>
                <a:gd name="connsiteX0-737" fmla="*/ 78794 w 393970"/>
                <a:gd name="connsiteY0-738" fmla="*/ 16312 h 274095"/>
                <a:gd name="connsiteX1-739" fmla="*/ 152726 w 393970"/>
                <a:gd name="connsiteY1-740" fmla="*/ 107754 h 274095"/>
                <a:gd name="connsiteX2-741" fmla="*/ 200390 w 393970"/>
                <a:gd name="connsiteY2-742" fmla="*/ 186546 h 274095"/>
                <a:gd name="connsiteX3-743" fmla="*/ 249029 w 393970"/>
                <a:gd name="connsiteY3-744" fmla="*/ 78569 h 274095"/>
                <a:gd name="connsiteX4-745" fmla="*/ 287939 w 393970"/>
                <a:gd name="connsiteY4-746" fmla="*/ 6585 h 274095"/>
                <a:gd name="connsiteX5-747" fmla="*/ 312258 w 393970"/>
                <a:gd name="connsiteY5-748" fmla="*/ 6585 h 274095"/>
                <a:gd name="connsiteX6-749" fmla="*/ 360896 w 393970"/>
                <a:gd name="connsiteY6-750" fmla="*/ 35768 h 274095"/>
                <a:gd name="connsiteX7-751" fmla="*/ 393970 w 393970"/>
                <a:gd name="connsiteY7-752" fmla="*/ 98025 h 274095"/>
                <a:gd name="connsiteX8-753" fmla="*/ 310312 w 393970"/>
                <a:gd name="connsiteY8-754" fmla="*/ 89272 h 274095"/>
                <a:gd name="connsiteX9-755" fmla="*/ 200390 w 393970"/>
                <a:gd name="connsiteY9-756" fmla="*/ 274095 h 274095"/>
                <a:gd name="connsiteX10-757" fmla="*/ 100195 w 393970"/>
                <a:gd name="connsiteY10-758" fmla="*/ 104835 h 274095"/>
                <a:gd name="connsiteX11-759" fmla="*/ 0 w 393970"/>
                <a:gd name="connsiteY11-760" fmla="*/ 101916 h 274095"/>
                <a:gd name="connsiteX12-761" fmla="*/ 78794 w 393970"/>
                <a:gd name="connsiteY12-762" fmla="*/ 16312 h 27409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-1" fmla="*/ 893028 w 2408803"/>
                  <a:gd name="connsiteY0-2" fmla="*/ 0 h 979066"/>
                  <a:gd name="connsiteX1-3" fmla="*/ 1528551 w 2408803"/>
                  <a:gd name="connsiteY1-4" fmla="*/ 0 h 979066"/>
                  <a:gd name="connsiteX2-5" fmla="*/ 1523036 w 2408803"/>
                  <a:gd name="connsiteY2-6" fmla="*/ 9360 h 979066"/>
                  <a:gd name="connsiteX3-7" fmla="*/ 1509548 w 2408803"/>
                  <a:gd name="connsiteY3-8" fmla="*/ 43354 h 979066"/>
                  <a:gd name="connsiteX4-9" fmla="*/ 1525314 w 2408803"/>
                  <a:gd name="connsiteY4-10" fmla="*/ 141889 h 979066"/>
                  <a:gd name="connsiteX5-11" fmla="*/ 1560786 w 2408803"/>
                  <a:gd name="connsiteY5-12" fmla="*/ 157656 h 979066"/>
                  <a:gd name="connsiteX6-13" fmla="*/ 1600199 w 2408803"/>
                  <a:gd name="connsiteY6-14" fmla="*/ 212834 h 979066"/>
                  <a:gd name="connsiteX7-15" fmla="*/ 1848507 w 2408803"/>
                  <a:gd name="connsiteY7-16" fmla="*/ 283778 h 979066"/>
                  <a:gd name="connsiteX8-17" fmla="*/ 2077107 w 2408803"/>
                  <a:gd name="connsiteY8-18" fmla="*/ 342899 h 979066"/>
                  <a:gd name="connsiteX9-19" fmla="*/ 2225118 w 2408803"/>
                  <a:gd name="connsiteY9-20" fmla="*/ 342898 h 979066"/>
                  <a:gd name="connsiteX10-21" fmla="*/ 2325414 w 2408803"/>
                  <a:gd name="connsiteY10-22" fmla="*/ 429609 h 979066"/>
                  <a:gd name="connsiteX11-23" fmla="*/ 2360886 w 2408803"/>
                  <a:gd name="connsiteY11-24" fmla="*/ 583323 h 979066"/>
                  <a:gd name="connsiteX12-25" fmla="*/ 2388476 w 2408803"/>
                  <a:gd name="connsiteY12-26" fmla="*/ 784333 h 979066"/>
                  <a:gd name="connsiteX13-27" fmla="*/ 2408183 w 2408803"/>
                  <a:gd name="connsiteY13-28" fmla="*/ 965637 h 979066"/>
                  <a:gd name="connsiteX14-29" fmla="*/ 2404242 w 2408803"/>
                  <a:gd name="connsiteY14-30" fmla="*/ 965637 h 979066"/>
                  <a:gd name="connsiteX15-31" fmla="*/ 1229711 w 2408803"/>
                  <a:gd name="connsiteY15-32" fmla="*/ 969577 h 979066"/>
                  <a:gd name="connsiteX16-33" fmla="*/ 0 w 2408803"/>
                  <a:gd name="connsiteY16-34" fmla="*/ 965637 h 979066"/>
                  <a:gd name="connsiteX17-35" fmla="*/ 59121 w 2408803"/>
                  <a:gd name="connsiteY17-36" fmla="*/ 567558 h 979066"/>
                  <a:gd name="connsiteX18-37" fmla="*/ 106417 w 2408803"/>
                  <a:gd name="connsiteY18-38" fmla="*/ 425668 h 979066"/>
                  <a:gd name="connsiteX19-39" fmla="*/ 220717 w 2408803"/>
                  <a:gd name="connsiteY19-40" fmla="*/ 370489 h 979066"/>
                  <a:gd name="connsiteX20-41" fmla="*/ 855280 w 2408803"/>
                  <a:gd name="connsiteY20-42" fmla="*/ 189185 h 979066"/>
                  <a:gd name="connsiteX21-43" fmla="*/ 878929 w 2408803"/>
                  <a:gd name="connsiteY21-44" fmla="*/ 134007 h 979066"/>
                  <a:gd name="connsiteX22-45" fmla="*/ 902576 w 2408803"/>
                  <a:gd name="connsiteY22-46" fmla="*/ 98533 h 979066"/>
                  <a:gd name="connsiteX23-47" fmla="*/ 902083 w 2408803"/>
                  <a:gd name="connsiteY23-48" fmla="*/ 47049 h 979066"/>
                  <a:gd name="connsiteX24" fmla="*/ 893028 w 2408803"/>
                  <a:gd name="connsiteY24" fmla="*/ 0 h 979066"/>
                  <a:gd name="connsiteX0-49" fmla="*/ 893028 w 2408803"/>
                  <a:gd name="connsiteY0-50" fmla="*/ 0 h 979066"/>
                  <a:gd name="connsiteX1-51" fmla="*/ 1528551 w 2408803"/>
                  <a:gd name="connsiteY1-52" fmla="*/ 0 h 979066"/>
                  <a:gd name="connsiteX2-53" fmla="*/ 1523036 w 2408803"/>
                  <a:gd name="connsiteY2-54" fmla="*/ 9360 h 979066"/>
                  <a:gd name="connsiteX3-55" fmla="*/ 1509548 w 2408803"/>
                  <a:gd name="connsiteY3-56" fmla="*/ 43354 h 979066"/>
                  <a:gd name="connsiteX4-57" fmla="*/ 1525314 w 2408803"/>
                  <a:gd name="connsiteY4-58" fmla="*/ 141889 h 979066"/>
                  <a:gd name="connsiteX5-59" fmla="*/ 1560786 w 2408803"/>
                  <a:gd name="connsiteY5-60" fmla="*/ 157656 h 979066"/>
                  <a:gd name="connsiteX6-61" fmla="*/ 1600199 w 2408803"/>
                  <a:gd name="connsiteY6-62" fmla="*/ 212834 h 979066"/>
                  <a:gd name="connsiteX7-63" fmla="*/ 1848507 w 2408803"/>
                  <a:gd name="connsiteY7-64" fmla="*/ 283778 h 979066"/>
                  <a:gd name="connsiteX8-65" fmla="*/ 2077107 w 2408803"/>
                  <a:gd name="connsiteY8-66" fmla="*/ 342899 h 979066"/>
                  <a:gd name="connsiteX9-67" fmla="*/ 2225118 w 2408803"/>
                  <a:gd name="connsiteY9-68" fmla="*/ 342898 h 979066"/>
                  <a:gd name="connsiteX10-69" fmla="*/ 2068662 w 2408803"/>
                  <a:gd name="connsiteY10-70" fmla="*/ 480847 h 979066"/>
                  <a:gd name="connsiteX11-71" fmla="*/ 2360886 w 2408803"/>
                  <a:gd name="connsiteY11-72" fmla="*/ 583323 h 979066"/>
                  <a:gd name="connsiteX12-73" fmla="*/ 2388476 w 2408803"/>
                  <a:gd name="connsiteY12-74" fmla="*/ 784333 h 979066"/>
                  <a:gd name="connsiteX13-75" fmla="*/ 2408183 w 2408803"/>
                  <a:gd name="connsiteY13-76" fmla="*/ 965637 h 979066"/>
                  <a:gd name="connsiteX14-77" fmla="*/ 2404242 w 2408803"/>
                  <a:gd name="connsiteY14-78" fmla="*/ 965637 h 979066"/>
                  <a:gd name="connsiteX15-79" fmla="*/ 1229711 w 2408803"/>
                  <a:gd name="connsiteY15-80" fmla="*/ 969577 h 979066"/>
                  <a:gd name="connsiteX16-81" fmla="*/ 0 w 2408803"/>
                  <a:gd name="connsiteY16-82" fmla="*/ 965637 h 979066"/>
                  <a:gd name="connsiteX17-83" fmla="*/ 59121 w 2408803"/>
                  <a:gd name="connsiteY17-84" fmla="*/ 567558 h 979066"/>
                  <a:gd name="connsiteX18-85" fmla="*/ 106417 w 2408803"/>
                  <a:gd name="connsiteY18-86" fmla="*/ 425668 h 979066"/>
                  <a:gd name="connsiteX19-87" fmla="*/ 220717 w 2408803"/>
                  <a:gd name="connsiteY19-88" fmla="*/ 370489 h 979066"/>
                  <a:gd name="connsiteX20-89" fmla="*/ 855280 w 2408803"/>
                  <a:gd name="connsiteY20-90" fmla="*/ 189185 h 979066"/>
                  <a:gd name="connsiteX21-91" fmla="*/ 878929 w 2408803"/>
                  <a:gd name="connsiteY21-92" fmla="*/ 134007 h 979066"/>
                  <a:gd name="connsiteX22-93" fmla="*/ 902576 w 2408803"/>
                  <a:gd name="connsiteY22-94" fmla="*/ 98533 h 979066"/>
                  <a:gd name="connsiteX23-95" fmla="*/ 902083 w 2408803"/>
                  <a:gd name="connsiteY23-96" fmla="*/ 47049 h 979066"/>
                  <a:gd name="connsiteX24-97" fmla="*/ 893028 w 2408803"/>
                  <a:gd name="connsiteY24-98" fmla="*/ 0 h 979066"/>
                  <a:gd name="connsiteX0-99" fmla="*/ 893028 w 2408803"/>
                  <a:gd name="connsiteY0-100" fmla="*/ 0 h 979066"/>
                  <a:gd name="connsiteX1-101" fmla="*/ 1528551 w 2408803"/>
                  <a:gd name="connsiteY1-102" fmla="*/ 0 h 979066"/>
                  <a:gd name="connsiteX2-103" fmla="*/ 1523036 w 2408803"/>
                  <a:gd name="connsiteY2-104" fmla="*/ 9360 h 979066"/>
                  <a:gd name="connsiteX3-105" fmla="*/ 1509548 w 2408803"/>
                  <a:gd name="connsiteY3-106" fmla="*/ 43354 h 979066"/>
                  <a:gd name="connsiteX4-107" fmla="*/ 1525314 w 2408803"/>
                  <a:gd name="connsiteY4-108" fmla="*/ 141889 h 979066"/>
                  <a:gd name="connsiteX5-109" fmla="*/ 1560786 w 2408803"/>
                  <a:gd name="connsiteY5-110" fmla="*/ 157656 h 979066"/>
                  <a:gd name="connsiteX6-111" fmla="*/ 1600199 w 2408803"/>
                  <a:gd name="connsiteY6-112" fmla="*/ 212834 h 979066"/>
                  <a:gd name="connsiteX7-113" fmla="*/ 1848507 w 2408803"/>
                  <a:gd name="connsiteY7-114" fmla="*/ 283778 h 979066"/>
                  <a:gd name="connsiteX8-115" fmla="*/ 2077107 w 2408803"/>
                  <a:gd name="connsiteY8-116" fmla="*/ 342899 h 979066"/>
                  <a:gd name="connsiteX9-117" fmla="*/ 2225118 w 2408803"/>
                  <a:gd name="connsiteY9-118" fmla="*/ 342898 h 979066"/>
                  <a:gd name="connsiteX10-119" fmla="*/ 2250722 w 2408803"/>
                  <a:gd name="connsiteY10-120" fmla="*/ 488729 h 979066"/>
                  <a:gd name="connsiteX11-121" fmla="*/ 2360886 w 2408803"/>
                  <a:gd name="connsiteY11-122" fmla="*/ 583323 h 979066"/>
                  <a:gd name="connsiteX12-123" fmla="*/ 2388476 w 2408803"/>
                  <a:gd name="connsiteY12-124" fmla="*/ 784333 h 979066"/>
                  <a:gd name="connsiteX13-125" fmla="*/ 2408183 w 2408803"/>
                  <a:gd name="connsiteY13-126" fmla="*/ 965637 h 979066"/>
                  <a:gd name="connsiteX14-127" fmla="*/ 2404242 w 2408803"/>
                  <a:gd name="connsiteY14-128" fmla="*/ 965637 h 979066"/>
                  <a:gd name="connsiteX15-129" fmla="*/ 1229711 w 2408803"/>
                  <a:gd name="connsiteY15-130" fmla="*/ 969577 h 979066"/>
                  <a:gd name="connsiteX16-131" fmla="*/ 0 w 2408803"/>
                  <a:gd name="connsiteY16-132" fmla="*/ 965637 h 979066"/>
                  <a:gd name="connsiteX17-133" fmla="*/ 59121 w 2408803"/>
                  <a:gd name="connsiteY17-134" fmla="*/ 567558 h 979066"/>
                  <a:gd name="connsiteX18-135" fmla="*/ 106417 w 2408803"/>
                  <a:gd name="connsiteY18-136" fmla="*/ 425668 h 979066"/>
                  <a:gd name="connsiteX19-137" fmla="*/ 220717 w 2408803"/>
                  <a:gd name="connsiteY19-138" fmla="*/ 370489 h 979066"/>
                  <a:gd name="connsiteX20-139" fmla="*/ 855280 w 2408803"/>
                  <a:gd name="connsiteY20-140" fmla="*/ 189185 h 979066"/>
                  <a:gd name="connsiteX21-141" fmla="*/ 878929 w 2408803"/>
                  <a:gd name="connsiteY21-142" fmla="*/ 134007 h 979066"/>
                  <a:gd name="connsiteX22-143" fmla="*/ 902576 w 2408803"/>
                  <a:gd name="connsiteY22-144" fmla="*/ 98533 h 979066"/>
                  <a:gd name="connsiteX23-145" fmla="*/ 902083 w 2408803"/>
                  <a:gd name="connsiteY23-146" fmla="*/ 47049 h 979066"/>
                  <a:gd name="connsiteX24-147" fmla="*/ 893028 w 2408803"/>
                  <a:gd name="connsiteY24-148" fmla="*/ 0 h 979066"/>
                  <a:gd name="connsiteX0-149" fmla="*/ 893028 w 2408803"/>
                  <a:gd name="connsiteY0-150" fmla="*/ 0 h 979066"/>
                  <a:gd name="connsiteX1-151" fmla="*/ 1528551 w 2408803"/>
                  <a:gd name="connsiteY1-152" fmla="*/ 0 h 979066"/>
                  <a:gd name="connsiteX2-153" fmla="*/ 1523036 w 2408803"/>
                  <a:gd name="connsiteY2-154" fmla="*/ 9360 h 979066"/>
                  <a:gd name="connsiteX3-155" fmla="*/ 1509548 w 2408803"/>
                  <a:gd name="connsiteY3-156" fmla="*/ 43354 h 979066"/>
                  <a:gd name="connsiteX4-157" fmla="*/ 1525314 w 2408803"/>
                  <a:gd name="connsiteY4-158" fmla="*/ 141889 h 979066"/>
                  <a:gd name="connsiteX5-159" fmla="*/ 1560786 w 2408803"/>
                  <a:gd name="connsiteY5-160" fmla="*/ 157656 h 979066"/>
                  <a:gd name="connsiteX6-161" fmla="*/ 1600199 w 2408803"/>
                  <a:gd name="connsiteY6-162" fmla="*/ 212834 h 979066"/>
                  <a:gd name="connsiteX7-163" fmla="*/ 1848507 w 2408803"/>
                  <a:gd name="connsiteY7-164" fmla="*/ 283778 h 979066"/>
                  <a:gd name="connsiteX8-165" fmla="*/ 2077107 w 2408803"/>
                  <a:gd name="connsiteY8-166" fmla="*/ 342899 h 979066"/>
                  <a:gd name="connsiteX9-167" fmla="*/ 2225118 w 2408803"/>
                  <a:gd name="connsiteY9-168" fmla="*/ 342898 h 979066"/>
                  <a:gd name="connsiteX10-169" fmla="*/ 2250722 w 2408803"/>
                  <a:gd name="connsiteY10-170" fmla="*/ 488729 h 979066"/>
                  <a:gd name="connsiteX11-171" fmla="*/ 2328210 w 2408803"/>
                  <a:gd name="connsiteY11-172" fmla="*/ 654268 h 979066"/>
                  <a:gd name="connsiteX12-173" fmla="*/ 2388476 w 2408803"/>
                  <a:gd name="connsiteY12-174" fmla="*/ 784333 h 979066"/>
                  <a:gd name="connsiteX13-175" fmla="*/ 2408183 w 2408803"/>
                  <a:gd name="connsiteY13-176" fmla="*/ 965637 h 979066"/>
                  <a:gd name="connsiteX14-177" fmla="*/ 2404242 w 2408803"/>
                  <a:gd name="connsiteY14-178" fmla="*/ 965637 h 979066"/>
                  <a:gd name="connsiteX15-179" fmla="*/ 1229711 w 2408803"/>
                  <a:gd name="connsiteY15-180" fmla="*/ 969577 h 979066"/>
                  <a:gd name="connsiteX16-181" fmla="*/ 0 w 2408803"/>
                  <a:gd name="connsiteY16-182" fmla="*/ 965637 h 979066"/>
                  <a:gd name="connsiteX17-183" fmla="*/ 59121 w 2408803"/>
                  <a:gd name="connsiteY17-184" fmla="*/ 567558 h 979066"/>
                  <a:gd name="connsiteX18-185" fmla="*/ 106417 w 2408803"/>
                  <a:gd name="connsiteY18-186" fmla="*/ 425668 h 979066"/>
                  <a:gd name="connsiteX19-187" fmla="*/ 220717 w 2408803"/>
                  <a:gd name="connsiteY19-188" fmla="*/ 370489 h 979066"/>
                  <a:gd name="connsiteX20-189" fmla="*/ 855280 w 2408803"/>
                  <a:gd name="connsiteY20-190" fmla="*/ 189185 h 979066"/>
                  <a:gd name="connsiteX21-191" fmla="*/ 878929 w 2408803"/>
                  <a:gd name="connsiteY21-192" fmla="*/ 134007 h 979066"/>
                  <a:gd name="connsiteX22-193" fmla="*/ 902576 w 2408803"/>
                  <a:gd name="connsiteY22-194" fmla="*/ 98533 h 979066"/>
                  <a:gd name="connsiteX23-195" fmla="*/ 902083 w 2408803"/>
                  <a:gd name="connsiteY23-196" fmla="*/ 47049 h 979066"/>
                  <a:gd name="connsiteX24-197" fmla="*/ 893028 w 2408803"/>
                  <a:gd name="connsiteY24-198" fmla="*/ 0 h 979066"/>
                  <a:gd name="connsiteX0-199" fmla="*/ 893028 w 2409687"/>
                  <a:gd name="connsiteY0-200" fmla="*/ 0 h 974979"/>
                  <a:gd name="connsiteX1-201" fmla="*/ 1528551 w 2409687"/>
                  <a:gd name="connsiteY1-202" fmla="*/ 0 h 974979"/>
                  <a:gd name="connsiteX2-203" fmla="*/ 1523036 w 2409687"/>
                  <a:gd name="connsiteY2-204" fmla="*/ 9360 h 974979"/>
                  <a:gd name="connsiteX3-205" fmla="*/ 1509548 w 2409687"/>
                  <a:gd name="connsiteY3-206" fmla="*/ 43354 h 974979"/>
                  <a:gd name="connsiteX4-207" fmla="*/ 1525314 w 2409687"/>
                  <a:gd name="connsiteY4-208" fmla="*/ 141889 h 974979"/>
                  <a:gd name="connsiteX5-209" fmla="*/ 1560786 w 2409687"/>
                  <a:gd name="connsiteY5-210" fmla="*/ 157656 h 974979"/>
                  <a:gd name="connsiteX6-211" fmla="*/ 1600199 w 2409687"/>
                  <a:gd name="connsiteY6-212" fmla="*/ 212834 h 974979"/>
                  <a:gd name="connsiteX7-213" fmla="*/ 1848507 w 2409687"/>
                  <a:gd name="connsiteY7-214" fmla="*/ 283778 h 974979"/>
                  <a:gd name="connsiteX8-215" fmla="*/ 2077107 w 2409687"/>
                  <a:gd name="connsiteY8-216" fmla="*/ 342899 h 974979"/>
                  <a:gd name="connsiteX9-217" fmla="*/ 2225118 w 2409687"/>
                  <a:gd name="connsiteY9-218" fmla="*/ 342898 h 974979"/>
                  <a:gd name="connsiteX10-219" fmla="*/ 2250722 w 2409687"/>
                  <a:gd name="connsiteY10-220" fmla="*/ 488729 h 974979"/>
                  <a:gd name="connsiteX11-221" fmla="*/ 2328210 w 2409687"/>
                  <a:gd name="connsiteY11-222" fmla="*/ 654268 h 974979"/>
                  <a:gd name="connsiteX12-223" fmla="*/ 2374472 w 2409687"/>
                  <a:gd name="connsiteY12-224" fmla="*/ 839513 h 974979"/>
                  <a:gd name="connsiteX13-225" fmla="*/ 2408183 w 2409687"/>
                  <a:gd name="connsiteY13-226" fmla="*/ 965637 h 974979"/>
                  <a:gd name="connsiteX14-227" fmla="*/ 2404242 w 2409687"/>
                  <a:gd name="connsiteY14-228" fmla="*/ 965637 h 974979"/>
                  <a:gd name="connsiteX15-229" fmla="*/ 1229711 w 2409687"/>
                  <a:gd name="connsiteY15-230" fmla="*/ 969577 h 974979"/>
                  <a:gd name="connsiteX16-231" fmla="*/ 0 w 2409687"/>
                  <a:gd name="connsiteY16-232" fmla="*/ 965637 h 974979"/>
                  <a:gd name="connsiteX17-233" fmla="*/ 59121 w 2409687"/>
                  <a:gd name="connsiteY17-234" fmla="*/ 567558 h 974979"/>
                  <a:gd name="connsiteX18-235" fmla="*/ 106417 w 2409687"/>
                  <a:gd name="connsiteY18-236" fmla="*/ 425668 h 974979"/>
                  <a:gd name="connsiteX19-237" fmla="*/ 220717 w 2409687"/>
                  <a:gd name="connsiteY19-238" fmla="*/ 370489 h 974979"/>
                  <a:gd name="connsiteX20-239" fmla="*/ 855280 w 2409687"/>
                  <a:gd name="connsiteY20-240" fmla="*/ 189185 h 974979"/>
                  <a:gd name="connsiteX21-241" fmla="*/ 878929 w 2409687"/>
                  <a:gd name="connsiteY21-242" fmla="*/ 134007 h 974979"/>
                  <a:gd name="connsiteX22-243" fmla="*/ 902576 w 2409687"/>
                  <a:gd name="connsiteY22-244" fmla="*/ 98533 h 974979"/>
                  <a:gd name="connsiteX23-245" fmla="*/ 902083 w 2409687"/>
                  <a:gd name="connsiteY23-246" fmla="*/ 47049 h 974979"/>
                  <a:gd name="connsiteX24-247" fmla="*/ 893028 w 2409687"/>
                  <a:gd name="connsiteY24-248" fmla="*/ 0 h 974979"/>
                  <a:gd name="connsiteX0-249" fmla="*/ 893028 w 2409687"/>
                  <a:gd name="connsiteY0-250" fmla="*/ 0 h 974979"/>
                  <a:gd name="connsiteX1-251" fmla="*/ 1528551 w 2409687"/>
                  <a:gd name="connsiteY1-252" fmla="*/ 0 h 974979"/>
                  <a:gd name="connsiteX2-253" fmla="*/ 1523036 w 2409687"/>
                  <a:gd name="connsiteY2-254" fmla="*/ 9360 h 974979"/>
                  <a:gd name="connsiteX3-255" fmla="*/ 1509548 w 2409687"/>
                  <a:gd name="connsiteY3-256" fmla="*/ 43354 h 974979"/>
                  <a:gd name="connsiteX4-257" fmla="*/ 1525314 w 2409687"/>
                  <a:gd name="connsiteY4-258" fmla="*/ 141889 h 974979"/>
                  <a:gd name="connsiteX5-259" fmla="*/ 1560786 w 2409687"/>
                  <a:gd name="connsiteY5-260" fmla="*/ 157656 h 974979"/>
                  <a:gd name="connsiteX6-261" fmla="*/ 1600199 w 2409687"/>
                  <a:gd name="connsiteY6-262" fmla="*/ 212834 h 974979"/>
                  <a:gd name="connsiteX7-263" fmla="*/ 1848507 w 2409687"/>
                  <a:gd name="connsiteY7-264" fmla="*/ 283778 h 974979"/>
                  <a:gd name="connsiteX8-265" fmla="*/ 2077107 w 2409687"/>
                  <a:gd name="connsiteY8-266" fmla="*/ 342899 h 974979"/>
                  <a:gd name="connsiteX9-267" fmla="*/ 2225118 w 2409687"/>
                  <a:gd name="connsiteY9-268" fmla="*/ 342898 h 974979"/>
                  <a:gd name="connsiteX10-269" fmla="*/ 2250722 w 2409687"/>
                  <a:gd name="connsiteY10-270" fmla="*/ 488729 h 974979"/>
                  <a:gd name="connsiteX11-271" fmla="*/ 2328210 w 2409687"/>
                  <a:gd name="connsiteY11-272" fmla="*/ 654268 h 974979"/>
                  <a:gd name="connsiteX12-273" fmla="*/ 2374472 w 2409687"/>
                  <a:gd name="connsiteY12-274" fmla="*/ 839513 h 974979"/>
                  <a:gd name="connsiteX13-275" fmla="*/ 2408183 w 2409687"/>
                  <a:gd name="connsiteY13-276" fmla="*/ 965637 h 974979"/>
                  <a:gd name="connsiteX14-277" fmla="*/ 2404242 w 2409687"/>
                  <a:gd name="connsiteY14-278" fmla="*/ 965637 h 974979"/>
                  <a:gd name="connsiteX15-279" fmla="*/ 1229711 w 2409687"/>
                  <a:gd name="connsiteY15-280" fmla="*/ 969577 h 974979"/>
                  <a:gd name="connsiteX16-281" fmla="*/ 0 w 2409687"/>
                  <a:gd name="connsiteY16-282" fmla="*/ 965637 h 974979"/>
                  <a:gd name="connsiteX17-283" fmla="*/ 59121 w 2409687"/>
                  <a:gd name="connsiteY17-284" fmla="*/ 567558 h 974979"/>
                  <a:gd name="connsiteX18-285" fmla="*/ 106417 w 2409687"/>
                  <a:gd name="connsiteY18-286" fmla="*/ 425668 h 974979"/>
                  <a:gd name="connsiteX19-287" fmla="*/ 220717 w 2409687"/>
                  <a:gd name="connsiteY19-288" fmla="*/ 370489 h 974979"/>
                  <a:gd name="connsiteX20-289" fmla="*/ 855280 w 2409687"/>
                  <a:gd name="connsiteY20-290" fmla="*/ 189185 h 974979"/>
                  <a:gd name="connsiteX21-291" fmla="*/ 878929 w 2409687"/>
                  <a:gd name="connsiteY21-292" fmla="*/ 134007 h 974979"/>
                  <a:gd name="connsiteX22-293" fmla="*/ 902576 w 2409687"/>
                  <a:gd name="connsiteY22-294" fmla="*/ 98533 h 974979"/>
                  <a:gd name="connsiteX23-295" fmla="*/ 902083 w 2409687"/>
                  <a:gd name="connsiteY23-296" fmla="*/ 47049 h 974979"/>
                  <a:gd name="connsiteX24-297" fmla="*/ 893028 w 2409687"/>
                  <a:gd name="connsiteY24-298" fmla="*/ 0 h 974979"/>
                  <a:gd name="connsiteX0-299" fmla="*/ 893028 w 2409687"/>
                  <a:gd name="connsiteY0-300" fmla="*/ 0 h 974979"/>
                  <a:gd name="connsiteX1-301" fmla="*/ 1528551 w 2409687"/>
                  <a:gd name="connsiteY1-302" fmla="*/ 0 h 974979"/>
                  <a:gd name="connsiteX2-303" fmla="*/ 1523036 w 2409687"/>
                  <a:gd name="connsiteY2-304" fmla="*/ 9360 h 974979"/>
                  <a:gd name="connsiteX3-305" fmla="*/ 1509548 w 2409687"/>
                  <a:gd name="connsiteY3-306" fmla="*/ 43354 h 974979"/>
                  <a:gd name="connsiteX4-307" fmla="*/ 1525314 w 2409687"/>
                  <a:gd name="connsiteY4-308" fmla="*/ 141889 h 974979"/>
                  <a:gd name="connsiteX5-309" fmla="*/ 1560786 w 2409687"/>
                  <a:gd name="connsiteY5-310" fmla="*/ 157656 h 974979"/>
                  <a:gd name="connsiteX6-311" fmla="*/ 1600199 w 2409687"/>
                  <a:gd name="connsiteY6-312" fmla="*/ 212834 h 974979"/>
                  <a:gd name="connsiteX7-313" fmla="*/ 1848507 w 2409687"/>
                  <a:gd name="connsiteY7-314" fmla="*/ 283778 h 974979"/>
                  <a:gd name="connsiteX8-315" fmla="*/ 2077107 w 2409687"/>
                  <a:gd name="connsiteY8-316" fmla="*/ 342899 h 974979"/>
                  <a:gd name="connsiteX9-317" fmla="*/ 2225118 w 2409687"/>
                  <a:gd name="connsiteY9-318" fmla="*/ 342898 h 974979"/>
                  <a:gd name="connsiteX10-319" fmla="*/ 2288068 w 2409687"/>
                  <a:gd name="connsiteY10-320" fmla="*/ 528143 h 974979"/>
                  <a:gd name="connsiteX11-321" fmla="*/ 2328210 w 2409687"/>
                  <a:gd name="connsiteY11-322" fmla="*/ 654268 h 974979"/>
                  <a:gd name="connsiteX12-323" fmla="*/ 2374472 w 2409687"/>
                  <a:gd name="connsiteY12-324" fmla="*/ 839513 h 974979"/>
                  <a:gd name="connsiteX13-325" fmla="*/ 2408183 w 2409687"/>
                  <a:gd name="connsiteY13-326" fmla="*/ 965637 h 974979"/>
                  <a:gd name="connsiteX14-327" fmla="*/ 2404242 w 2409687"/>
                  <a:gd name="connsiteY14-328" fmla="*/ 965637 h 974979"/>
                  <a:gd name="connsiteX15-329" fmla="*/ 1229711 w 2409687"/>
                  <a:gd name="connsiteY15-330" fmla="*/ 969577 h 974979"/>
                  <a:gd name="connsiteX16-331" fmla="*/ 0 w 2409687"/>
                  <a:gd name="connsiteY16-332" fmla="*/ 965637 h 974979"/>
                  <a:gd name="connsiteX17-333" fmla="*/ 59121 w 2409687"/>
                  <a:gd name="connsiteY17-334" fmla="*/ 567558 h 974979"/>
                  <a:gd name="connsiteX18-335" fmla="*/ 106417 w 2409687"/>
                  <a:gd name="connsiteY18-336" fmla="*/ 425668 h 974979"/>
                  <a:gd name="connsiteX19-337" fmla="*/ 220717 w 2409687"/>
                  <a:gd name="connsiteY19-338" fmla="*/ 370489 h 974979"/>
                  <a:gd name="connsiteX20-339" fmla="*/ 855280 w 2409687"/>
                  <a:gd name="connsiteY20-340" fmla="*/ 189185 h 974979"/>
                  <a:gd name="connsiteX21-341" fmla="*/ 878929 w 2409687"/>
                  <a:gd name="connsiteY21-342" fmla="*/ 134007 h 974979"/>
                  <a:gd name="connsiteX22-343" fmla="*/ 902576 w 2409687"/>
                  <a:gd name="connsiteY22-344" fmla="*/ 98533 h 974979"/>
                  <a:gd name="connsiteX23-345" fmla="*/ 902083 w 2409687"/>
                  <a:gd name="connsiteY23-346" fmla="*/ 47049 h 974979"/>
                  <a:gd name="connsiteX24-347" fmla="*/ 893028 w 2409687"/>
                  <a:gd name="connsiteY24-348" fmla="*/ 0 h 974979"/>
                  <a:gd name="connsiteX0-349" fmla="*/ 893028 w 2409687"/>
                  <a:gd name="connsiteY0-350" fmla="*/ 0 h 974979"/>
                  <a:gd name="connsiteX1-351" fmla="*/ 1528551 w 2409687"/>
                  <a:gd name="connsiteY1-352" fmla="*/ 0 h 974979"/>
                  <a:gd name="connsiteX2-353" fmla="*/ 1523036 w 2409687"/>
                  <a:gd name="connsiteY2-354" fmla="*/ 9360 h 974979"/>
                  <a:gd name="connsiteX3-355" fmla="*/ 1509548 w 2409687"/>
                  <a:gd name="connsiteY3-356" fmla="*/ 43354 h 974979"/>
                  <a:gd name="connsiteX4-357" fmla="*/ 1525314 w 2409687"/>
                  <a:gd name="connsiteY4-358" fmla="*/ 141889 h 974979"/>
                  <a:gd name="connsiteX5-359" fmla="*/ 1560786 w 2409687"/>
                  <a:gd name="connsiteY5-360" fmla="*/ 157656 h 974979"/>
                  <a:gd name="connsiteX6-361" fmla="*/ 1600199 w 2409687"/>
                  <a:gd name="connsiteY6-362" fmla="*/ 212834 h 974979"/>
                  <a:gd name="connsiteX7-363" fmla="*/ 1848507 w 2409687"/>
                  <a:gd name="connsiteY7-364" fmla="*/ 283778 h 974979"/>
                  <a:gd name="connsiteX8-365" fmla="*/ 2077107 w 2409687"/>
                  <a:gd name="connsiteY8-366" fmla="*/ 342899 h 974979"/>
                  <a:gd name="connsiteX9-367" fmla="*/ 2225119 w 2409687"/>
                  <a:gd name="connsiteY9-368" fmla="*/ 413843 h 974979"/>
                  <a:gd name="connsiteX10-369" fmla="*/ 2288068 w 2409687"/>
                  <a:gd name="connsiteY10-370" fmla="*/ 528143 h 974979"/>
                  <a:gd name="connsiteX11-371" fmla="*/ 2328210 w 2409687"/>
                  <a:gd name="connsiteY11-372" fmla="*/ 654268 h 974979"/>
                  <a:gd name="connsiteX12-373" fmla="*/ 2374472 w 2409687"/>
                  <a:gd name="connsiteY12-374" fmla="*/ 839513 h 974979"/>
                  <a:gd name="connsiteX13-375" fmla="*/ 2408183 w 2409687"/>
                  <a:gd name="connsiteY13-376" fmla="*/ 965637 h 974979"/>
                  <a:gd name="connsiteX14-377" fmla="*/ 2404242 w 2409687"/>
                  <a:gd name="connsiteY14-378" fmla="*/ 965637 h 974979"/>
                  <a:gd name="connsiteX15-379" fmla="*/ 1229711 w 2409687"/>
                  <a:gd name="connsiteY15-380" fmla="*/ 969577 h 974979"/>
                  <a:gd name="connsiteX16-381" fmla="*/ 0 w 2409687"/>
                  <a:gd name="connsiteY16-382" fmla="*/ 965637 h 974979"/>
                  <a:gd name="connsiteX17-383" fmla="*/ 59121 w 2409687"/>
                  <a:gd name="connsiteY17-384" fmla="*/ 567558 h 974979"/>
                  <a:gd name="connsiteX18-385" fmla="*/ 106417 w 2409687"/>
                  <a:gd name="connsiteY18-386" fmla="*/ 425668 h 974979"/>
                  <a:gd name="connsiteX19-387" fmla="*/ 220717 w 2409687"/>
                  <a:gd name="connsiteY19-388" fmla="*/ 370489 h 974979"/>
                  <a:gd name="connsiteX20-389" fmla="*/ 855280 w 2409687"/>
                  <a:gd name="connsiteY20-390" fmla="*/ 189185 h 974979"/>
                  <a:gd name="connsiteX21-391" fmla="*/ 878929 w 2409687"/>
                  <a:gd name="connsiteY21-392" fmla="*/ 134007 h 974979"/>
                  <a:gd name="connsiteX22-393" fmla="*/ 902576 w 2409687"/>
                  <a:gd name="connsiteY22-394" fmla="*/ 98533 h 974979"/>
                  <a:gd name="connsiteX23-395" fmla="*/ 902083 w 2409687"/>
                  <a:gd name="connsiteY23-396" fmla="*/ 47049 h 974979"/>
                  <a:gd name="connsiteX24-397" fmla="*/ 893028 w 2409687"/>
                  <a:gd name="connsiteY24-398" fmla="*/ 0 h 974979"/>
                  <a:gd name="connsiteX0-399" fmla="*/ 893028 w 2409687"/>
                  <a:gd name="connsiteY0-400" fmla="*/ 0 h 974979"/>
                  <a:gd name="connsiteX1-401" fmla="*/ 1528551 w 2409687"/>
                  <a:gd name="connsiteY1-402" fmla="*/ 0 h 974979"/>
                  <a:gd name="connsiteX2-403" fmla="*/ 1523036 w 2409687"/>
                  <a:gd name="connsiteY2-404" fmla="*/ 9360 h 974979"/>
                  <a:gd name="connsiteX3-405" fmla="*/ 1509548 w 2409687"/>
                  <a:gd name="connsiteY3-406" fmla="*/ 43354 h 974979"/>
                  <a:gd name="connsiteX4-407" fmla="*/ 1525314 w 2409687"/>
                  <a:gd name="connsiteY4-408" fmla="*/ 141889 h 974979"/>
                  <a:gd name="connsiteX5-409" fmla="*/ 1560786 w 2409687"/>
                  <a:gd name="connsiteY5-410" fmla="*/ 157656 h 974979"/>
                  <a:gd name="connsiteX6-411" fmla="*/ 1600199 w 2409687"/>
                  <a:gd name="connsiteY6-412" fmla="*/ 212834 h 974979"/>
                  <a:gd name="connsiteX7-413" fmla="*/ 1848507 w 2409687"/>
                  <a:gd name="connsiteY7-414" fmla="*/ 283778 h 974979"/>
                  <a:gd name="connsiteX8-415" fmla="*/ 2077107 w 2409687"/>
                  <a:gd name="connsiteY8-416" fmla="*/ 342899 h 974979"/>
                  <a:gd name="connsiteX9-417" fmla="*/ 2225119 w 2409687"/>
                  <a:gd name="connsiteY9-418" fmla="*/ 413843 h 974979"/>
                  <a:gd name="connsiteX10-419" fmla="*/ 2288068 w 2409687"/>
                  <a:gd name="connsiteY10-420" fmla="*/ 528143 h 974979"/>
                  <a:gd name="connsiteX11-421" fmla="*/ 2328210 w 2409687"/>
                  <a:gd name="connsiteY11-422" fmla="*/ 654268 h 974979"/>
                  <a:gd name="connsiteX12-423" fmla="*/ 2374472 w 2409687"/>
                  <a:gd name="connsiteY12-424" fmla="*/ 839513 h 974979"/>
                  <a:gd name="connsiteX13-425" fmla="*/ 2408183 w 2409687"/>
                  <a:gd name="connsiteY13-426" fmla="*/ 965637 h 974979"/>
                  <a:gd name="connsiteX14-427" fmla="*/ 2404242 w 2409687"/>
                  <a:gd name="connsiteY14-428" fmla="*/ 965637 h 974979"/>
                  <a:gd name="connsiteX15-429" fmla="*/ 1229711 w 2409687"/>
                  <a:gd name="connsiteY15-430" fmla="*/ 969577 h 974979"/>
                  <a:gd name="connsiteX16-431" fmla="*/ 0 w 2409687"/>
                  <a:gd name="connsiteY16-432" fmla="*/ 965637 h 974979"/>
                  <a:gd name="connsiteX17-433" fmla="*/ 40448 w 2409687"/>
                  <a:gd name="connsiteY17-434" fmla="*/ 693682 h 974979"/>
                  <a:gd name="connsiteX18-435" fmla="*/ 106417 w 2409687"/>
                  <a:gd name="connsiteY18-436" fmla="*/ 425668 h 974979"/>
                  <a:gd name="connsiteX19-437" fmla="*/ 220717 w 2409687"/>
                  <a:gd name="connsiteY19-438" fmla="*/ 370489 h 974979"/>
                  <a:gd name="connsiteX20-439" fmla="*/ 855280 w 2409687"/>
                  <a:gd name="connsiteY20-440" fmla="*/ 189185 h 974979"/>
                  <a:gd name="connsiteX21-441" fmla="*/ 878929 w 2409687"/>
                  <a:gd name="connsiteY21-442" fmla="*/ 134007 h 974979"/>
                  <a:gd name="connsiteX22-443" fmla="*/ 902576 w 2409687"/>
                  <a:gd name="connsiteY22-444" fmla="*/ 98533 h 974979"/>
                  <a:gd name="connsiteX23-445" fmla="*/ 902083 w 2409687"/>
                  <a:gd name="connsiteY23-446" fmla="*/ 47049 h 974979"/>
                  <a:gd name="connsiteX24-447" fmla="*/ 893028 w 2409687"/>
                  <a:gd name="connsiteY24-448" fmla="*/ 0 h 974979"/>
                  <a:gd name="connsiteX0-449" fmla="*/ 893028 w 2409687"/>
                  <a:gd name="connsiteY0-450" fmla="*/ 0 h 974979"/>
                  <a:gd name="connsiteX1-451" fmla="*/ 1528551 w 2409687"/>
                  <a:gd name="connsiteY1-452" fmla="*/ 0 h 974979"/>
                  <a:gd name="connsiteX2-453" fmla="*/ 1523036 w 2409687"/>
                  <a:gd name="connsiteY2-454" fmla="*/ 9360 h 974979"/>
                  <a:gd name="connsiteX3-455" fmla="*/ 1509548 w 2409687"/>
                  <a:gd name="connsiteY3-456" fmla="*/ 43354 h 974979"/>
                  <a:gd name="connsiteX4-457" fmla="*/ 1525314 w 2409687"/>
                  <a:gd name="connsiteY4-458" fmla="*/ 141889 h 974979"/>
                  <a:gd name="connsiteX5-459" fmla="*/ 1560786 w 2409687"/>
                  <a:gd name="connsiteY5-460" fmla="*/ 157656 h 974979"/>
                  <a:gd name="connsiteX6-461" fmla="*/ 1600199 w 2409687"/>
                  <a:gd name="connsiteY6-462" fmla="*/ 212834 h 974979"/>
                  <a:gd name="connsiteX7-463" fmla="*/ 1848507 w 2409687"/>
                  <a:gd name="connsiteY7-464" fmla="*/ 283778 h 974979"/>
                  <a:gd name="connsiteX8-465" fmla="*/ 2077107 w 2409687"/>
                  <a:gd name="connsiteY8-466" fmla="*/ 342899 h 974979"/>
                  <a:gd name="connsiteX9-467" fmla="*/ 2225119 w 2409687"/>
                  <a:gd name="connsiteY9-468" fmla="*/ 413843 h 974979"/>
                  <a:gd name="connsiteX10-469" fmla="*/ 2288068 w 2409687"/>
                  <a:gd name="connsiteY10-470" fmla="*/ 528143 h 974979"/>
                  <a:gd name="connsiteX11-471" fmla="*/ 2328210 w 2409687"/>
                  <a:gd name="connsiteY11-472" fmla="*/ 654268 h 974979"/>
                  <a:gd name="connsiteX12-473" fmla="*/ 2374472 w 2409687"/>
                  <a:gd name="connsiteY12-474" fmla="*/ 839513 h 974979"/>
                  <a:gd name="connsiteX13-475" fmla="*/ 2408183 w 2409687"/>
                  <a:gd name="connsiteY13-476" fmla="*/ 965637 h 974979"/>
                  <a:gd name="connsiteX14-477" fmla="*/ 2404242 w 2409687"/>
                  <a:gd name="connsiteY14-478" fmla="*/ 965637 h 974979"/>
                  <a:gd name="connsiteX15-479" fmla="*/ 1229711 w 2409687"/>
                  <a:gd name="connsiteY15-480" fmla="*/ 969577 h 974979"/>
                  <a:gd name="connsiteX16-481" fmla="*/ 0 w 2409687"/>
                  <a:gd name="connsiteY16-482" fmla="*/ 965637 h 974979"/>
                  <a:gd name="connsiteX17-483" fmla="*/ 40448 w 2409687"/>
                  <a:gd name="connsiteY17-484" fmla="*/ 693682 h 974979"/>
                  <a:gd name="connsiteX18-485" fmla="*/ 106417 w 2409687"/>
                  <a:gd name="connsiteY18-486" fmla="*/ 425668 h 974979"/>
                  <a:gd name="connsiteX19-487" fmla="*/ 253395 w 2409687"/>
                  <a:gd name="connsiteY19-488" fmla="*/ 354724 h 974979"/>
                  <a:gd name="connsiteX20-489" fmla="*/ 855280 w 2409687"/>
                  <a:gd name="connsiteY20-490" fmla="*/ 189185 h 974979"/>
                  <a:gd name="connsiteX21-491" fmla="*/ 878929 w 2409687"/>
                  <a:gd name="connsiteY21-492" fmla="*/ 134007 h 974979"/>
                  <a:gd name="connsiteX22-493" fmla="*/ 902576 w 2409687"/>
                  <a:gd name="connsiteY22-494" fmla="*/ 98533 h 974979"/>
                  <a:gd name="connsiteX23-495" fmla="*/ 902083 w 2409687"/>
                  <a:gd name="connsiteY23-496" fmla="*/ 47049 h 974979"/>
                  <a:gd name="connsiteX24-497" fmla="*/ 893028 w 2409687"/>
                  <a:gd name="connsiteY24-498" fmla="*/ 0 h 974979"/>
                  <a:gd name="connsiteX0-499" fmla="*/ 893028 w 2409687"/>
                  <a:gd name="connsiteY0-500" fmla="*/ 0 h 974979"/>
                  <a:gd name="connsiteX1-501" fmla="*/ 1528551 w 2409687"/>
                  <a:gd name="connsiteY1-502" fmla="*/ 0 h 974979"/>
                  <a:gd name="connsiteX2-503" fmla="*/ 1523036 w 2409687"/>
                  <a:gd name="connsiteY2-504" fmla="*/ 9360 h 974979"/>
                  <a:gd name="connsiteX3-505" fmla="*/ 1509548 w 2409687"/>
                  <a:gd name="connsiteY3-506" fmla="*/ 43354 h 974979"/>
                  <a:gd name="connsiteX4-507" fmla="*/ 1525314 w 2409687"/>
                  <a:gd name="connsiteY4-508" fmla="*/ 141889 h 974979"/>
                  <a:gd name="connsiteX5-509" fmla="*/ 1560786 w 2409687"/>
                  <a:gd name="connsiteY5-510" fmla="*/ 157656 h 974979"/>
                  <a:gd name="connsiteX6-511" fmla="*/ 1600199 w 2409687"/>
                  <a:gd name="connsiteY6-512" fmla="*/ 212834 h 974979"/>
                  <a:gd name="connsiteX7-513" fmla="*/ 1848507 w 2409687"/>
                  <a:gd name="connsiteY7-514" fmla="*/ 283778 h 974979"/>
                  <a:gd name="connsiteX8-515" fmla="*/ 2077107 w 2409687"/>
                  <a:gd name="connsiteY8-516" fmla="*/ 342899 h 974979"/>
                  <a:gd name="connsiteX9-517" fmla="*/ 2225119 w 2409687"/>
                  <a:gd name="connsiteY9-518" fmla="*/ 413843 h 974979"/>
                  <a:gd name="connsiteX10-519" fmla="*/ 2288068 w 2409687"/>
                  <a:gd name="connsiteY10-520" fmla="*/ 528143 h 974979"/>
                  <a:gd name="connsiteX11-521" fmla="*/ 2328210 w 2409687"/>
                  <a:gd name="connsiteY11-522" fmla="*/ 654268 h 974979"/>
                  <a:gd name="connsiteX12-523" fmla="*/ 2374472 w 2409687"/>
                  <a:gd name="connsiteY12-524" fmla="*/ 839513 h 974979"/>
                  <a:gd name="connsiteX13-525" fmla="*/ 2408183 w 2409687"/>
                  <a:gd name="connsiteY13-526" fmla="*/ 965637 h 974979"/>
                  <a:gd name="connsiteX14-527" fmla="*/ 2404242 w 2409687"/>
                  <a:gd name="connsiteY14-528" fmla="*/ 965637 h 974979"/>
                  <a:gd name="connsiteX15-529" fmla="*/ 1229711 w 2409687"/>
                  <a:gd name="connsiteY15-530" fmla="*/ 969577 h 974979"/>
                  <a:gd name="connsiteX16-531" fmla="*/ 0 w 2409687"/>
                  <a:gd name="connsiteY16-532" fmla="*/ 965637 h 974979"/>
                  <a:gd name="connsiteX17-533" fmla="*/ 40448 w 2409687"/>
                  <a:gd name="connsiteY17-534" fmla="*/ 693682 h 974979"/>
                  <a:gd name="connsiteX18-535" fmla="*/ 101749 w 2409687"/>
                  <a:gd name="connsiteY18-536" fmla="*/ 476905 h 974979"/>
                  <a:gd name="connsiteX19-537" fmla="*/ 253395 w 2409687"/>
                  <a:gd name="connsiteY19-538" fmla="*/ 354724 h 974979"/>
                  <a:gd name="connsiteX20-539" fmla="*/ 855280 w 2409687"/>
                  <a:gd name="connsiteY20-540" fmla="*/ 189185 h 974979"/>
                  <a:gd name="connsiteX21-541" fmla="*/ 878929 w 2409687"/>
                  <a:gd name="connsiteY21-542" fmla="*/ 134007 h 974979"/>
                  <a:gd name="connsiteX22-543" fmla="*/ 902576 w 2409687"/>
                  <a:gd name="connsiteY22-544" fmla="*/ 98533 h 974979"/>
                  <a:gd name="connsiteX23-545" fmla="*/ 902083 w 2409687"/>
                  <a:gd name="connsiteY23-546" fmla="*/ 47049 h 974979"/>
                  <a:gd name="connsiteX24-547" fmla="*/ 893028 w 2409687"/>
                  <a:gd name="connsiteY24-548" fmla="*/ 0 h 974979"/>
                  <a:gd name="connsiteX0-549" fmla="*/ 893028 w 2409687"/>
                  <a:gd name="connsiteY0-550" fmla="*/ 0 h 974979"/>
                  <a:gd name="connsiteX1-551" fmla="*/ 1528551 w 2409687"/>
                  <a:gd name="connsiteY1-552" fmla="*/ 0 h 974979"/>
                  <a:gd name="connsiteX2-553" fmla="*/ 1523036 w 2409687"/>
                  <a:gd name="connsiteY2-554" fmla="*/ 9360 h 974979"/>
                  <a:gd name="connsiteX3-555" fmla="*/ 1509548 w 2409687"/>
                  <a:gd name="connsiteY3-556" fmla="*/ 43354 h 974979"/>
                  <a:gd name="connsiteX4-557" fmla="*/ 1525314 w 2409687"/>
                  <a:gd name="connsiteY4-558" fmla="*/ 141889 h 974979"/>
                  <a:gd name="connsiteX5-559" fmla="*/ 1560786 w 2409687"/>
                  <a:gd name="connsiteY5-560" fmla="*/ 157656 h 974979"/>
                  <a:gd name="connsiteX6-561" fmla="*/ 1600199 w 2409687"/>
                  <a:gd name="connsiteY6-562" fmla="*/ 212834 h 974979"/>
                  <a:gd name="connsiteX7-563" fmla="*/ 1848507 w 2409687"/>
                  <a:gd name="connsiteY7-564" fmla="*/ 283778 h 974979"/>
                  <a:gd name="connsiteX8-565" fmla="*/ 2077107 w 2409687"/>
                  <a:gd name="connsiteY8-566" fmla="*/ 342899 h 974979"/>
                  <a:gd name="connsiteX9-567" fmla="*/ 2225119 w 2409687"/>
                  <a:gd name="connsiteY9-568" fmla="*/ 413843 h 974979"/>
                  <a:gd name="connsiteX10-569" fmla="*/ 2288068 w 2409687"/>
                  <a:gd name="connsiteY10-570" fmla="*/ 528143 h 974979"/>
                  <a:gd name="connsiteX11-571" fmla="*/ 2328210 w 2409687"/>
                  <a:gd name="connsiteY11-572" fmla="*/ 654268 h 974979"/>
                  <a:gd name="connsiteX12-573" fmla="*/ 2374472 w 2409687"/>
                  <a:gd name="connsiteY12-574" fmla="*/ 839513 h 974979"/>
                  <a:gd name="connsiteX13-575" fmla="*/ 2408183 w 2409687"/>
                  <a:gd name="connsiteY13-576" fmla="*/ 965637 h 974979"/>
                  <a:gd name="connsiteX14-577" fmla="*/ 2404242 w 2409687"/>
                  <a:gd name="connsiteY14-578" fmla="*/ 965637 h 974979"/>
                  <a:gd name="connsiteX15-579" fmla="*/ 1229711 w 2409687"/>
                  <a:gd name="connsiteY15-580" fmla="*/ 969577 h 974979"/>
                  <a:gd name="connsiteX16-581" fmla="*/ 0 w 2409687"/>
                  <a:gd name="connsiteY16-582" fmla="*/ 965637 h 974979"/>
                  <a:gd name="connsiteX17-583" fmla="*/ 40448 w 2409687"/>
                  <a:gd name="connsiteY17-584" fmla="*/ 693682 h 974979"/>
                  <a:gd name="connsiteX18-585" fmla="*/ 101749 w 2409687"/>
                  <a:gd name="connsiteY18-586" fmla="*/ 476905 h 974979"/>
                  <a:gd name="connsiteX19-587" fmla="*/ 253395 w 2409687"/>
                  <a:gd name="connsiteY19-588" fmla="*/ 354724 h 974979"/>
                  <a:gd name="connsiteX20-589" fmla="*/ 855280 w 2409687"/>
                  <a:gd name="connsiteY20-590" fmla="*/ 189185 h 974979"/>
                  <a:gd name="connsiteX21-591" fmla="*/ 878929 w 2409687"/>
                  <a:gd name="connsiteY21-592" fmla="*/ 134007 h 974979"/>
                  <a:gd name="connsiteX22-593" fmla="*/ 902576 w 2409687"/>
                  <a:gd name="connsiteY22-594" fmla="*/ 98533 h 974979"/>
                  <a:gd name="connsiteX23-595" fmla="*/ 902083 w 2409687"/>
                  <a:gd name="connsiteY23-596" fmla="*/ 47049 h 974979"/>
                  <a:gd name="connsiteX24-597" fmla="*/ 893028 w 2409687"/>
                  <a:gd name="connsiteY24-598" fmla="*/ 0 h 974979"/>
                  <a:gd name="connsiteX0-599" fmla="*/ 893028 w 2409687"/>
                  <a:gd name="connsiteY0-600" fmla="*/ 0 h 974979"/>
                  <a:gd name="connsiteX1-601" fmla="*/ 1528551 w 2409687"/>
                  <a:gd name="connsiteY1-602" fmla="*/ 0 h 974979"/>
                  <a:gd name="connsiteX2-603" fmla="*/ 1523036 w 2409687"/>
                  <a:gd name="connsiteY2-604" fmla="*/ 9360 h 974979"/>
                  <a:gd name="connsiteX3-605" fmla="*/ 1509548 w 2409687"/>
                  <a:gd name="connsiteY3-606" fmla="*/ 43354 h 974979"/>
                  <a:gd name="connsiteX4-607" fmla="*/ 1525314 w 2409687"/>
                  <a:gd name="connsiteY4-608" fmla="*/ 141889 h 974979"/>
                  <a:gd name="connsiteX5-609" fmla="*/ 1560786 w 2409687"/>
                  <a:gd name="connsiteY5-610" fmla="*/ 157656 h 974979"/>
                  <a:gd name="connsiteX6-611" fmla="*/ 1600199 w 2409687"/>
                  <a:gd name="connsiteY6-612" fmla="*/ 212834 h 974979"/>
                  <a:gd name="connsiteX7-613" fmla="*/ 1848507 w 2409687"/>
                  <a:gd name="connsiteY7-614" fmla="*/ 283778 h 974979"/>
                  <a:gd name="connsiteX8-615" fmla="*/ 2077107 w 2409687"/>
                  <a:gd name="connsiteY8-616" fmla="*/ 342899 h 974979"/>
                  <a:gd name="connsiteX9-617" fmla="*/ 2225119 w 2409687"/>
                  <a:gd name="connsiteY9-618" fmla="*/ 413843 h 974979"/>
                  <a:gd name="connsiteX10-619" fmla="*/ 2288068 w 2409687"/>
                  <a:gd name="connsiteY10-620" fmla="*/ 528143 h 974979"/>
                  <a:gd name="connsiteX11-621" fmla="*/ 2328210 w 2409687"/>
                  <a:gd name="connsiteY11-622" fmla="*/ 654268 h 974979"/>
                  <a:gd name="connsiteX12-623" fmla="*/ 2374472 w 2409687"/>
                  <a:gd name="connsiteY12-624" fmla="*/ 839513 h 974979"/>
                  <a:gd name="connsiteX13-625" fmla="*/ 2408183 w 2409687"/>
                  <a:gd name="connsiteY13-626" fmla="*/ 965637 h 974979"/>
                  <a:gd name="connsiteX14-627" fmla="*/ 2404242 w 2409687"/>
                  <a:gd name="connsiteY14-628" fmla="*/ 965637 h 974979"/>
                  <a:gd name="connsiteX15-629" fmla="*/ 1229711 w 2409687"/>
                  <a:gd name="connsiteY15-630" fmla="*/ 969577 h 974979"/>
                  <a:gd name="connsiteX16-631" fmla="*/ 0 w 2409687"/>
                  <a:gd name="connsiteY16-632" fmla="*/ 965637 h 974979"/>
                  <a:gd name="connsiteX17-633" fmla="*/ 40448 w 2409687"/>
                  <a:gd name="connsiteY17-634" fmla="*/ 693682 h 974979"/>
                  <a:gd name="connsiteX18-635" fmla="*/ 73740 w 2409687"/>
                  <a:gd name="connsiteY18-636" fmla="*/ 496612 h 974979"/>
                  <a:gd name="connsiteX19-637" fmla="*/ 253395 w 2409687"/>
                  <a:gd name="connsiteY19-638" fmla="*/ 354724 h 974979"/>
                  <a:gd name="connsiteX20-639" fmla="*/ 855280 w 2409687"/>
                  <a:gd name="connsiteY20-640" fmla="*/ 189185 h 974979"/>
                  <a:gd name="connsiteX21-641" fmla="*/ 878929 w 2409687"/>
                  <a:gd name="connsiteY21-642" fmla="*/ 134007 h 974979"/>
                  <a:gd name="connsiteX22-643" fmla="*/ 902576 w 2409687"/>
                  <a:gd name="connsiteY22-644" fmla="*/ 98533 h 974979"/>
                  <a:gd name="connsiteX23-645" fmla="*/ 902083 w 2409687"/>
                  <a:gd name="connsiteY23-646" fmla="*/ 47049 h 974979"/>
                  <a:gd name="connsiteX24-647" fmla="*/ 893028 w 2409687"/>
                  <a:gd name="connsiteY24-648" fmla="*/ 0 h 974979"/>
                  <a:gd name="connsiteX0-649" fmla="*/ 893028 w 2409687"/>
                  <a:gd name="connsiteY0-650" fmla="*/ 0 h 974979"/>
                  <a:gd name="connsiteX1-651" fmla="*/ 1528551 w 2409687"/>
                  <a:gd name="connsiteY1-652" fmla="*/ 0 h 974979"/>
                  <a:gd name="connsiteX2-653" fmla="*/ 1523036 w 2409687"/>
                  <a:gd name="connsiteY2-654" fmla="*/ 9360 h 974979"/>
                  <a:gd name="connsiteX3-655" fmla="*/ 1509548 w 2409687"/>
                  <a:gd name="connsiteY3-656" fmla="*/ 43354 h 974979"/>
                  <a:gd name="connsiteX4-657" fmla="*/ 1525314 w 2409687"/>
                  <a:gd name="connsiteY4-658" fmla="*/ 141889 h 974979"/>
                  <a:gd name="connsiteX5-659" fmla="*/ 1560786 w 2409687"/>
                  <a:gd name="connsiteY5-660" fmla="*/ 157656 h 974979"/>
                  <a:gd name="connsiteX6-661" fmla="*/ 1600199 w 2409687"/>
                  <a:gd name="connsiteY6-662" fmla="*/ 212834 h 974979"/>
                  <a:gd name="connsiteX7-663" fmla="*/ 1848507 w 2409687"/>
                  <a:gd name="connsiteY7-664" fmla="*/ 283778 h 974979"/>
                  <a:gd name="connsiteX8-665" fmla="*/ 2077107 w 2409687"/>
                  <a:gd name="connsiteY8-666" fmla="*/ 342899 h 974979"/>
                  <a:gd name="connsiteX9-667" fmla="*/ 2225119 w 2409687"/>
                  <a:gd name="connsiteY9-668" fmla="*/ 413843 h 974979"/>
                  <a:gd name="connsiteX10-669" fmla="*/ 2288068 w 2409687"/>
                  <a:gd name="connsiteY10-670" fmla="*/ 528143 h 974979"/>
                  <a:gd name="connsiteX11-671" fmla="*/ 2328210 w 2409687"/>
                  <a:gd name="connsiteY11-672" fmla="*/ 654268 h 974979"/>
                  <a:gd name="connsiteX12-673" fmla="*/ 2374472 w 2409687"/>
                  <a:gd name="connsiteY12-674" fmla="*/ 839513 h 974979"/>
                  <a:gd name="connsiteX13-675" fmla="*/ 2408183 w 2409687"/>
                  <a:gd name="connsiteY13-676" fmla="*/ 965637 h 974979"/>
                  <a:gd name="connsiteX14-677" fmla="*/ 2404242 w 2409687"/>
                  <a:gd name="connsiteY14-678" fmla="*/ 965637 h 974979"/>
                  <a:gd name="connsiteX15-679" fmla="*/ 1229711 w 2409687"/>
                  <a:gd name="connsiteY15-680" fmla="*/ 969577 h 974979"/>
                  <a:gd name="connsiteX16-681" fmla="*/ 0 w 2409687"/>
                  <a:gd name="connsiteY16-682" fmla="*/ 965637 h 974979"/>
                  <a:gd name="connsiteX17-683" fmla="*/ 40448 w 2409687"/>
                  <a:gd name="connsiteY17-684" fmla="*/ 693682 h 974979"/>
                  <a:gd name="connsiteX18-685" fmla="*/ 73740 w 2409687"/>
                  <a:gd name="connsiteY18-686" fmla="*/ 496612 h 974979"/>
                  <a:gd name="connsiteX19-687" fmla="*/ 253395 w 2409687"/>
                  <a:gd name="connsiteY19-688" fmla="*/ 354724 h 974979"/>
                  <a:gd name="connsiteX20-689" fmla="*/ 855280 w 2409687"/>
                  <a:gd name="connsiteY20-690" fmla="*/ 189185 h 974979"/>
                  <a:gd name="connsiteX21-691" fmla="*/ 878929 w 2409687"/>
                  <a:gd name="connsiteY21-692" fmla="*/ 134007 h 974979"/>
                  <a:gd name="connsiteX22-693" fmla="*/ 902576 w 2409687"/>
                  <a:gd name="connsiteY22-694" fmla="*/ 98533 h 974979"/>
                  <a:gd name="connsiteX23-695" fmla="*/ 902083 w 2409687"/>
                  <a:gd name="connsiteY23-696" fmla="*/ 47049 h 974979"/>
                  <a:gd name="connsiteX24-697" fmla="*/ 893028 w 2409687"/>
                  <a:gd name="connsiteY24-698" fmla="*/ 0 h 97497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97" y="connsiteY24-98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-1" fmla="*/ 131823 w 1664828"/>
                  <a:gd name="connsiteY0-2" fmla="*/ 1630125 h 1640885"/>
                  <a:gd name="connsiteX1-3" fmla="*/ 52996 w 1664828"/>
                  <a:gd name="connsiteY1-4" fmla="*/ 1452763 h 1640885"/>
                  <a:gd name="connsiteX2-5" fmla="*/ 139706 w 1664828"/>
                  <a:gd name="connsiteY2-6" fmla="*/ 1326638 h 1640885"/>
                  <a:gd name="connsiteX3-7" fmla="*/ 187003 w 1664828"/>
                  <a:gd name="connsiteY3-8" fmla="*/ 1302990 h 1640885"/>
                  <a:gd name="connsiteX4-9" fmla="*/ 183061 w 1664828"/>
                  <a:gd name="connsiteY4-10" fmla="*/ 1220221 h 1640885"/>
                  <a:gd name="connsiteX5-11" fmla="*/ 155472 w 1664828"/>
                  <a:gd name="connsiteY5-12" fmla="*/ 1188690 h 1640885"/>
                  <a:gd name="connsiteX6-13" fmla="*/ 206709 w 1664828"/>
                  <a:gd name="connsiteY6-14" fmla="*/ 1109863 h 1640885"/>
                  <a:gd name="connsiteX7-15" fmla="*/ 254006 w 1664828"/>
                  <a:gd name="connsiteY7-16" fmla="*/ 1058625 h 1640885"/>
                  <a:gd name="connsiteX8-17" fmla="*/ 222475 w 1664828"/>
                  <a:gd name="connsiteY8-18" fmla="*/ 952207 h 1640885"/>
                  <a:gd name="connsiteX9-19" fmla="*/ 119999 w 1664828"/>
                  <a:gd name="connsiteY9-20" fmla="*/ 806376 h 1640885"/>
                  <a:gd name="connsiteX10-21" fmla="*/ 226416 w 1664828"/>
                  <a:gd name="connsiteY10-22" fmla="*/ 636897 h 1640885"/>
                  <a:gd name="connsiteX11-23" fmla="*/ 226416 w 1664828"/>
                  <a:gd name="connsiteY11-24" fmla="*/ 498949 h 1640885"/>
                  <a:gd name="connsiteX12-25" fmla="*/ 257947 w 1664828"/>
                  <a:gd name="connsiteY12-26" fmla="*/ 278232 h 1640885"/>
                  <a:gd name="connsiteX13-27" fmla="*/ 628437 w 1664828"/>
                  <a:gd name="connsiteY13-28" fmla="*/ 10218 h 1640885"/>
                  <a:gd name="connsiteX14-29" fmla="*/ 1089578 w 1664828"/>
                  <a:gd name="connsiteY14-30" fmla="*/ 65397 h 1640885"/>
                  <a:gd name="connsiteX15-31" fmla="*/ 1199937 w 1664828"/>
                  <a:gd name="connsiteY15-32" fmla="*/ 156049 h 1640885"/>
                  <a:gd name="connsiteX16-33" fmla="*/ 1361534 w 1664828"/>
                  <a:gd name="connsiteY16-34" fmla="*/ 219111 h 1640885"/>
                  <a:gd name="connsiteX17-35" fmla="*/ 1483716 w 1664828"/>
                  <a:gd name="connsiteY17-36" fmla="*/ 420121 h 1640885"/>
                  <a:gd name="connsiteX18-37" fmla="*/ 1436420 w 1664828"/>
                  <a:gd name="connsiteY18-38" fmla="*/ 609307 h 1640885"/>
                  <a:gd name="connsiteX19-39" fmla="*/ 1531013 w 1664828"/>
                  <a:gd name="connsiteY19-40" fmla="*/ 759080 h 1640885"/>
                  <a:gd name="connsiteX20-41" fmla="*/ 1503423 w 1664828"/>
                  <a:gd name="connsiteY20-42" fmla="*/ 960090 h 1640885"/>
                  <a:gd name="connsiteX21-43" fmla="*/ 1590134 w 1664828"/>
                  <a:gd name="connsiteY21-44" fmla="*/ 1074390 h 1640885"/>
                  <a:gd name="connsiteX22-45" fmla="*/ 1491599 w 1664828"/>
                  <a:gd name="connsiteY22-46" fmla="*/ 1322697 h 1640885"/>
                  <a:gd name="connsiteX23-47" fmla="*/ 1649254 w 1664828"/>
                  <a:gd name="connsiteY23-48" fmla="*/ 1460645 h 1640885"/>
                  <a:gd name="connsiteX24-49" fmla="*/ 1487658 w 1664828"/>
                  <a:gd name="connsiteY24-50" fmla="*/ 1602535 h 1640885"/>
                  <a:gd name="connsiteX25-51" fmla="*/ 131823 w 1664828"/>
                  <a:gd name="connsiteY25-52" fmla="*/ 1630125 h 1640885"/>
                  <a:gd name="connsiteX0-53" fmla="*/ 131823 w 1664828"/>
                  <a:gd name="connsiteY0-54" fmla="*/ 1630125 h 1640885"/>
                  <a:gd name="connsiteX1-55" fmla="*/ 52996 w 1664828"/>
                  <a:gd name="connsiteY1-56" fmla="*/ 1452763 h 1640885"/>
                  <a:gd name="connsiteX2-57" fmla="*/ 139706 w 1664828"/>
                  <a:gd name="connsiteY2-58" fmla="*/ 1326638 h 1640885"/>
                  <a:gd name="connsiteX3-59" fmla="*/ 187003 w 1664828"/>
                  <a:gd name="connsiteY3-60" fmla="*/ 1302990 h 1640885"/>
                  <a:gd name="connsiteX4-61" fmla="*/ 183061 w 1664828"/>
                  <a:gd name="connsiteY4-62" fmla="*/ 1220221 h 1640885"/>
                  <a:gd name="connsiteX5-63" fmla="*/ 155472 w 1664828"/>
                  <a:gd name="connsiteY5-64" fmla="*/ 1188690 h 1640885"/>
                  <a:gd name="connsiteX6-65" fmla="*/ 206709 w 1664828"/>
                  <a:gd name="connsiteY6-66" fmla="*/ 1109863 h 1640885"/>
                  <a:gd name="connsiteX7-67" fmla="*/ 254006 w 1664828"/>
                  <a:gd name="connsiteY7-68" fmla="*/ 1058625 h 1640885"/>
                  <a:gd name="connsiteX8-69" fmla="*/ 222475 w 1664828"/>
                  <a:gd name="connsiteY8-70" fmla="*/ 952207 h 1640885"/>
                  <a:gd name="connsiteX9-71" fmla="*/ 119999 w 1664828"/>
                  <a:gd name="connsiteY9-72" fmla="*/ 806376 h 1640885"/>
                  <a:gd name="connsiteX10-73" fmla="*/ 226416 w 1664828"/>
                  <a:gd name="connsiteY10-74" fmla="*/ 636897 h 1640885"/>
                  <a:gd name="connsiteX11-75" fmla="*/ 226416 w 1664828"/>
                  <a:gd name="connsiteY11-76" fmla="*/ 498949 h 1640885"/>
                  <a:gd name="connsiteX12-77" fmla="*/ 257947 w 1664828"/>
                  <a:gd name="connsiteY12-78" fmla="*/ 278232 h 1640885"/>
                  <a:gd name="connsiteX13-79" fmla="*/ 628437 w 1664828"/>
                  <a:gd name="connsiteY13-80" fmla="*/ 10218 h 1640885"/>
                  <a:gd name="connsiteX14-81" fmla="*/ 1089578 w 1664828"/>
                  <a:gd name="connsiteY14-82" fmla="*/ 65397 h 1640885"/>
                  <a:gd name="connsiteX15-83" fmla="*/ 1199937 w 1664828"/>
                  <a:gd name="connsiteY15-84" fmla="*/ 156049 h 1640885"/>
                  <a:gd name="connsiteX16-85" fmla="*/ 1361534 w 1664828"/>
                  <a:gd name="connsiteY16-86" fmla="*/ 219111 h 1640885"/>
                  <a:gd name="connsiteX17-87" fmla="*/ 1483716 w 1664828"/>
                  <a:gd name="connsiteY17-88" fmla="*/ 420121 h 1640885"/>
                  <a:gd name="connsiteX18-89" fmla="*/ 1436420 w 1664828"/>
                  <a:gd name="connsiteY18-90" fmla="*/ 609307 h 1640885"/>
                  <a:gd name="connsiteX19-91" fmla="*/ 1531013 w 1664828"/>
                  <a:gd name="connsiteY19-92" fmla="*/ 759080 h 1640885"/>
                  <a:gd name="connsiteX20-93" fmla="*/ 1503423 w 1664828"/>
                  <a:gd name="connsiteY20-94" fmla="*/ 960090 h 1640885"/>
                  <a:gd name="connsiteX21-95" fmla="*/ 1590134 w 1664828"/>
                  <a:gd name="connsiteY21-96" fmla="*/ 1074390 h 1640885"/>
                  <a:gd name="connsiteX22-97" fmla="*/ 1491599 w 1664828"/>
                  <a:gd name="connsiteY22-98" fmla="*/ 1322697 h 1640885"/>
                  <a:gd name="connsiteX23-99" fmla="*/ 1649254 w 1664828"/>
                  <a:gd name="connsiteY23-100" fmla="*/ 1460645 h 1640885"/>
                  <a:gd name="connsiteX24-101" fmla="*/ 1487658 w 1664828"/>
                  <a:gd name="connsiteY24-102" fmla="*/ 1602535 h 1640885"/>
                  <a:gd name="connsiteX25-103" fmla="*/ 131823 w 1664828"/>
                  <a:gd name="connsiteY25-104" fmla="*/ 1630125 h 1640885"/>
                  <a:gd name="connsiteX0-105" fmla="*/ 131823 w 1664828"/>
                  <a:gd name="connsiteY0-106" fmla="*/ 1638599 h 1649359"/>
                  <a:gd name="connsiteX1-107" fmla="*/ 52996 w 1664828"/>
                  <a:gd name="connsiteY1-108" fmla="*/ 1461237 h 1649359"/>
                  <a:gd name="connsiteX2-109" fmla="*/ 139706 w 1664828"/>
                  <a:gd name="connsiteY2-110" fmla="*/ 1335112 h 1649359"/>
                  <a:gd name="connsiteX3-111" fmla="*/ 187003 w 1664828"/>
                  <a:gd name="connsiteY3-112" fmla="*/ 1311464 h 1649359"/>
                  <a:gd name="connsiteX4-113" fmla="*/ 183061 w 1664828"/>
                  <a:gd name="connsiteY4-114" fmla="*/ 1228695 h 1649359"/>
                  <a:gd name="connsiteX5-115" fmla="*/ 155472 w 1664828"/>
                  <a:gd name="connsiteY5-116" fmla="*/ 1197164 h 1649359"/>
                  <a:gd name="connsiteX6-117" fmla="*/ 206709 w 1664828"/>
                  <a:gd name="connsiteY6-118" fmla="*/ 1118337 h 1649359"/>
                  <a:gd name="connsiteX7-119" fmla="*/ 254006 w 1664828"/>
                  <a:gd name="connsiteY7-120" fmla="*/ 1067099 h 1649359"/>
                  <a:gd name="connsiteX8-121" fmla="*/ 222475 w 1664828"/>
                  <a:gd name="connsiteY8-122" fmla="*/ 960681 h 1649359"/>
                  <a:gd name="connsiteX9-123" fmla="*/ 119999 w 1664828"/>
                  <a:gd name="connsiteY9-124" fmla="*/ 814850 h 1649359"/>
                  <a:gd name="connsiteX10-125" fmla="*/ 226416 w 1664828"/>
                  <a:gd name="connsiteY10-126" fmla="*/ 645371 h 1649359"/>
                  <a:gd name="connsiteX11-127" fmla="*/ 226416 w 1664828"/>
                  <a:gd name="connsiteY11-128" fmla="*/ 507423 h 1649359"/>
                  <a:gd name="connsiteX12-129" fmla="*/ 257947 w 1664828"/>
                  <a:gd name="connsiteY12-130" fmla="*/ 286706 h 1649359"/>
                  <a:gd name="connsiteX13-131" fmla="*/ 628437 w 1664828"/>
                  <a:gd name="connsiteY13-132" fmla="*/ 18692 h 1649359"/>
                  <a:gd name="connsiteX14-133" fmla="*/ 1069872 w 1664828"/>
                  <a:gd name="connsiteY14-134" fmla="*/ 38398 h 1649359"/>
                  <a:gd name="connsiteX15-135" fmla="*/ 1199937 w 1664828"/>
                  <a:gd name="connsiteY15-136" fmla="*/ 164523 h 1649359"/>
                  <a:gd name="connsiteX16-137" fmla="*/ 1361534 w 1664828"/>
                  <a:gd name="connsiteY16-138" fmla="*/ 227585 h 1649359"/>
                  <a:gd name="connsiteX17-139" fmla="*/ 1483716 w 1664828"/>
                  <a:gd name="connsiteY17-140" fmla="*/ 428595 h 1649359"/>
                  <a:gd name="connsiteX18-141" fmla="*/ 1436420 w 1664828"/>
                  <a:gd name="connsiteY18-142" fmla="*/ 617781 h 1649359"/>
                  <a:gd name="connsiteX19-143" fmla="*/ 1531013 w 1664828"/>
                  <a:gd name="connsiteY19-144" fmla="*/ 767554 h 1649359"/>
                  <a:gd name="connsiteX20-145" fmla="*/ 1503423 w 1664828"/>
                  <a:gd name="connsiteY20-146" fmla="*/ 968564 h 1649359"/>
                  <a:gd name="connsiteX21-147" fmla="*/ 1590134 w 1664828"/>
                  <a:gd name="connsiteY21-148" fmla="*/ 1082864 h 1649359"/>
                  <a:gd name="connsiteX22-149" fmla="*/ 1491599 w 1664828"/>
                  <a:gd name="connsiteY22-150" fmla="*/ 1331171 h 1649359"/>
                  <a:gd name="connsiteX23-151" fmla="*/ 1649254 w 1664828"/>
                  <a:gd name="connsiteY23-152" fmla="*/ 1469119 h 1649359"/>
                  <a:gd name="connsiteX24-153" fmla="*/ 1487658 w 1664828"/>
                  <a:gd name="connsiteY24-154" fmla="*/ 1611009 h 1649359"/>
                  <a:gd name="connsiteX25-155" fmla="*/ 131823 w 1664828"/>
                  <a:gd name="connsiteY25-156" fmla="*/ 1638599 h 1649359"/>
                  <a:gd name="connsiteX0-157" fmla="*/ 131823 w 1664828"/>
                  <a:gd name="connsiteY0-158" fmla="*/ 1638599 h 1671156"/>
                  <a:gd name="connsiteX1-159" fmla="*/ 52996 w 1664828"/>
                  <a:gd name="connsiteY1-160" fmla="*/ 1461237 h 1671156"/>
                  <a:gd name="connsiteX2-161" fmla="*/ 139706 w 1664828"/>
                  <a:gd name="connsiteY2-162" fmla="*/ 1335112 h 1671156"/>
                  <a:gd name="connsiteX3-163" fmla="*/ 187003 w 1664828"/>
                  <a:gd name="connsiteY3-164" fmla="*/ 1311464 h 1671156"/>
                  <a:gd name="connsiteX4-165" fmla="*/ 183061 w 1664828"/>
                  <a:gd name="connsiteY4-166" fmla="*/ 1228695 h 1671156"/>
                  <a:gd name="connsiteX5-167" fmla="*/ 155472 w 1664828"/>
                  <a:gd name="connsiteY5-168" fmla="*/ 1197164 h 1671156"/>
                  <a:gd name="connsiteX6-169" fmla="*/ 206709 w 1664828"/>
                  <a:gd name="connsiteY6-170" fmla="*/ 1118337 h 1671156"/>
                  <a:gd name="connsiteX7-171" fmla="*/ 254006 w 1664828"/>
                  <a:gd name="connsiteY7-172" fmla="*/ 1067099 h 1671156"/>
                  <a:gd name="connsiteX8-173" fmla="*/ 222475 w 1664828"/>
                  <a:gd name="connsiteY8-174" fmla="*/ 960681 h 1671156"/>
                  <a:gd name="connsiteX9-175" fmla="*/ 119999 w 1664828"/>
                  <a:gd name="connsiteY9-176" fmla="*/ 814850 h 1671156"/>
                  <a:gd name="connsiteX10-177" fmla="*/ 226416 w 1664828"/>
                  <a:gd name="connsiteY10-178" fmla="*/ 645371 h 1671156"/>
                  <a:gd name="connsiteX11-179" fmla="*/ 226416 w 1664828"/>
                  <a:gd name="connsiteY11-180" fmla="*/ 507423 h 1671156"/>
                  <a:gd name="connsiteX12-181" fmla="*/ 257947 w 1664828"/>
                  <a:gd name="connsiteY12-182" fmla="*/ 286706 h 1671156"/>
                  <a:gd name="connsiteX13-183" fmla="*/ 628437 w 1664828"/>
                  <a:gd name="connsiteY13-184" fmla="*/ 18692 h 1671156"/>
                  <a:gd name="connsiteX14-185" fmla="*/ 1069872 w 1664828"/>
                  <a:gd name="connsiteY14-186" fmla="*/ 38398 h 1671156"/>
                  <a:gd name="connsiteX15-187" fmla="*/ 1199937 w 1664828"/>
                  <a:gd name="connsiteY15-188" fmla="*/ 164523 h 1671156"/>
                  <a:gd name="connsiteX16-189" fmla="*/ 1361534 w 1664828"/>
                  <a:gd name="connsiteY16-190" fmla="*/ 227585 h 1671156"/>
                  <a:gd name="connsiteX17-191" fmla="*/ 1483716 w 1664828"/>
                  <a:gd name="connsiteY17-192" fmla="*/ 428595 h 1671156"/>
                  <a:gd name="connsiteX18-193" fmla="*/ 1436420 w 1664828"/>
                  <a:gd name="connsiteY18-194" fmla="*/ 617781 h 1671156"/>
                  <a:gd name="connsiteX19-195" fmla="*/ 1531013 w 1664828"/>
                  <a:gd name="connsiteY19-196" fmla="*/ 767554 h 1671156"/>
                  <a:gd name="connsiteX20-197" fmla="*/ 1503423 w 1664828"/>
                  <a:gd name="connsiteY20-198" fmla="*/ 968564 h 1671156"/>
                  <a:gd name="connsiteX21-199" fmla="*/ 1590134 w 1664828"/>
                  <a:gd name="connsiteY21-200" fmla="*/ 1082864 h 1671156"/>
                  <a:gd name="connsiteX22-201" fmla="*/ 1491599 w 1664828"/>
                  <a:gd name="connsiteY22-202" fmla="*/ 1331171 h 1671156"/>
                  <a:gd name="connsiteX23-203" fmla="*/ 1649254 w 1664828"/>
                  <a:gd name="connsiteY23-204" fmla="*/ 1469119 h 1671156"/>
                  <a:gd name="connsiteX24-205" fmla="*/ 1487658 w 1664828"/>
                  <a:gd name="connsiteY24-206" fmla="*/ 1654364 h 1671156"/>
                  <a:gd name="connsiteX25-207" fmla="*/ 131823 w 1664828"/>
                  <a:gd name="connsiteY25-208" fmla="*/ 1638599 h 167115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  <a:gd name="connsiteX0-85" fmla="*/ 63401 w 364959"/>
                <a:gd name="connsiteY0-86" fmla="*/ 16730 h 274528"/>
                <a:gd name="connsiteX1-87" fmla="*/ 150950 w 364959"/>
                <a:gd name="connsiteY1-88" fmla="*/ 152917 h 274528"/>
                <a:gd name="connsiteX2-89" fmla="*/ 184997 w 364959"/>
                <a:gd name="connsiteY2-90" fmla="*/ 186964 h 274528"/>
                <a:gd name="connsiteX3-91" fmla="*/ 243363 w 364959"/>
                <a:gd name="connsiteY3-92" fmla="*/ 84824 h 274528"/>
                <a:gd name="connsiteX4-93" fmla="*/ 272546 w 364959"/>
                <a:gd name="connsiteY4-94" fmla="*/ 7003 h 274528"/>
                <a:gd name="connsiteX5-95" fmla="*/ 296865 w 364959"/>
                <a:gd name="connsiteY5-96" fmla="*/ 7003 h 274528"/>
                <a:gd name="connsiteX6-97" fmla="*/ 345503 w 364959"/>
                <a:gd name="connsiteY6-98" fmla="*/ 36186 h 274528"/>
                <a:gd name="connsiteX7-99" fmla="*/ 364959 w 364959"/>
                <a:gd name="connsiteY7-100" fmla="*/ 94552 h 274528"/>
                <a:gd name="connsiteX8-101" fmla="*/ 287137 w 364959"/>
                <a:gd name="connsiteY8-102" fmla="*/ 118871 h 274528"/>
                <a:gd name="connsiteX9-103" fmla="*/ 184997 w 364959"/>
                <a:gd name="connsiteY9-104" fmla="*/ 274513 h 274528"/>
                <a:gd name="connsiteX10-105" fmla="*/ 82856 w 364959"/>
                <a:gd name="connsiteY10-106" fmla="*/ 109143 h 274528"/>
                <a:gd name="connsiteX11-107" fmla="*/ 14763 w 364959"/>
                <a:gd name="connsiteY11-108" fmla="*/ 89688 h 274528"/>
                <a:gd name="connsiteX12-109" fmla="*/ 171 w 364959"/>
                <a:gd name="connsiteY12-110" fmla="*/ 94552 h 274528"/>
                <a:gd name="connsiteX13-111" fmla="*/ 63401 w 364959"/>
                <a:gd name="connsiteY13-112" fmla="*/ 16730 h 274528"/>
                <a:gd name="connsiteX0-113" fmla="*/ 63401 w 364959"/>
                <a:gd name="connsiteY0-114" fmla="*/ 16730 h 274528"/>
                <a:gd name="connsiteX1-115" fmla="*/ 150950 w 364959"/>
                <a:gd name="connsiteY1-116" fmla="*/ 152917 h 274528"/>
                <a:gd name="connsiteX2-117" fmla="*/ 184997 w 364959"/>
                <a:gd name="connsiteY2-118" fmla="*/ 186964 h 274528"/>
                <a:gd name="connsiteX3-119" fmla="*/ 243363 w 364959"/>
                <a:gd name="connsiteY3-120" fmla="*/ 84824 h 274528"/>
                <a:gd name="connsiteX4-121" fmla="*/ 272546 w 364959"/>
                <a:gd name="connsiteY4-122" fmla="*/ 7003 h 274528"/>
                <a:gd name="connsiteX5-123" fmla="*/ 296865 w 364959"/>
                <a:gd name="connsiteY5-124" fmla="*/ 7003 h 274528"/>
                <a:gd name="connsiteX6-125" fmla="*/ 345503 w 364959"/>
                <a:gd name="connsiteY6-126" fmla="*/ 36186 h 274528"/>
                <a:gd name="connsiteX7-127" fmla="*/ 364959 w 364959"/>
                <a:gd name="connsiteY7-128" fmla="*/ 94552 h 274528"/>
                <a:gd name="connsiteX8-129" fmla="*/ 287137 w 364959"/>
                <a:gd name="connsiteY8-130" fmla="*/ 118871 h 274528"/>
                <a:gd name="connsiteX9-131" fmla="*/ 184997 w 364959"/>
                <a:gd name="connsiteY9-132" fmla="*/ 274513 h 274528"/>
                <a:gd name="connsiteX10-133" fmla="*/ 82856 w 364959"/>
                <a:gd name="connsiteY10-134" fmla="*/ 109143 h 274528"/>
                <a:gd name="connsiteX11-135" fmla="*/ 14763 w 364959"/>
                <a:gd name="connsiteY11-136" fmla="*/ 89688 h 274528"/>
                <a:gd name="connsiteX12-137" fmla="*/ 171 w 364959"/>
                <a:gd name="connsiteY12-138" fmla="*/ 94552 h 274528"/>
                <a:gd name="connsiteX13-139" fmla="*/ 63401 w 364959"/>
                <a:gd name="connsiteY13-140" fmla="*/ 16730 h 274528"/>
                <a:gd name="connsiteX0-141" fmla="*/ 63401 w 364959"/>
                <a:gd name="connsiteY0-142" fmla="*/ 16730 h 274513"/>
                <a:gd name="connsiteX1-143" fmla="*/ 150950 w 364959"/>
                <a:gd name="connsiteY1-144" fmla="*/ 152917 h 274513"/>
                <a:gd name="connsiteX2-145" fmla="*/ 184997 w 364959"/>
                <a:gd name="connsiteY2-146" fmla="*/ 186964 h 274513"/>
                <a:gd name="connsiteX3-147" fmla="*/ 243363 w 364959"/>
                <a:gd name="connsiteY3-148" fmla="*/ 84824 h 274513"/>
                <a:gd name="connsiteX4-149" fmla="*/ 272546 w 364959"/>
                <a:gd name="connsiteY4-150" fmla="*/ 7003 h 274513"/>
                <a:gd name="connsiteX5-151" fmla="*/ 296865 w 364959"/>
                <a:gd name="connsiteY5-152" fmla="*/ 7003 h 274513"/>
                <a:gd name="connsiteX6-153" fmla="*/ 345503 w 364959"/>
                <a:gd name="connsiteY6-154" fmla="*/ 36186 h 274513"/>
                <a:gd name="connsiteX7-155" fmla="*/ 364959 w 364959"/>
                <a:gd name="connsiteY7-156" fmla="*/ 94552 h 274513"/>
                <a:gd name="connsiteX8-157" fmla="*/ 287137 w 364959"/>
                <a:gd name="connsiteY8-158" fmla="*/ 118871 h 274513"/>
                <a:gd name="connsiteX9-159" fmla="*/ 184997 w 364959"/>
                <a:gd name="connsiteY9-160" fmla="*/ 274513 h 274513"/>
                <a:gd name="connsiteX10-161" fmla="*/ 82856 w 364959"/>
                <a:gd name="connsiteY10-162" fmla="*/ 109143 h 274513"/>
                <a:gd name="connsiteX11-163" fmla="*/ 14763 w 364959"/>
                <a:gd name="connsiteY11-164" fmla="*/ 89688 h 274513"/>
                <a:gd name="connsiteX12-165" fmla="*/ 171 w 364959"/>
                <a:gd name="connsiteY12-166" fmla="*/ 94552 h 274513"/>
                <a:gd name="connsiteX13-167" fmla="*/ 63401 w 364959"/>
                <a:gd name="connsiteY13-168" fmla="*/ 16730 h 274513"/>
                <a:gd name="connsiteX0-169" fmla="*/ 63401 w 364959"/>
                <a:gd name="connsiteY0-170" fmla="*/ 16730 h 274513"/>
                <a:gd name="connsiteX1-171" fmla="*/ 150950 w 364959"/>
                <a:gd name="connsiteY1-172" fmla="*/ 152917 h 274513"/>
                <a:gd name="connsiteX2-173" fmla="*/ 184997 w 364959"/>
                <a:gd name="connsiteY2-174" fmla="*/ 186964 h 274513"/>
                <a:gd name="connsiteX3-175" fmla="*/ 243363 w 364959"/>
                <a:gd name="connsiteY3-176" fmla="*/ 84824 h 274513"/>
                <a:gd name="connsiteX4-177" fmla="*/ 272546 w 364959"/>
                <a:gd name="connsiteY4-178" fmla="*/ 7003 h 274513"/>
                <a:gd name="connsiteX5-179" fmla="*/ 296865 w 364959"/>
                <a:gd name="connsiteY5-180" fmla="*/ 7003 h 274513"/>
                <a:gd name="connsiteX6-181" fmla="*/ 345503 w 364959"/>
                <a:gd name="connsiteY6-182" fmla="*/ 36186 h 274513"/>
                <a:gd name="connsiteX7-183" fmla="*/ 364959 w 364959"/>
                <a:gd name="connsiteY7-184" fmla="*/ 94552 h 274513"/>
                <a:gd name="connsiteX8-185" fmla="*/ 287137 w 364959"/>
                <a:gd name="connsiteY8-186" fmla="*/ 118871 h 274513"/>
                <a:gd name="connsiteX9-187" fmla="*/ 184997 w 364959"/>
                <a:gd name="connsiteY9-188" fmla="*/ 274513 h 274513"/>
                <a:gd name="connsiteX10-189" fmla="*/ 82856 w 364959"/>
                <a:gd name="connsiteY10-190" fmla="*/ 109143 h 274513"/>
                <a:gd name="connsiteX11-191" fmla="*/ 14763 w 364959"/>
                <a:gd name="connsiteY11-192" fmla="*/ 89688 h 274513"/>
                <a:gd name="connsiteX12-193" fmla="*/ 171 w 364959"/>
                <a:gd name="connsiteY12-194" fmla="*/ 94552 h 274513"/>
                <a:gd name="connsiteX13-195" fmla="*/ 63401 w 364959"/>
                <a:gd name="connsiteY13-196" fmla="*/ 16730 h 274513"/>
                <a:gd name="connsiteX0-197" fmla="*/ 63401 w 364959"/>
                <a:gd name="connsiteY0-198" fmla="*/ 16730 h 274513"/>
                <a:gd name="connsiteX1-199" fmla="*/ 150950 w 364959"/>
                <a:gd name="connsiteY1-200" fmla="*/ 152917 h 274513"/>
                <a:gd name="connsiteX2-201" fmla="*/ 184997 w 364959"/>
                <a:gd name="connsiteY2-202" fmla="*/ 186964 h 274513"/>
                <a:gd name="connsiteX3-203" fmla="*/ 243363 w 364959"/>
                <a:gd name="connsiteY3-204" fmla="*/ 84824 h 274513"/>
                <a:gd name="connsiteX4-205" fmla="*/ 272546 w 364959"/>
                <a:gd name="connsiteY4-206" fmla="*/ 7003 h 274513"/>
                <a:gd name="connsiteX5-207" fmla="*/ 296865 w 364959"/>
                <a:gd name="connsiteY5-208" fmla="*/ 7003 h 274513"/>
                <a:gd name="connsiteX6-209" fmla="*/ 345503 w 364959"/>
                <a:gd name="connsiteY6-210" fmla="*/ 36186 h 274513"/>
                <a:gd name="connsiteX7-211" fmla="*/ 364959 w 364959"/>
                <a:gd name="connsiteY7-212" fmla="*/ 94552 h 274513"/>
                <a:gd name="connsiteX8-213" fmla="*/ 287137 w 364959"/>
                <a:gd name="connsiteY8-214" fmla="*/ 118871 h 274513"/>
                <a:gd name="connsiteX9-215" fmla="*/ 184997 w 364959"/>
                <a:gd name="connsiteY9-216" fmla="*/ 274513 h 274513"/>
                <a:gd name="connsiteX10-217" fmla="*/ 80911 w 364959"/>
                <a:gd name="connsiteY10-218" fmla="*/ 120816 h 274513"/>
                <a:gd name="connsiteX11-219" fmla="*/ 14763 w 364959"/>
                <a:gd name="connsiteY11-220" fmla="*/ 89688 h 274513"/>
                <a:gd name="connsiteX12-221" fmla="*/ 171 w 364959"/>
                <a:gd name="connsiteY12-222" fmla="*/ 94552 h 274513"/>
                <a:gd name="connsiteX13-223" fmla="*/ 63401 w 364959"/>
                <a:gd name="connsiteY13-224" fmla="*/ 16730 h 274513"/>
                <a:gd name="connsiteX0-225" fmla="*/ 63401 w 364959"/>
                <a:gd name="connsiteY0-226" fmla="*/ 16730 h 274513"/>
                <a:gd name="connsiteX1-227" fmla="*/ 150950 w 364959"/>
                <a:gd name="connsiteY1-228" fmla="*/ 152917 h 274513"/>
                <a:gd name="connsiteX2-229" fmla="*/ 184997 w 364959"/>
                <a:gd name="connsiteY2-230" fmla="*/ 186964 h 274513"/>
                <a:gd name="connsiteX3-231" fmla="*/ 243363 w 364959"/>
                <a:gd name="connsiteY3-232" fmla="*/ 84824 h 274513"/>
                <a:gd name="connsiteX4-233" fmla="*/ 272546 w 364959"/>
                <a:gd name="connsiteY4-234" fmla="*/ 7003 h 274513"/>
                <a:gd name="connsiteX5-235" fmla="*/ 296865 w 364959"/>
                <a:gd name="connsiteY5-236" fmla="*/ 7003 h 274513"/>
                <a:gd name="connsiteX6-237" fmla="*/ 345503 w 364959"/>
                <a:gd name="connsiteY6-238" fmla="*/ 36186 h 274513"/>
                <a:gd name="connsiteX7-239" fmla="*/ 364959 w 364959"/>
                <a:gd name="connsiteY7-240" fmla="*/ 94552 h 274513"/>
                <a:gd name="connsiteX8-241" fmla="*/ 287137 w 364959"/>
                <a:gd name="connsiteY8-242" fmla="*/ 118871 h 274513"/>
                <a:gd name="connsiteX9-243" fmla="*/ 184997 w 364959"/>
                <a:gd name="connsiteY9-244" fmla="*/ 274513 h 274513"/>
                <a:gd name="connsiteX10-245" fmla="*/ 75075 w 364959"/>
                <a:gd name="connsiteY10-246" fmla="*/ 91635 h 274513"/>
                <a:gd name="connsiteX11-247" fmla="*/ 14763 w 364959"/>
                <a:gd name="connsiteY11-248" fmla="*/ 89688 h 274513"/>
                <a:gd name="connsiteX12-249" fmla="*/ 171 w 364959"/>
                <a:gd name="connsiteY12-250" fmla="*/ 94552 h 274513"/>
                <a:gd name="connsiteX13-251" fmla="*/ 63401 w 364959"/>
                <a:gd name="connsiteY13-252" fmla="*/ 16730 h 274513"/>
                <a:gd name="connsiteX0-253" fmla="*/ 63401 w 364959"/>
                <a:gd name="connsiteY0-254" fmla="*/ 16730 h 274513"/>
                <a:gd name="connsiteX1-255" fmla="*/ 150950 w 364959"/>
                <a:gd name="connsiteY1-256" fmla="*/ 152917 h 274513"/>
                <a:gd name="connsiteX2-257" fmla="*/ 184997 w 364959"/>
                <a:gd name="connsiteY2-258" fmla="*/ 186964 h 274513"/>
                <a:gd name="connsiteX3-259" fmla="*/ 243363 w 364959"/>
                <a:gd name="connsiteY3-260" fmla="*/ 84824 h 274513"/>
                <a:gd name="connsiteX4-261" fmla="*/ 272546 w 364959"/>
                <a:gd name="connsiteY4-262" fmla="*/ 7003 h 274513"/>
                <a:gd name="connsiteX5-263" fmla="*/ 296865 w 364959"/>
                <a:gd name="connsiteY5-264" fmla="*/ 7003 h 274513"/>
                <a:gd name="connsiteX6-265" fmla="*/ 345503 w 364959"/>
                <a:gd name="connsiteY6-266" fmla="*/ 36186 h 274513"/>
                <a:gd name="connsiteX7-267" fmla="*/ 364959 w 364959"/>
                <a:gd name="connsiteY7-268" fmla="*/ 94552 h 274513"/>
                <a:gd name="connsiteX8-269" fmla="*/ 287137 w 364959"/>
                <a:gd name="connsiteY8-270" fmla="*/ 118871 h 274513"/>
                <a:gd name="connsiteX9-271" fmla="*/ 184997 w 364959"/>
                <a:gd name="connsiteY9-272" fmla="*/ 274513 h 274513"/>
                <a:gd name="connsiteX10-273" fmla="*/ 84802 w 364959"/>
                <a:gd name="connsiteY10-274" fmla="*/ 105253 h 274513"/>
                <a:gd name="connsiteX11-275" fmla="*/ 14763 w 364959"/>
                <a:gd name="connsiteY11-276" fmla="*/ 89688 h 274513"/>
                <a:gd name="connsiteX12-277" fmla="*/ 171 w 364959"/>
                <a:gd name="connsiteY12-278" fmla="*/ 94552 h 274513"/>
                <a:gd name="connsiteX13-279" fmla="*/ 63401 w 364959"/>
                <a:gd name="connsiteY13-280" fmla="*/ 16730 h 274513"/>
                <a:gd name="connsiteX0-281" fmla="*/ 63401 w 364959"/>
                <a:gd name="connsiteY0-282" fmla="*/ 16730 h 274513"/>
                <a:gd name="connsiteX1-283" fmla="*/ 150950 w 364959"/>
                <a:gd name="connsiteY1-284" fmla="*/ 152917 h 274513"/>
                <a:gd name="connsiteX2-285" fmla="*/ 184997 w 364959"/>
                <a:gd name="connsiteY2-286" fmla="*/ 186964 h 274513"/>
                <a:gd name="connsiteX3-287" fmla="*/ 243363 w 364959"/>
                <a:gd name="connsiteY3-288" fmla="*/ 84824 h 274513"/>
                <a:gd name="connsiteX4-289" fmla="*/ 272546 w 364959"/>
                <a:gd name="connsiteY4-290" fmla="*/ 7003 h 274513"/>
                <a:gd name="connsiteX5-291" fmla="*/ 296865 w 364959"/>
                <a:gd name="connsiteY5-292" fmla="*/ 7003 h 274513"/>
                <a:gd name="connsiteX6-293" fmla="*/ 345503 w 364959"/>
                <a:gd name="connsiteY6-294" fmla="*/ 36186 h 274513"/>
                <a:gd name="connsiteX7-295" fmla="*/ 364959 w 364959"/>
                <a:gd name="connsiteY7-296" fmla="*/ 94552 h 274513"/>
                <a:gd name="connsiteX8-297" fmla="*/ 287137 w 364959"/>
                <a:gd name="connsiteY8-298" fmla="*/ 118871 h 274513"/>
                <a:gd name="connsiteX9-299" fmla="*/ 184997 w 364959"/>
                <a:gd name="connsiteY9-300" fmla="*/ 274513 h 274513"/>
                <a:gd name="connsiteX10-301" fmla="*/ 84802 w 364959"/>
                <a:gd name="connsiteY10-302" fmla="*/ 105253 h 274513"/>
                <a:gd name="connsiteX11-303" fmla="*/ 14763 w 364959"/>
                <a:gd name="connsiteY11-304" fmla="*/ 89688 h 274513"/>
                <a:gd name="connsiteX12-305" fmla="*/ 171 w 364959"/>
                <a:gd name="connsiteY12-306" fmla="*/ 94552 h 274513"/>
                <a:gd name="connsiteX13-307" fmla="*/ 63401 w 364959"/>
                <a:gd name="connsiteY13-308" fmla="*/ 16730 h 274513"/>
                <a:gd name="connsiteX0-309" fmla="*/ 63401 w 364959"/>
                <a:gd name="connsiteY0-310" fmla="*/ 16730 h 274513"/>
                <a:gd name="connsiteX1-311" fmla="*/ 150950 w 364959"/>
                <a:gd name="connsiteY1-312" fmla="*/ 152917 h 274513"/>
                <a:gd name="connsiteX2-313" fmla="*/ 184997 w 364959"/>
                <a:gd name="connsiteY2-314" fmla="*/ 186964 h 274513"/>
                <a:gd name="connsiteX3-315" fmla="*/ 243363 w 364959"/>
                <a:gd name="connsiteY3-316" fmla="*/ 84824 h 274513"/>
                <a:gd name="connsiteX4-317" fmla="*/ 272546 w 364959"/>
                <a:gd name="connsiteY4-318" fmla="*/ 7003 h 274513"/>
                <a:gd name="connsiteX5-319" fmla="*/ 296865 w 364959"/>
                <a:gd name="connsiteY5-320" fmla="*/ 7003 h 274513"/>
                <a:gd name="connsiteX6-321" fmla="*/ 345503 w 364959"/>
                <a:gd name="connsiteY6-322" fmla="*/ 36186 h 274513"/>
                <a:gd name="connsiteX7-323" fmla="*/ 364959 w 364959"/>
                <a:gd name="connsiteY7-324" fmla="*/ 94552 h 274513"/>
                <a:gd name="connsiteX8-325" fmla="*/ 287137 w 364959"/>
                <a:gd name="connsiteY8-326" fmla="*/ 118871 h 274513"/>
                <a:gd name="connsiteX9-327" fmla="*/ 184997 w 364959"/>
                <a:gd name="connsiteY9-328" fmla="*/ 274513 h 274513"/>
                <a:gd name="connsiteX10-329" fmla="*/ 84802 w 364959"/>
                <a:gd name="connsiteY10-330" fmla="*/ 105253 h 274513"/>
                <a:gd name="connsiteX11-331" fmla="*/ 14763 w 364959"/>
                <a:gd name="connsiteY11-332" fmla="*/ 89688 h 274513"/>
                <a:gd name="connsiteX12-333" fmla="*/ 171 w 364959"/>
                <a:gd name="connsiteY12-334" fmla="*/ 94552 h 274513"/>
                <a:gd name="connsiteX13-335" fmla="*/ 63401 w 364959"/>
                <a:gd name="connsiteY13-336" fmla="*/ 16730 h 274513"/>
                <a:gd name="connsiteX0-337" fmla="*/ 63401 w 364959"/>
                <a:gd name="connsiteY0-338" fmla="*/ 16730 h 274513"/>
                <a:gd name="connsiteX1-339" fmla="*/ 150950 w 364959"/>
                <a:gd name="connsiteY1-340" fmla="*/ 152917 h 274513"/>
                <a:gd name="connsiteX2-341" fmla="*/ 184997 w 364959"/>
                <a:gd name="connsiteY2-342" fmla="*/ 186964 h 274513"/>
                <a:gd name="connsiteX3-343" fmla="*/ 243363 w 364959"/>
                <a:gd name="connsiteY3-344" fmla="*/ 84824 h 274513"/>
                <a:gd name="connsiteX4-345" fmla="*/ 272546 w 364959"/>
                <a:gd name="connsiteY4-346" fmla="*/ 7003 h 274513"/>
                <a:gd name="connsiteX5-347" fmla="*/ 296865 w 364959"/>
                <a:gd name="connsiteY5-348" fmla="*/ 7003 h 274513"/>
                <a:gd name="connsiteX6-349" fmla="*/ 345503 w 364959"/>
                <a:gd name="connsiteY6-350" fmla="*/ 36186 h 274513"/>
                <a:gd name="connsiteX7-351" fmla="*/ 364959 w 364959"/>
                <a:gd name="connsiteY7-352" fmla="*/ 94552 h 274513"/>
                <a:gd name="connsiteX8-353" fmla="*/ 287137 w 364959"/>
                <a:gd name="connsiteY8-354" fmla="*/ 118871 h 274513"/>
                <a:gd name="connsiteX9-355" fmla="*/ 184997 w 364959"/>
                <a:gd name="connsiteY9-356" fmla="*/ 274513 h 274513"/>
                <a:gd name="connsiteX10-357" fmla="*/ 84802 w 364959"/>
                <a:gd name="connsiteY10-358" fmla="*/ 105253 h 274513"/>
                <a:gd name="connsiteX11-359" fmla="*/ 14763 w 364959"/>
                <a:gd name="connsiteY11-360" fmla="*/ 89688 h 274513"/>
                <a:gd name="connsiteX12-361" fmla="*/ 171 w 364959"/>
                <a:gd name="connsiteY12-362" fmla="*/ 94552 h 274513"/>
                <a:gd name="connsiteX13-363" fmla="*/ 63401 w 364959"/>
                <a:gd name="connsiteY13-364" fmla="*/ 16730 h 274513"/>
                <a:gd name="connsiteX0-365" fmla="*/ 63401 w 364959"/>
                <a:gd name="connsiteY0-366" fmla="*/ 16730 h 274513"/>
                <a:gd name="connsiteX1-367" fmla="*/ 150950 w 364959"/>
                <a:gd name="connsiteY1-368" fmla="*/ 152917 h 274513"/>
                <a:gd name="connsiteX2-369" fmla="*/ 184997 w 364959"/>
                <a:gd name="connsiteY2-370" fmla="*/ 186964 h 274513"/>
                <a:gd name="connsiteX3-371" fmla="*/ 243363 w 364959"/>
                <a:gd name="connsiteY3-372" fmla="*/ 84824 h 274513"/>
                <a:gd name="connsiteX4-373" fmla="*/ 272546 w 364959"/>
                <a:gd name="connsiteY4-374" fmla="*/ 7003 h 274513"/>
                <a:gd name="connsiteX5-375" fmla="*/ 296865 w 364959"/>
                <a:gd name="connsiteY5-376" fmla="*/ 7003 h 274513"/>
                <a:gd name="connsiteX6-377" fmla="*/ 345503 w 364959"/>
                <a:gd name="connsiteY6-378" fmla="*/ 36186 h 274513"/>
                <a:gd name="connsiteX7-379" fmla="*/ 364959 w 364959"/>
                <a:gd name="connsiteY7-380" fmla="*/ 94552 h 274513"/>
                <a:gd name="connsiteX8-381" fmla="*/ 287137 w 364959"/>
                <a:gd name="connsiteY8-382" fmla="*/ 118871 h 274513"/>
                <a:gd name="connsiteX9-383" fmla="*/ 184997 w 364959"/>
                <a:gd name="connsiteY9-384" fmla="*/ 274513 h 274513"/>
                <a:gd name="connsiteX10-385" fmla="*/ 84802 w 364959"/>
                <a:gd name="connsiteY10-386" fmla="*/ 105253 h 274513"/>
                <a:gd name="connsiteX11-387" fmla="*/ 14763 w 364959"/>
                <a:gd name="connsiteY11-388" fmla="*/ 89688 h 274513"/>
                <a:gd name="connsiteX12-389" fmla="*/ 171 w 364959"/>
                <a:gd name="connsiteY12-390" fmla="*/ 94552 h 274513"/>
                <a:gd name="connsiteX13-391" fmla="*/ 63401 w 364959"/>
                <a:gd name="connsiteY13-392" fmla="*/ 16730 h 274513"/>
                <a:gd name="connsiteX0-393" fmla="*/ 63401 w 364959"/>
                <a:gd name="connsiteY0-394" fmla="*/ 16730 h 274513"/>
                <a:gd name="connsiteX1-395" fmla="*/ 150950 w 364959"/>
                <a:gd name="connsiteY1-396" fmla="*/ 152917 h 274513"/>
                <a:gd name="connsiteX2-397" fmla="*/ 184997 w 364959"/>
                <a:gd name="connsiteY2-398" fmla="*/ 186964 h 274513"/>
                <a:gd name="connsiteX3-399" fmla="*/ 243363 w 364959"/>
                <a:gd name="connsiteY3-400" fmla="*/ 84824 h 274513"/>
                <a:gd name="connsiteX4-401" fmla="*/ 272546 w 364959"/>
                <a:gd name="connsiteY4-402" fmla="*/ 7003 h 274513"/>
                <a:gd name="connsiteX5-403" fmla="*/ 296865 w 364959"/>
                <a:gd name="connsiteY5-404" fmla="*/ 7003 h 274513"/>
                <a:gd name="connsiteX6-405" fmla="*/ 345503 w 364959"/>
                <a:gd name="connsiteY6-406" fmla="*/ 36186 h 274513"/>
                <a:gd name="connsiteX7-407" fmla="*/ 364959 w 364959"/>
                <a:gd name="connsiteY7-408" fmla="*/ 94552 h 274513"/>
                <a:gd name="connsiteX8-409" fmla="*/ 294919 w 364959"/>
                <a:gd name="connsiteY8-410" fmla="*/ 89690 h 274513"/>
                <a:gd name="connsiteX9-411" fmla="*/ 184997 w 364959"/>
                <a:gd name="connsiteY9-412" fmla="*/ 274513 h 274513"/>
                <a:gd name="connsiteX10-413" fmla="*/ 84802 w 364959"/>
                <a:gd name="connsiteY10-414" fmla="*/ 105253 h 274513"/>
                <a:gd name="connsiteX11-415" fmla="*/ 14763 w 364959"/>
                <a:gd name="connsiteY11-416" fmla="*/ 89688 h 274513"/>
                <a:gd name="connsiteX12-417" fmla="*/ 171 w 364959"/>
                <a:gd name="connsiteY12-418" fmla="*/ 94552 h 274513"/>
                <a:gd name="connsiteX13-419" fmla="*/ 63401 w 364959"/>
                <a:gd name="connsiteY13-420" fmla="*/ 16730 h 274513"/>
                <a:gd name="connsiteX0-421" fmla="*/ 63401 w 378577"/>
                <a:gd name="connsiteY0-422" fmla="*/ 16730 h 274513"/>
                <a:gd name="connsiteX1-423" fmla="*/ 150950 w 378577"/>
                <a:gd name="connsiteY1-424" fmla="*/ 152917 h 274513"/>
                <a:gd name="connsiteX2-425" fmla="*/ 184997 w 378577"/>
                <a:gd name="connsiteY2-426" fmla="*/ 186964 h 274513"/>
                <a:gd name="connsiteX3-427" fmla="*/ 243363 w 378577"/>
                <a:gd name="connsiteY3-428" fmla="*/ 84824 h 274513"/>
                <a:gd name="connsiteX4-429" fmla="*/ 272546 w 378577"/>
                <a:gd name="connsiteY4-430" fmla="*/ 7003 h 274513"/>
                <a:gd name="connsiteX5-431" fmla="*/ 296865 w 378577"/>
                <a:gd name="connsiteY5-432" fmla="*/ 7003 h 274513"/>
                <a:gd name="connsiteX6-433" fmla="*/ 345503 w 378577"/>
                <a:gd name="connsiteY6-434" fmla="*/ 36186 h 274513"/>
                <a:gd name="connsiteX7-435" fmla="*/ 378577 w 378577"/>
                <a:gd name="connsiteY7-436" fmla="*/ 98443 h 274513"/>
                <a:gd name="connsiteX8-437" fmla="*/ 294919 w 378577"/>
                <a:gd name="connsiteY8-438" fmla="*/ 89690 h 274513"/>
                <a:gd name="connsiteX9-439" fmla="*/ 184997 w 378577"/>
                <a:gd name="connsiteY9-440" fmla="*/ 274513 h 274513"/>
                <a:gd name="connsiteX10-441" fmla="*/ 84802 w 378577"/>
                <a:gd name="connsiteY10-442" fmla="*/ 105253 h 274513"/>
                <a:gd name="connsiteX11-443" fmla="*/ 14763 w 378577"/>
                <a:gd name="connsiteY11-444" fmla="*/ 89688 h 274513"/>
                <a:gd name="connsiteX12-445" fmla="*/ 171 w 378577"/>
                <a:gd name="connsiteY12-446" fmla="*/ 94552 h 274513"/>
                <a:gd name="connsiteX13-447" fmla="*/ 63401 w 378577"/>
                <a:gd name="connsiteY13-448" fmla="*/ 16730 h 274513"/>
                <a:gd name="connsiteX0-449" fmla="*/ 78821 w 393997"/>
                <a:gd name="connsiteY0-450" fmla="*/ 16730 h 274513"/>
                <a:gd name="connsiteX1-451" fmla="*/ 166370 w 393997"/>
                <a:gd name="connsiteY1-452" fmla="*/ 152917 h 274513"/>
                <a:gd name="connsiteX2-453" fmla="*/ 200417 w 393997"/>
                <a:gd name="connsiteY2-454" fmla="*/ 186964 h 274513"/>
                <a:gd name="connsiteX3-455" fmla="*/ 258783 w 393997"/>
                <a:gd name="connsiteY3-456" fmla="*/ 84824 h 274513"/>
                <a:gd name="connsiteX4-457" fmla="*/ 287966 w 393997"/>
                <a:gd name="connsiteY4-458" fmla="*/ 7003 h 274513"/>
                <a:gd name="connsiteX5-459" fmla="*/ 312285 w 393997"/>
                <a:gd name="connsiteY5-460" fmla="*/ 7003 h 274513"/>
                <a:gd name="connsiteX6-461" fmla="*/ 360923 w 393997"/>
                <a:gd name="connsiteY6-462" fmla="*/ 36186 h 274513"/>
                <a:gd name="connsiteX7-463" fmla="*/ 393997 w 393997"/>
                <a:gd name="connsiteY7-464" fmla="*/ 98443 h 274513"/>
                <a:gd name="connsiteX8-465" fmla="*/ 310339 w 393997"/>
                <a:gd name="connsiteY8-466" fmla="*/ 89690 h 274513"/>
                <a:gd name="connsiteX9-467" fmla="*/ 200417 w 393997"/>
                <a:gd name="connsiteY9-468" fmla="*/ 274513 h 274513"/>
                <a:gd name="connsiteX10-469" fmla="*/ 100222 w 393997"/>
                <a:gd name="connsiteY10-470" fmla="*/ 105253 h 274513"/>
                <a:gd name="connsiteX11-471" fmla="*/ 30183 w 393997"/>
                <a:gd name="connsiteY11-472" fmla="*/ 89688 h 274513"/>
                <a:gd name="connsiteX12-473" fmla="*/ 27 w 393997"/>
                <a:gd name="connsiteY12-474" fmla="*/ 102334 h 274513"/>
                <a:gd name="connsiteX13-475" fmla="*/ 78821 w 393997"/>
                <a:gd name="connsiteY13-476" fmla="*/ 16730 h 274513"/>
                <a:gd name="connsiteX0-477" fmla="*/ 78960 w 394136"/>
                <a:gd name="connsiteY0-478" fmla="*/ 16730 h 274513"/>
                <a:gd name="connsiteX1-479" fmla="*/ 166509 w 394136"/>
                <a:gd name="connsiteY1-480" fmla="*/ 152917 h 274513"/>
                <a:gd name="connsiteX2-481" fmla="*/ 200556 w 394136"/>
                <a:gd name="connsiteY2-482" fmla="*/ 186964 h 274513"/>
                <a:gd name="connsiteX3-483" fmla="*/ 258922 w 394136"/>
                <a:gd name="connsiteY3-484" fmla="*/ 84824 h 274513"/>
                <a:gd name="connsiteX4-485" fmla="*/ 288105 w 394136"/>
                <a:gd name="connsiteY4-486" fmla="*/ 7003 h 274513"/>
                <a:gd name="connsiteX5-487" fmla="*/ 312424 w 394136"/>
                <a:gd name="connsiteY5-488" fmla="*/ 7003 h 274513"/>
                <a:gd name="connsiteX6-489" fmla="*/ 361062 w 394136"/>
                <a:gd name="connsiteY6-490" fmla="*/ 36186 h 274513"/>
                <a:gd name="connsiteX7-491" fmla="*/ 394136 w 394136"/>
                <a:gd name="connsiteY7-492" fmla="*/ 98443 h 274513"/>
                <a:gd name="connsiteX8-493" fmla="*/ 310478 w 394136"/>
                <a:gd name="connsiteY8-494" fmla="*/ 89690 h 274513"/>
                <a:gd name="connsiteX9-495" fmla="*/ 200556 w 394136"/>
                <a:gd name="connsiteY9-496" fmla="*/ 274513 h 274513"/>
                <a:gd name="connsiteX10-497" fmla="*/ 100361 w 394136"/>
                <a:gd name="connsiteY10-498" fmla="*/ 105253 h 274513"/>
                <a:gd name="connsiteX11-499" fmla="*/ 166 w 394136"/>
                <a:gd name="connsiteY11-500" fmla="*/ 102334 h 274513"/>
                <a:gd name="connsiteX12-501" fmla="*/ 78960 w 394136"/>
                <a:gd name="connsiteY12-502" fmla="*/ 16730 h 274513"/>
                <a:gd name="connsiteX0-503" fmla="*/ 78960 w 394136"/>
                <a:gd name="connsiteY0-504" fmla="*/ 16730 h 274513"/>
                <a:gd name="connsiteX1-505" fmla="*/ 166509 w 394136"/>
                <a:gd name="connsiteY1-506" fmla="*/ 152917 h 274513"/>
                <a:gd name="connsiteX2-507" fmla="*/ 200556 w 394136"/>
                <a:gd name="connsiteY2-508" fmla="*/ 186964 h 274513"/>
                <a:gd name="connsiteX3-509" fmla="*/ 258922 w 394136"/>
                <a:gd name="connsiteY3-510" fmla="*/ 84824 h 274513"/>
                <a:gd name="connsiteX4-511" fmla="*/ 288105 w 394136"/>
                <a:gd name="connsiteY4-512" fmla="*/ 7003 h 274513"/>
                <a:gd name="connsiteX5-513" fmla="*/ 312424 w 394136"/>
                <a:gd name="connsiteY5-514" fmla="*/ 7003 h 274513"/>
                <a:gd name="connsiteX6-515" fmla="*/ 361062 w 394136"/>
                <a:gd name="connsiteY6-516" fmla="*/ 36186 h 274513"/>
                <a:gd name="connsiteX7-517" fmla="*/ 394136 w 394136"/>
                <a:gd name="connsiteY7-518" fmla="*/ 98443 h 274513"/>
                <a:gd name="connsiteX8-519" fmla="*/ 310478 w 394136"/>
                <a:gd name="connsiteY8-520" fmla="*/ 89690 h 274513"/>
                <a:gd name="connsiteX9-521" fmla="*/ 200556 w 394136"/>
                <a:gd name="connsiteY9-522" fmla="*/ 274513 h 274513"/>
                <a:gd name="connsiteX10-523" fmla="*/ 100361 w 394136"/>
                <a:gd name="connsiteY10-524" fmla="*/ 105253 h 274513"/>
                <a:gd name="connsiteX11-525" fmla="*/ 166 w 394136"/>
                <a:gd name="connsiteY11-526" fmla="*/ 102334 h 274513"/>
                <a:gd name="connsiteX12-527" fmla="*/ 78960 w 394136"/>
                <a:gd name="connsiteY12-528" fmla="*/ 16730 h 274513"/>
                <a:gd name="connsiteX0-529" fmla="*/ 78960 w 394136"/>
                <a:gd name="connsiteY0-530" fmla="*/ 16730 h 274513"/>
                <a:gd name="connsiteX1-531" fmla="*/ 166509 w 394136"/>
                <a:gd name="connsiteY1-532" fmla="*/ 152917 h 274513"/>
                <a:gd name="connsiteX2-533" fmla="*/ 200556 w 394136"/>
                <a:gd name="connsiteY2-534" fmla="*/ 186964 h 274513"/>
                <a:gd name="connsiteX3-535" fmla="*/ 258922 w 394136"/>
                <a:gd name="connsiteY3-536" fmla="*/ 84824 h 274513"/>
                <a:gd name="connsiteX4-537" fmla="*/ 288105 w 394136"/>
                <a:gd name="connsiteY4-538" fmla="*/ 7003 h 274513"/>
                <a:gd name="connsiteX5-539" fmla="*/ 312424 w 394136"/>
                <a:gd name="connsiteY5-540" fmla="*/ 7003 h 274513"/>
                <a:gd name="connsiteX6-541" fmla="*/ 361062 w 394136"/>
                <a:gd name="connsiteY6-542" fmla="*/ 36186 h 274513"/>
                <a:gd name="connsiteX7-543" fmla="*/ 394136 w 394136"/>
                <a:gd name="connsiteY7-544" fmla="*/ 98443 h 274513"/>
                <a:gd name="connsiteX8-545" fmla="*/ 310478 w 394136"/>
                <a:gd name="connsiteY8-546" fmla="*/ 89690 h 274513"/>
                <a:gd name="connsiteX9-547" fmla="*/ 200556 w 394136"/>
                <a:gd name="connsiteY9-548" fmla="*/ 274513 h 274513"/>
                <a:gd name="connsiteX10-549" fmla="*/ 100361 w 394136"/>
                <a:gd name="connsiteY10-550" fmla="*/ 105253 h 274513"/>
                <a:gd name="connsiteX11-551" fmla="*/ 166 w 394136"/>
                <a:gd name="connsiteY11-552" fmla="*/ 102334 h 274513"/>
                <a:gd name="connsiteX12-553" fmla="*/ 78960 w 394136"/>
                <a:gd name="connsiteY12-554" fmla="*/ 16730 h 274513"/>
                <a:gd name="connsiteX0-555" fmla="*/ 78794 w 393970"/>
                <a:gd name="connsiteY0-556" fmla="*/ 16730 h 274513"/>
                <a:gd name="connsiteX1-557" fmla="*/ 166343 w 393970"/>
                <a:gd name="connsiteY1-558" fmla="*/ 152917 h 274513"/>
                <a:gd name="connsiteX2-559" fmla="*/ 200390 w 393970"/>
                <a:gd name="connsiteY2-560" fmla="*/ 186964 h 274513"/>
                <a:gd name="connsiteX3-561" fmla="*/ 258756 w 393970"/>
                <a:gd name="connsiteY3-562" fmla="*/ 84824 h 274513"/>
                <a:gd name="connsiteX4-563" fmla="*/ 287939 w 393970"/>
                <a:gd name="connsiteY4-564" fmla="*/ 7003 h 274513"/>
                <a:gd name="connsiteX5-565" fmla="*/ 312258 w 393970"/>
                <a:gd name="connsiteY5-566" fmla="*/ 7003 h 274513"/>
                <a:gd name="connsiteX6-567" fmla="*/ 360896 w 393970"/>
                <a:gd name="connsiteY6-568" fmla="*/ 36186 h 274513"/>
                <a:gd name="connsiteX7-569" fmla="*/ 393970 w 393970"/>
                <a:gd name="connsiteY7-570" fmla="*/ 98443 h 274513"/>
                <a:gd name="connsiteX8-571" fmla="*/ 310312 w 393970"/>
                <a:gd name="connsiteY8-572" fmla="*/ 89690 h 274513"/>
                <a:gd name="connsiteX9-573" fmla="*/ 200390 w 393970"/>
                <a:gd name="connsiteY9-574" fmla="*/ 274513 h 274513"/>
                <a:gd name="connsiteX10-575" fmla="*/ 100195 w 393970"/>
                <a:gd name="connsiteY10-576" fmla="*/ 105253 h 274513"/>
                <a:gd name="connsiteX11-577" fmla="*/ 0 w 393970"/>
                <a:gd name="connsiteY11-578" fmla="*/ 102334 h 274513"/>
                <a:gd name="connsiteX12-579" fmla="*/ 78794 w 393970"/>
                <a:gd name="connsiteY12-580" fmla="*/ 16730 h 274513"/>
                <a:gd name="connsiteX0-581" fmla="*/ 78794 w 393970"/>
                <a:gd name="connsiteY0-582" fmla="*/ 16730 h 274513"/>
                <a:gd name="connsiteX1-583" fmla="*/ 166343 w 393970"/>
                <a:gd name="connsiteY1-584" fmla="*/ 152917 h 274513"/>
                <a:gd name="connsiteX2-585" fmla="*/ 200390 w 393970"/>
                <a:gd name="connsiteY2-586" fmla="*/ 186964 h 274513"/>
                <a:gd name="connsiteX3-587" fmla="*/ 258756 w 393970"/>
                <a:gd name="connsiteY3-588" fmla="*/ 84824 h 274513"/>
                <a:gd name="connsiteX4-589" fmla="*/ 287939 w 393970"/>
                <a:gd name="connsiteY4-590" fmla="*/ 7003 h 274513"/>
                <a:gd name="connsiteX5-591" fmla="*/ 312258 w 393970"/>
                <a:gd name="connsiteY5-592" fmla="*/ 7003 h 274513"/>
                <a:gd name="connsiteX6-593" fmla="*/ 360896 w 393970"/>
                <a:gd name="connsiteY6-594" fmla="*/ 36186 h 274513"/>
                <a:gd name="connsiteX7-595" fmla="*/ 393970 w 393970"/>
                <a:gd name="connsiteY7-596" fmla="*/ 98443 h 274513"/>
                <a:gd name="connsiteX8-597" fmla="*/ 310312 w 393970"/>
                <a:gd name="connsiteY8-598" fmla="*/ 89690 h 274513"/>
                <a:gd name="connsiteX9-599" fmla="*/ 200390 w 393970"/>
                <a:gd name="connsiteY9-600" fmla="*/ 274513 h 274513"/>
                <a:gd name="connsiteX10-601" fmla="*/ 100195 w 393970"/>
                <a:gd name="connsiteY10-602" fmla="*/ 105253 h 274513"/>
                <a:gd name="connsiteX11-603" fmla="*/ 0 w 393970"/>
                <a:gd name="connsiteY11-604" fmla="*/ 102334 h 274513"/>
                <a:gd name="connsiteX12-605" fmla="*/ 78794 w 393970"/>
                <a:gd name="connsiteY12-606" fmla="*/ 16730 h 274513"/>
                <a:gd name="connsiteX0-607" fmla="*/ 78794 w 393970"/>
                <a:gd name="connsiteY0-608" fmla="*/ 16730 h 274513"/>
                <a:gd name="connsiteX1-609" fmla="*/ 158561 w 393970"/>
                <a:gd name="connsiteY1-610" fmla="*/ 108172 h 274513"/>
                <a:gd name="connsiteX2-611" fmla="*/ 200390 w 393970"/>
                <a:gd name="connsiteY2-612" fmla="*/ 186964 h 274513"/>
                <a:gd name="connsiteX3-613" fmla="*/ 258756 w 393970"/>
                <a:gd name="connsiteY3-614" fmla="*/ 84824 h 274513"/>
                <a:gd name="connsiteX4-615" fmla="*/ 287939 w 393970"/>
                <a:gd name="connsiteY4-616" fmla="*/ 7003 h 274513"/>
                <a:gd name="connsiteX5-617" fmla="*/ 312258 w 393970"/>
                <a:gd name="connsiteY5-618" fmla="*/ 7003 h 274513"/>
                <a:gd name="connsiteX6-619" fmla="*/ 360896 w 393970"/>
                <a:gd name="connsiteY6-620" fmla="*/ 36186 h 274513"/>
                <a:gd name="connsiteX7-621" fmla="*/ 393970 w 393970"/>
                <a:gd name="connsiteY7-622" fmla="*/ 98443 h 274513"/>
                <a:gd name="connsiteX8-623" fmla="*/ 310312 w 393970"/>
                <a:gd name="connsiteY8-624" fmla="*/ 89690 h 274513"/>
                <a:gd name="connsiteX9-625" fmla="*/ 200390 w 393970"/>
                <a:gd name="connsiteY9-626" fmla="*/ 274513 h 274513"/>
                <a:gd name="connsiteX10-627" fmla="*/ 100195 w 393970"/>
                <a:gd name="connsiteY10-628" fmla="*/ 105253 h 274513"/>
                <a:gd name="connsiteX11-629" fmla="*/ 0 w 393970"/>
                <a:gd name="connsiteY11-630" fmla="*/ 102334 h 274513"/>
                <a:gd name="connsiteX12-631" fmla="*/ 78794 w 393970"/>
                <a:gd name="connsiteY12-632" fmla="*/ 16730 h 274513"/>
                <a:gd name="connsiteX0-633" fmla="*/ 78794 w 393970"/>
                <a:gd name="connsiteY0-634" fmla="*/ 16730 h 274513"/>
                <a:gd name="connsiteX1-635" fmla="*/ 158561 w 393970"/>
                <a:gd name="connsiteY1-636" fmla="*/ 108172 h 274513"/>
                <a:gd name="connsiteX2-637" fmla="*/ 200390 w 393970"/>
                <a:gd name="connsiteY2-638" fmla="*/ 186964 h 274513"/>
                <a:gd name="connsiteX3-639" fmla="*/ 258756 w 393970"/>
                <a:gd name="connsiteY3-640" fmla="*/ 84824 h 274513"/>
                <a:gd name="connsiteX4-641" fmla="*/ 287939 w 393970"/>
                <a:gd name="connsiteY4-642" fmla="*/ 7003 h 274513"/>
                <a:gd name="connsiteX5-643" fmla="*/ 312258 w 393970"/>
                <a:gd name="connsiteY5-644" fmla="*/ 7003 h 274513"/>
                <a:gd name="connsiteX6-645" fmla="*/ 360896 w 393970"/>
                <a:gd name="connsiteY6-646" fmla="*/ 36186 h 274513"/>
                <a:gd name="connsiteX7-647" fmla="*/ 393970 w 393970"/>
                <a:gd name="connsiteY7-648" fmla="*/ 98443 h 274513"/>
                <a:gd name="connsiteX8-649" fmla="*/ 310312 w 393970"/>
                <a:gd name="connsiteY8-650" fmla="*/ 89690 h 274513"/>
                <a:gd name="connsiteX9-651" fmla="*/ 200390 w 393970"/>
                <a:gd name="connsiteY9-652" fmla="*/ 274513 h 274513"/>
                <a:gd name="connsiteX10-653" fmla="*/ 100195 w 393970"/>
                <a:gd name="connsiteY10-654" fmla="*/ 105253 h 274513"/>
                <a:gd name="connsiteX11-655" fmla="*/ 0 w 393970"/>
                <a:gd name="connsiteY11-656" fmla="*/ 102334 h 274513"/>
                <a:gd name="connsiteX12-657" fmla="*/ 78794 w 393970"/>
                <a:gd name="connsiteY12-658" fmla="*/ 16730 h 274513"/>
                <a:gd name="connsiteX0-659" fmla="*/ 78794 w 393970"/>
                <a:gd name="connsiteY0-660" fmla="*/ 16730 h 274513"/>
                <a:gd name="connsiteX1-661" fmla="*/ 152726 w 393970"/>
                <a:gd name="connsiteY1-662" fmla="*/ 108172 h 274513"/>
                <a:gd name="connsiteX2-663" fmla="*/ 200390 w 393970"/>
                <a:gd name="connsiteY2-664" fmla="*/ 186964 h 274513"/>
                <a:gd name="connsiteX3-665" fmla="*/ 258756 w 393970"/>
                <a:gd name="connsiteY3-666" fmla="*/ 84824 h 274513"/>
                <a:gd name="connsiteX4-667" fmla="*/ 287939 w 393970"/>
                <a:gd name="connsiteY4-668" fmla="*/ 7003 h 274513"/>
                <a:gd name="connsiteX5-669" fmla="*/ 312258 w 393970"/>
                <a:gd name="connsiteY5-670" fmla="*/ 7003 h 274513"/>
                <a:gd name="connsiteX6-671" fmla="*/ 360896 w 393970"/>
                <a:gd name="connsiteY6-672" fmla="*/ 36186 h 274513"/>
                <a:gd name="connsiteX7-673" fmla="*/ 393970 w 393970"/>
                <a:gd name="connsiteY7-674" fmla="*/ 98443 h 274513"/>
                <a:gd name="connsiteX8-675" fmla="*/ 310312 w 393970"/>
                <a:gd name="connsiteY8-676" fmla="*/ 89690 h 274513"/>
                <a:gd name="connsiteX9-677" fmla="*/ 200390 w 393970"/>
                <a:gd name="connsiteY9-678" fmla="*/ 274513 h 274513"/>
                <a:gd name="connsiteX10-679" fmla="*/ 100195 w 393970"/>
                <a:gd name="connsiteY10-680" fmla="*/ 105253 h 274513"/>
                <a:gd name="connsiteX11-681" fmla="*/ 0 w 393970"/>
                <a:gd name="connsiteY11-682" fmla="*/ 102334 h 274513"/>
                <a:gd name="connsiteX12-683" fmla="*/ 78794 w 393970"/>
                <a:gd name="connsiteY12-684" fmla="*/ 16730 h 274513"/>
                <a:gd name="connsiteX0-685" fmla="*/ 78794 w 393970"/>
                <a:gd name="connsiteY0-686" fmla="*/ 16730 h 274513"/>
                <a:gd name="connsiteX1-687" fmla="*/ 152726 w 393970"/>
                <a:gd name="connsiteY1-688" fmla="*/ 108172 h 274513"/>
                <a:gd name="connsiteX2-689" fmla="*/ 200390 w 393970"/>
                <a:gd name="connsiteY2-690" fmla="*/ 186964 h 274513"/>
                <a:gd name="connsiteX3-691" fmla="*/ 258756 w 393970"/>
                <a:gd name="connsiteY3-692" fmla="*/ 84824 h 274513"/>
                <a:gd name="connsiteX4-693" fmla="*/ 287939 w 393970"/>
                <a:gd name="connsiteY4-694" fmla="*/ 7003 h 274513"/>
                <a:gd name="connsiteX5-695" fmla="*/ 312258 w 393970"/>
                <a:gd name="connsiteY5-696" fmla="*/ 7003 h 274513"/>
                <a:gd name="connsiteX6-697" fmla="*/ 360896 w 393970"/>
                <a:gd name="connsiteY6-698" fmla="*/ 36186 h 274513"/>
                <a:gd name="connsiteX7-699" fmla="*/ 393970 w 393970"/>
                <a:gd name="connsiteY7-700" fmla="*/ 98443 h 274513"/>
                <a:gd name="connsiteX8-701" fmla="*/ 310312 w 393970"/>
                <a:gd name="connsiteY8-702" fmla="*/ 89690 h 274513"/>
                <a:gd name="connsiteX9-703" fmla="*/ 200390 w 393970"/>
                <a:gd name="connsiteY9-704" fmla="*/ 274513 h 274513"/>
                <a:gd name="connsiteX10-705" fmla="*/ 100195 w 393970"/>
                <a:gd name="connsiteY10-706" fmla="*/ 105253 h 274513"/>
                <a:gd name="connsiteX11-707" fmla="*/ 0 w 393970"/>
                <a:gd name="connsiteY11-708" fmla="*/ 102334 h 274513"/>
                <a:gd name="connsiteX12-709" fmla="*/ 78794 w 393970"/>
                <a:gd name="connsiteY12-710" fmla="*/ 16730 h 274513"/>
                <a:gd name="connsiteX0-711" fmla="*/ 78794 w 393970"/>
                <a:gd name="connsiteY0-712" fmla="*/ 16730 h 274513"/>
                <a:gd name="connsiteX1-713" fmla="*/ 152726 w 393970"/>
                <a:gd name="connsiteY1-714" fmla="*/ 108172 h 274513"/>
                <a:gd name="connsiteX2-715" fmla="*/ 200390 w 393970"/>
                <a:gd name="connsiteY2-716" fmla="*/ 186964 h 274513"/>
                <a:gd name="connsiteX3-717" fmla="*/ 258756 w 393970"/>
                <a:gd name="connsiteY3-718" fmla="*/ 84824 h 274513"/>
                <a:gd name="connsiteX4-719" fmla="*/ 287939 w 393970"/>
                <a:gd name="connsiteY4-720" fmla="*/ 7003 h 274513"/>
                <a:gd name="connsiteX5-721" fmla="*/ 312258 w 393970"/>
                <a:gd name="connsiteY5-722" fmla="*/ 7003 h 274513"/>
                <a:gd name="connsiteX6-723" fmla="*/ 360896 w 393970"/>
                <a:gd name="connsiteY6-724" fmla="*/ 36186 h 274513"/>
                <a:gd name="connsiteX7-725" fmla="*/ 393970 w 393970"/>
                <a:gd name="connsiteY7-726" fmla="*/ 98443 h 274513"/>
                <a:gd name="connsiteX8-727" fmla="*/ 310312 w 393970"/>
                <a:gd name="connsiteY8-728" fmla="*/ 89690 h 274513"/>
                <a:gd name="connsiteX9-729" fmla="*/ 200390 w 393970"/>
                <a:gd name="connsiteY9-730" fmla="*/ 274513 h 274513"/>
                <a:gd name="connsiteX10-731" fmla="*/ 100195 w 393970"/>
                <a:gd name="connsiteY10-732" fmla="*/ 105253 h 274513"/>
                <a:gd name="connsiteX11-733" fmla="*/ 0 w 393970"/>
                <a:gd name="connsiteY11-734" fmla="*/ 102334 h 274513"/>
                <a:gd name="connsiteX12-735" fmla="*/ 78794 w 393970"/>
                <a:gd name="connsiteY12-736" fmla="*/ 16730 h 274513"/>
                <a:gd name="connsiteX0-737" fmla="*/ 78794 w 393970"/>
                <a:gd name="connsiteY0-738" fmla="*/ 16312 h 274095"/>
                <a:gd name="connsiteX1-739" fmla="*/ 152726 w 393970"/>
                <a:gd name="connsiteY1-740" fmla="*/ 107754 h 274095"/>
                <a:gd name="connsiteX2-741" fmla="*/ 200390 w 393970"/>
                <a:gd name="connsiteY2-742" fmla="*/ 186546 h 274095"/>
                <a:gd name="connsiteX3-743" fmla="*/ 249029 w 393970"/>
                <a:gd name="connsiteY3-744" fmla="*/ 78569 h 274095"/>
                <a:gd name="connsiteX4-745" fmla="*/ 287939 w 393970"/>
                <a:gd name="connsiteY4-746" fmla="*/ 6585 h 274095"/>
                <a:gd name="connsiteX5-747" fmla="*/ 312258 w 393970"/>
                <a:gd name="connsiteY5-748" fmla="*/ 6585 h 274095"/>
                <a:gd name="connsiteX6-749" fmla="*/ 360896 w 393970"/>
                <a:gd name="connsiteY6-750" fmla="*/ 35768 h 274095"/>
                <a:gd name="connsiteX7-751" fmla="*/ 393970 w 393970"/>
                <a:gd name="connsiteY7-752" fmla="*/ 98025 h 274095"/>
                <a:gd name="connsiteX8-753" fmla="*/ 310312 w 393970"/>
                <a:gd name="connsiteY8-754" fmla="*/ 89272 h 274095"/>
                <a:gd name="connsiteX9-755" fmla="*/ 200390 w 393970"/>
                <a:gd name="connsiteY9-756" fmla="*/ 274095 h 274095"/>
                <a:gd name="connsiteX10-757" fmla="*/ 100195 w 393970"/>
                <a:gd name="connsiteY10-758" fmla="*/ 104835 h 274095"/>
                <a:gd name="connsiteX11-759" fmla="*/ 0 w 393970"/>
                <a:gd name="connsiteY11-760" fmla="*/ 101916 h 274095"/>
                <a:gd name="connsiteX12-761" fmla="*/ 78794 w 393970"/>
                <a:gd name="connsiteY12-762" fmla="*/ 16312 h 27409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-1" fmla="*/ 0 w 2408803"/>
                <a:gd name="connsiteY0-2" fmla="*/ 2232087 h 2261428"/>
                <a:gd name="connsiteX1-3" fmla="*/ 59121 w 2408803"/>
                <a:gd name="connsiteY1-4" fmla="*/ 1834008 h 2261428"/>
                <a:gd name="connsiteX2-5" fmla="*/ 106417 w 2408803"/>
                <a:gd name="connsiteY2-6" fmla="*/ 1692118 h 2261428"/>
                <a:gd name="connsiteX3-7" fmla="*/ 220717 w 2408803"/>
                <a:gd name="connsiteY3-8" fmla="*/ 1636939 h 2261428"/>
                <a:gd name="connsiteX4-9" fmla="*/ 855280 w 2408803"/>
                <a:gd name="connsiteY4-10" fmla="*/ 1455635 h 2261428"/>
                <a:gd name="connsiteX5-11" fmla="*/ 851338 w 2408803"/>
                <a:gd name="connsiteY5-12" fmla="*/ 1459577 h 2261428"/>
                <a:gd name="connsiteX6-13" fmla="*/ 902576 w 2408803"/>
                <a:gd name="connsiteY6-14" fmla="*/ 1364983 h 2261428"/>
                <a:gd name="connsiteX7-15" fmla="*/ 890752 w 2408803"/>
                <a:gd name="connsiteY7-16" fmla="*/ 1254625 h 2261428"/>
                <a:gd name="connsiteX8-17" fmla="*/ 827690 w 2408803"/>
                <a:gd name="connsiteY8-18" fmla="*/ 1160032 h 2261428"/>
                <a:gd name="connsiteX9-19" fmla="*/ 780393 w 2408803"/>
                <a:gd name="connsiteY9-20" fmla="*/ 1053614 h 2261428"/>
                <a:gd name="connsiteX10-21" fmla="*/ 772511 w 2408803"/>
                <a:gd name="connsiteY10-22" fmla="*/ 970846 h 2261428"/>
                <a:gd name="connsiteX11-23" fmla="*/ 737038 w 2408803"/>
                <a:gd name="connsiteY11-24" fmla="*/ 939314 h 2261428"/>
                <a:gd name="connsiteX12-25" fmla="*/ 685800 w 2408803"/>
                <a:gd name="connsiteY12-26" fmla="*/ 852604 h 2261428"/>
                <a:gd name="connsiteX13-27" fmla="*/ 673976 w 2408803"/>
                <a:gd name="connsiteY13-28" fmla="*/ 742246 h 2261428"/>
                <a:gd name="connsiteX14-29" fmla="*/ 693683 w 2408803"/>
                <a:gd name="connsiteY14-30" fmla="*/ 687066 h 2261428"/>
                <a:gd name="connsiteX15-31" fmla="*/ 681859 w 2408803"/>
                <a:gd name="connsiteY15-32" fmla="*/ 596414 h 2261428"/>
                <a:gd name="connsiteX16-33" fmla="*/ 670035 w 2408803"/>
                <a:gd name="connsiteY16-34" fmla="*/ 501821 h 2261428"/>
                <a:gd name="connsiteX17-35" fmla="*/ 701566 w 2408803"/>
                <a:gd name="connsiteY17-36" fmla="*/ 332342 h 2261428"/>
                <a:gd name="connsiteX18-37" fmla="*/ 752804 w 2408803"/>
                <a:gd name="connsiteY18-38" fmla="*/ 210159 h 2261428"/>
                <a:gd name="connsiteX19-39" fmla="*/ 847397 w 2408803"/>
                <a:gd name="connsiteY19-40" fmla="*/ 127390 h 2261428"/>
                <a:gd name="connsiteX20-41" fmla="*/ 1056290 w 2408803"/>
                <a:gd name="connsiteY20-42" fmla="*/ 20973 h 2261428"/>
                <a:gd name="connsiteX21-43" fmla="*/ 1269124 w 2408803"/>
                <a:gd name="connsiteY21-44" fmla="*/ 1266 h 2261428"/>
                <a:gd name="connsiteX22-45" fmla="*/ 1438604 w 2408803"/>
                <a:gd name="connsiteY22-46" fmla="*/ 40680 h 2261428"/>
                <a:gd name="connsiteX23-47" fmla="*/ 1552904 w 2408803"/>
                <a:gd name="connsiteY23-48" fmla="*/ 99801 h 2261428"/>
                <a:gd name="connsiteX24-49" fmla="*/ 1596259 w 2408803"/>
                <a:gd name="connsiteY24-50" fmla="*/ 154980 h 2261428"/>
                <a:gd name="connsiteX25-51" fmla="*/ 1592317 w 2408803"/>
                <a:gd name="connsiteY25-52" fmla="*/ 233808 h 2261428"/>
                <a:gd name="connsiteX26-53" fmla="*/ 1627790 w 2408803"/>
                <a:gd name="connsiteY26-54" fmla="*/ 249573 h 2261428"/>
                <a:gd name="connsiteX27-55" fmla="*/ 1702676 w 2408803"/>
                <a:gd name="connsiteY27-56" fmla="*/ 308694 h 2261428"/>
                <a:gd name="connsiteX28-57" fmla="*/ 1730266 w 2408803"/>
                <a:gd name="connsiteY28-58" fmla="*/ 430877 h 2261428"/>
                <a:gd name="connsiteX29-59" fmla="*/ 1742090 w 2408803"/>
                <a:gd name="connsiteY29-60" fmla="*/ 600356 h 2261428"/>
                <a:gd name="connsiteX30-61" fmla="*/ 1722383 w 2408803"/>
                <a:gd name="connsiteY30-62" fmla="*/ 694949 h 2261428"/>
                <a:gd name="connsiteX31-63" fmla="*/ 1746031 w 2408803"/>
                <a:gd name="connsiteY31-64" fmla="*/ 758011 h 2261428"/>
                <a:gd name="connsiteX32-65" fmla="*/ 1702676 w 2408803"/>
                <a:gd name="connsiteY32-66" fmla="*/ 899901 h 2261428"/>
                <a:gd name="connsiteX33-67" fmla="*/ 1651438 w 2408803"/>
                <a:gd name="connsiteY33-68" fmla="*/ 966904 h 2261428"/>
                <a:gd name="connsiteX34-69" fmla="*/ 1651438 w 2408803"/>
                <a:gd name="connsiteY34-70" fmla="*/ 966904 h 2261428"/>
                <a:gd name="connsiteX35-71" fmla="*/ 1627790 w 2408803"/>
                <a:gd name="connsiteY35-72" fmla="*/ 986611 h 2261428"/>
                <a:gd name="connsiteX36-73" fmla="*/ 1604142 w 2408803"/>
                <a:gd name="connsiteY36-74" fmla="*/ 1128501 h 2261428"/>
                <a:gd name="connsiteX37-75" fmla="*/ 1533197 w 2408803"/>
                <a:gd name="connsiteY37-76" fmla="*/ 1258566 h 2261428"/>
                <a:gd name="connsiteX38-77" fmla="*/ 1509548 w 2408803"/>
                <a:gd name="connsiteY38-78" fmla="*/ 1309804 h 2261428"/>
                <a:gd name="connsiteX39-79" fmla="*/ 1525314 w 2408803"/>
                <a:gd name="connsiteY39-80" fmla="*/ 1408339 h 2261428"/>
                <a:gd name="connsiteX40-81" fmla="*/ 1592317 w 2408803"/>
                <a:gd name="connsiteY40-82" fmla="*/ 1491108 h 2261428"/>
                <a:gd name="connsiteX41-83" fmla="*/ 1848507 w 2408803"/>
                <a:gd name="connsiteY41-84" fmla="*/ 1550228 h 2261428"/>
                <a:gd name="connsiteX42-85" fmla="*/ 2077107 w 2408803"/>
                <a:gd name="connsiteY42-86" fmla="*/ 1609349 h 2261428"/>
                <a:gd name="connsiteX43-87" fmla="*/ 2211114 w 2408803"/>
                <a:gd name="connsiteY43-88" fmla="*/ 1652704 h 2261428"/>
                <a:gd name="connsiteX44-89" fmla="*/ 2325414 w 2408803"/>
                <a:gd name="connsiteY44-90" fmla="*/ 1696059 h 2261428"/>
                <a:gd name="connsiteX45-91" fmla="*/ 2360886 w 2408803"/>
                <a:gd name="connsiteY45-92" fmla="*/ 1849773 h 2261428"/>
                <a:gd name="connsiteX46-93" fmla="*/ 2388476 w 2408803"/>
                <a:gd name="connsiteY46-94" fmla="*/ 2050783 h 2261428"/>
                <a:gd name="connsiteX47-95" fmla="*/ 2408183 w 2408803"/>
                <a:gd name="connsiteY47-96" fmla="*/ 2232087 h 2261428"/>
                <a:gd name="connsiteX48-97" fmla="*/ 2404242 w 2408803"/>
                <a:gd name="connsiteY48-98" fmla="*/ 2232087 h 2261428"/>
                <a:gd name="connsiteX49-99" fmla="*/ 59121 w 2408803"/>
                <a:gd name="connsiteY49-100" fmla="*/ 2224204 h 2261428"/>
                <a:gd name="connsiteX50-101" fmla="*/ 0 w 2408803"/>
                <a:gd name="connsiteY50-102" fmla="*/ 2232087 h 2261428"/>
                <a:gd name="connsiteX0-103" fmla="*/ 241 w 2409044"/>
                <a:gd name="connsiteY0-104" fmla="*/ 2232087 h 2245516"/>
                <a:gd name="connsiteX1-105" fmla="*/ 59362 w 2409044"/>
                <a:gd name="connsiteY1-106" fmla="*/ 1834008 h 2245516"/>
                <a:gd name="connsiteX2-107" fmla="*/ 106658 w 2409044"/>
                <a:gd name="connsiteY2-108" fmla="*/ 1692118 h 2245516"/>
                <a:gd name="connsiteX3-109" fmla="*/ 220958 w 2409044"/>
                <a:gd name="connsiteY3-110" fmla="*/ 1636939 h 2245516"/>
                <a:gd name="connsiteX4-111" fmla="*/ 855521 w 2409044"/>
                <a:gd name="connsiteY4-112" fmla="*/ 1455635 h 2245516"/>
                <a:gd name="connsiteX5-113" fmla="*/ 851579 w 2409044"/>
                <a:gd name="connsiteY5-114" fmla="*/ 1459577 h 2245516"/>
                <a:gd name="connsiteX6-115" fmla="*/ 902817 w 2409044"/>
                <a:gd name="connsiteY6-116" fmla="*/ 1364983 h 2245516"/>
                <a:gd name="connsiteX7-117" fmla="*/ 890993 w 2409044"/>
                <a:gd name="connsiteY7-118" fmla="*/ 1254625 h 2245516"/>
                <a:gd name="connsiteX8-119" fmla="*/ 827931 w 2409044"/>
                <a:gd name="connsiteY8-120" fmla="*/ 1160032 h 2245516"/>
                <a:gd name="connsiteX9-121" fmla="*/ 780634 w 2409044"/>
                <a:gd name="connsiteY9-122" fmla="*/ 1053614 h 2245516"/>
                <a:gd name="connsiteX10-123" fmla="*/ 772752 w 2409044"/>
                <a:gd name="connsiteY10-124" fmla="*/ 970846 h 2245516"/>
                <a:gd name="connsiteX11-125" fmla="*/ 737279 w 2409044"/>
                <a:gd name="connsiteY11-126" fmla="*/ 939314 h 2245516"/>
                <a:gd name="connsiteX12-127" fmla="*/ 686041 w 2409044"/>
                <a:gd name="connsiteY12-128" fmla="*/ 852604 h 2245516"/>
                <a:gd name="connsiteX13-129" fmla="*/ 674217 w 2409044"/>
                <a:gd name="connsiteY13-130" fmla="*/ 742246 h 2245516"/>
                <a:gd name="connsiteX14-131" fmla="*/ 693924 w 2409044"/>
                <a:gd name="connsiteY14-132" fmla="*/ 687066 h 2245516"/>
                <a:gd name="connsiteX15-133" fmla="*/ 682100 w 2409044"/>
                <a:gd name="connsiteY15-134" fmla="*/ 596414 h 2245516"/>
                <a:gd name="connsiteX16-135" fmla="*/ 670276 w 2409044"/>
                <a:gd name="connsiteY16-136" fmla="*/ 501821 h 2245516"/>
                <a:gd name="connsiteX17-137" fmla="*/ 701807 w 2409044"/>
                <a:gd name="connsiteY17-138" fmla="*/ 332342 h 2245516"/>
                <a:gd name="connsiteX18-139" fmla="*/ 753045 w 2409044"/>
                <a:gd name="connsiteY18-140" fmla="*/ 210159 h 2245516"/>
                <a:gd name="connsiteX19-141" fmla="*/ 847638 w 2409044"/>
                <a:gd name="connsiteY19-142" fmla="*/ 127390 h 2245516"/>
                <a:gd name="connsiteX20-143" fmla="*/ 1056531 w 2409044"/>
                <a:gd name="connsiteY20-144" fmla="*/ 20973 h 2245516"/>
                <a:gd name="connsiteX21-145" fmla="*/ 1269365 w 2409044"/>
                <a:gd name="connsiteY21-146" fmla="*/ 1266 h 2245516"/>
                <a:gd name="connsiteX22-147" fmla="*/ 1438845 w 2409044"/>
                <a:gd name="connsiteY22-148" fmla="*/ 40680 h 2245516"/>
                <a:gd name="connsiteX23-149" fmla="*/ 1553145 w 2409044"/>
                <a:gd name="connsiteY23-150" fmla="*/ 99801 h 2245516"/>
                <a:gd name="connsiteX24-151" fmla="*/ 1596500 w 2409044"/>
                <a:gd name="connsiteY24-152" fmla="*/ 154980 h 2245516"/>
                <a:gd name="connsiteX25-153" fmla="*/ 1592558 w 2409044"/>
                <a:gd name="connsiteY25-154" fmla="*/ 233808 h 2245516"/>
                <a:gd name="connsiteX26-155" fmla="*/ 1628031 w 2409044"/>
                <a:gd name="connsiteY26-156" fmla="*/ 249573 h 2245516"/>
                <a:gd name="connsiteX27-157" fmla="*/ 1702917 w 2409044"/>
                <a:gd name="connsiteY27-158" fmla="*/ 308694 h 2245516"/>
                <a:gd name="connsiteX28-159" fmla="*/ 1730507 w 2409044"/>
                <a:gd name="connsiteY28-160" fmla="*/ 430877 h 2245516"/>
                <a:gd name="connsiteX29-161" fmla="*/ 1742331 w 2409044"/>
                <a:gd name="connsiteY29-162" fmla="*/ 600356 h 2245516"/>
                <a:gd name="connsiteX30-163" fmla="*/ 1722624 w 2409044"/>
                <a:gd name="connsiteY30-164" fmla="*/ 694949 h 2245516"/>
                <a:gd name="connsiteX31-165" fmla="*/ 1746272 w 2409044"/>
                <a:gd name="connsiteY31-166" fmla="*/ 758011 h 2245516"/>
                <a:gd name="connsiteX32-167" fmla="*/ 1702917 w 2409044"/>
                <a:gd name="connsiteY32-168" fmla="*/ 899901 h 2245516"/>
                <a:gd name="connsiteX33-169" fmla="*/ 1651679 w 2409044"/>
                <a:gd name="connsiteY33-170" fmla="*/ 966904 h 2245516"/>
                <a:gd name="connsiteX34-171" fmla="*/ 1651679 w 2409044"/>
                <a:gd name="connsiteY34-172" fmla="*/ 966904 h 2245516"/>
                <a:gd name="connsiteX35-173" fmla="*/ 1628031 w 2409044"/>
                <a:gd name="connsiteY35-174" fmla="*/ 986611 h 2245516"/>
                <a:gd name="connsiteX36-175" fmla="*/ 1604383 w 2409044"/>
                <a:gd name="connsiteY36-176" fmla="*/ 1128501 h 2245516"/>
                <a:gd name="connsiteX37-177" fmla="*/ 1533438 w 2409044"/>
                <a:gd name="connsiteY37-178" fmla="*/ 1258566 h 2245516"/>
                <a:gd name="connsiteX38-179" fmla="*/ 1509789 w 2409044"/>
                <a:gd name="connsiteY38-180" fmla="*/ 1309804 h 2245516"/>
                <a:gd name="connsiteX39-181" fmla="*/ 1525555 w 2409044"/>
                <a:gd name="connsiteY39-182" fmla="*/ 1408339 h 2245516"/>
                <a:gd name="connsiteX40-183" fmla="*/ 1592558 w 2409044"/>
                <a:gd name="connsiteY40-184" fmla="*/ 1491108 h 2245516"/>
                <a:gd name="connsiteX41-185" fmla="*/ 1848748 w 2409044"/>
                <a:gd name="connsiteY41-186" fmla="*/ 1550228 h 2245516"/>
                <a:gd name="connsiteX42-187" fmla="*/ 2077348 w 2409044"/>
                <a:gd name="connsiteY42-188" fmla="*/ 1609349 h 2245516"/>
                <a:gd name="connsiteX43-189" fmla="*/ 2211355 w 2409044"/>
                <a:gd name="connsiteY43-190" fmla="*/ 1652704 h 2245516"/>
                <a:gd name="connsiteX44-191" fmla="*/ 2325655 w 2409044"/>
                <a:gd name="connsiteY44-192" fmla="*/ 1696059 h 2245516"/>
                <a:gd name="connsiteX45-193" fmla="*/ 2361127 w 2409044"/>
                <a:gd name="connsiteY45-194" fmla="*/ 1849773 h 2245516"/>
                <a:gd name="connsiteX46-195" fmla="*/ 2388717 w 2409044"/>
                <a:gd name="connsiteY46-196" fmla="*/ 2050783 h 2245516"/>
                <a:gd name="connsiteX47-197" fmla="*/ 2408424 w 2409044"/>
                <a:gd name="connsiteY47-198" fmla="*/ 2232087 h 2245516"/>
                <a:gd name="connsiteX48-199" fmla="*/ 2404483 w 2409044"/>
                <a:gd name="connsiteY48-200" fmla="*/ 2232087 h 2245516"/>
                <a:gd name="connsiteX49-201" fmla="*/ 59362 w 2409044"/>
                <a:gd name="connsiteY49-202" fmla="*/ 2224204 h 2245516"/>
                <a:gd name="connsiteX50-203" fmla="*/ 241 w 2409044"/>
                <a:gd name="connsiteY50-204" fmla="*/ 2232087 h 2245516"/>
                <a:gd name="connsiteX0-205" fmla="*/ 62062 w 2470865"/>
                <a:gd name="connsiteY0-206" fmla="*/ 2232087 h 2262785"/>
                <a:gd name="connsiteX1-207" fmla="*/ 121183 w 2470865"/>
                <a:gd name="connsiteY1-208" fmla="*/ 1834008 h 2262785"/>
                <a:gd name="connsiteX2-209" fmla="*/ 168479 w 2470865"/>
                <a:gd name="connsiteY2-210" fmla="*/ 1692118 h 2262785"/>
                <a:gd name="connsiteX3-211" fmla="*/ 282779 w 2470865"/>
                <a:gd name="connsiteY3-212" fmla="*/ 1636939 h 2262785"/>
                <a:gd name="connsiteX4-213" fmla="*/ 917342 w 2470865"/>
                <a:gd name="connsiteY4-214" fmla="*/ 1455635 h 2262785"/>
                <a:gd name="connsiteX5-215" fmla="*/ 913400 w 2470865"/>
                <a:gd name="connsiteY5-216" fmla="*/ 1459577 h 2262785"/>
                <a:gd name="connsiteX6-217" fmla="*/ 964638 w 2470865"/>
                <a:gd name="connsiteY6-218" fmla="*/ 1364983 h 2262785"/>
                <a:gd name="connsiteX7-219" fmla="*/ 952814 w 2470865"/>
                <a:gd name="connsiteY7-220" fmla="*/ 1254625 h 2262785"/>
                <a:gd name="connsiteX8-221" fmla="*/ 889752 w 2470865"/>
                <a:gd name="connsiteY8-222" fmla="*/ 1160032 h 2262785"/>
                <a:gd name="connsiteX9-223" fmla="*/ 842455 w 2470865"/>
                <a:gd name="connsiteY9-224" fmla="*/ 1053614 h 2262785"/>
                <a:gd name="connsiteX10-225" fmla="*/ 834573 w 2470865"/>
                <a:gd name="connsiteY10-226" fmla="*/ 970846 h 2262785"/>
                <a:gd name="connsiteX11-227" fmla="*/ 799100 w 2470865"/>
                <a:gd name="connsiteY11-228" fmla="*/ 939314 h 2262785"/>
                <a:gd name="connsiteX12-229" fmla="*/ 747862 w 2470865"/>
                <a:gd name="connsiteY12-230" fmla="*/ 852604 h 2262785"/>
                <a:gd name="connsiteX13-231" fmla="*/ 736038 w 2470865"/>
                <a:gd name="connsiteY13-232" fmla="*/ 742246 h 2262785"/>
                <a:gd name="connsiteX14-233" fmla="*/ 755745 w 2470865"/>
                <a:gd name="connsiteY14-234" fmla="*/ 687066 h 2262785"/>
                <a:gd name="connsiteX15-235" fmla="*/ 743921 w 2470865"/>
                <a:gd name="connsiteY15-236" fmla="*/ 596414 h 2262785"/>
                <a:gd name="connsiteX16-237" fmla="*/ 732097 w 2470865"/>
                <a:gd name="connsiteY16-238" fmla="*/ 501821 h 2262785"/>
                <a:gd name="connsiteX17-239" fmla="*/ 763628 w 2470865"/>
                <a:gd name="connsiteY17-240" fmla="*/ 332342 h 2262785"/>
                <a:gd name="connsiteX18-241" fmla="*/ 814866 w 2470865"/>
                <a:gd name="connsiteY18-242" fmla="*/ 210159 h 2262785"/>
                <a:gd name="connsiteX19-243" fmla="*/ 909459 w 2470865"/>
                <a:gd name="connsiteY19-244" fmla="*/ 127390 h 2262785"/>
                <a:gd name="connsiteX20-245" fmla="*/ 1118352 w 2470865"/>
                <a:gd name="connsiteY20-246" fmla="*/ 20973 h 2262785"/>
                <a:gd name="connsiteX21-247" fmla="*/ 1331186 w 2470865"/>
                <a:gd name="connsiteY21-248" fmla="*/ 1266 h 2262785"/>
                <a:gd name="connsiteX22-249" fmla="*/ 1500666 w 2470865"/>
                <a:gd name="connsiteY22-250" fmla="*/ 40680 h 2262785"/>
                <a:gd name="connsiteX23-251" fmla="*/ 1614966 w 2470865"/>
                <a:gd name="connsiteY23-252" fmla="*/ 99801 h 2262785"/>
                <a:gd name="connsiteX24-253" fmla="*/ 1658321 w 2470865"/>
                <a:gd name="connsiteY24-254" fmla="*/ 154980 h 2262785"/>
                <a:gd name="connsiteX25-255" fmla="*/ 1654379 w 2470865"/>
                <a:gd name="connsiteY25-256" fmla="*/ 233808 h 2262785"/>
                <a:gd name="connsiteX26-257" fmla="*/ 1689852 w 2470865"/>
                <a:gd name="connsiteY26-258" fmla="*/ 249573 h 2262785"/>
                <a:gd name="connsiteX27-259" fmla="*/ 1764738 w 2470865"/>
                <a:gd name="connsiteY27-260" fmla="*/ 308694 h 2262785"/>
                <a:gd name="connsiteX28-261" fmla="*/ 1792328 w 2470865"/>
                <a:gd name="connsiteY28-262" fmla="*/ 430877 h 2262785"/>
                <a:gd name="connsiteX29-263" fmla="*/ 1804152 w 2470865"/>
                <a:gd name="connsiteY29-264" fmla="*/ 600356 h 2262785"/>
                <a:gd name="connsiteX30-265" fmla="*/ 1784445 w 2470865"/>
                <a:gd name="connsiteY30-266" fmla="*/ 694949 h 2262785"/>
                <a:gd name="connsiteX31-267" fmla="*/ 1808093 w 2470865"/>
                <a:gd name="connsiteY31-268" fmla="*/ 758011 h 2262785"/>
                <a:gd name="connsiteX32-269" fmla="*/ 1764738 w 2470865"/>
                <a:gd name="connsiteY32-270" fmla="*/ 899901 h 2262785"/>
                <a:gd name="connsiteX33-271" fmla="*/ 1713500 w 2470865"/>
                <a:gd name="connsiteY33-272" fmla="*/ 966904 h 2262785"/>
                <a:gd name="connsiteX34-273" fmla="*/ 1713500 w 2470865"/>
                <a:gd name="connsiteY34-274" fmla="*/ 966904 h 2262785"/>
                <a:gd name="connsiteX35-275" fmla="*/ 1689852 w 2470865"/>
                <a:gd name="connsiteY35-276" fmla="*/ 986611 h 2262785"/>
                <a:gd name="connsiteX36-277" fmla="*/ 1666204 w 2470865"/>
                <a:gd name="connsiteY36-278" fmla="*/ 1128501 h 2262785"/>
                <a:gd name="connsiteX37-279" fmla="*/ 1595259 w 2470865"/>
                <a:gd name="connsiteY37-280" fmla="*/ 1258566 h 2262785"/>
                <a:gd name="connsiteX38-281" fmla="*/ 1571610 w 2470865"/>
                <a:gd name="connsiteY38-282" fmla="*/ 1309804 h 2262785"/>
                <a:gd name="connsiteX39-283" fmla="*/ 1587376 w 2470865"/>
                <a:gd name="connsiteY39-284" fmla="*/ 1408339 h 2262785"/>
                <a:gd name="connsiteX40-285" fmla="*/ 1654379 w 2470865"/>
                <a:gd name="connsiteY40-286" fmla="*/ 1491108 h 2262785"/>
                <a:gd name="connsiteX41-287" fmla="*/ 1910569 w 2470865"/>
                <a:gd name="connsiteY41-288" fmla="*/ 1550228 h 2262785"/>
                <a:gd name="connsiteX42-289" fmla="*/ 2139169 w 2470865"/>
                <a:gd name="connsiteY42-290" fmla="*/ 1609349 h 2262785"/>
                <a:gd name="connsiteX43-291" fmla="*/ 2273176 w 2470865"/>
                <a:gd name="connsiteY43-292" fmla="*/ 1652704 h 2262785"/>
                <a:gd name="connsiteX44-293" fmla="*/ 2387476 w 2470865"/>
                <a:gd name="connsiteY44-294" fmla="*/ 1696059 h 2262785"/>
                <a:gd name="connsiteX45-295" fmla="*/ 2422948 w 2470865"/>
                <a:gd name="connsiteY45-296" fmla="*/ 1849773 h 2262785"/>
                <a:gd name="connsiteX46-297" fmla="*/ 2450538 w 2470865"/>
                <a:gd name="connsiteY46-298" fmla="*/ 2050783 h 2262785"/>
                <a:gd name="connsiteX47-299" fmla="*/ 2470245 w 2470865"/>
                <a:gd name="connsiteY47-300" fmla="*/ 2232087 h 2262785"/>
                <a:gd name="connsiteX48-301" fmla="*/ 2466304 w 2470865"/>
                <a:gd name="connsiteY48-302" fmla="*/ 2232087 h 2262785"/>
                <a:gd name="connsiteX49-303" fmla="*/ 1090762 w 2470865"/>
                <a:gd name="connsiteY49-304" fmla="*/ 2228145 h 2262785"/>
                <a:gd name="connsiteX50-305" fmla="*/ 62062 w 2470865"/>
                <a:gd name="connsiteY50-306" fmla="*/ 2232087 h 2262785"/>
                <a:gd name="connsiteX0-307" fmla="*/ 18957 w 2427760"/>
                <a:gd name="connsiteY0-308" fmla="*/ 2232087 h 2256644"/>
                <a:gd name="connsiteX1-309" fmla="*/ 78078 w 2427760"/>
                <a:gd name="connsiteY1-310" fmla="*/ 1834008 h 2256644"/>
                <a:gd name="connsiteX2-311" fmla="*/ 125374 w 2427760"/>
                <a:gd name="connsiteY2-312" fmla="*/ 1692118 h 2256644"/>
                <a:gd name="connsiteX3-313" fmla="*/ 239674 w 2427760"/>
                <a:gd name="connsiteY3-314" fmla="*/ 1636939 h 2256644"/>
                <a:gd name="connsiteX4-315" fmla="*/ 874237 w 2427760"/>
                <a:gd name="connsiteY4-316" fmla="*/ 1455635 h 2256644"/>
                <a:gd name="connsiteX5-317" fmla="*/ 870295 w 2427760"/>
                <a:gd name="connsiteY5-318" fmla="*/ 1459577 h 2256644"/>
                <a:gd name="connsiteX6-319" fmla="*/ 921533 w 2427760"/>
                <a:gd name="connsiteY6-320" fmla="*/ 1364983 h 2256644"/>
                <a:gd name="connsiteX7-321" fmla="*/ 909709 w 2427760"/>
                <a:gd name="connsiteY7-322" fmla="*/ 1254625 h 2256644"/>
                <a:gd name="connsiteX8-323" fmla="*/ 846647 w 2427760"/>
                <a:gd name="connsiteY8-324" fmla="*/ 1160032 h 2256644"/>
                <a:gd name="connsiteX9-325" fmla="*/ 799350 w 2427760"/>
                <a:gd name="connsiteY9-326" fmla="*/ 1053614 h 2256644"/>
                <a:gd name="connsiteX10-327" fmla="*/ 791468 w 2427760"/>
                <a:gd name="connsiteY10-328" fmla="*/ 970846 h 2256644"/>
                <a:gd name="connsiteX11-329" fmla="*/ 755995 w 2427760"/>
                <a:gd name="connsiteY11-330" fmla="*/ 939314 h 2256644"/>
                <a:gd name="connsiteX12-331" fmla="*/ 704757 w 2427760"/>
                <a:gd name="connsiteY12-332" fmla="*/ 852604 h 2256644"/>
                <a:gd name="connsiteX13-333" fmla="*/ 692933 w 2427760"/>
                <a:gd name="connsiteY13-334" fmla="*/ 742246 h 2256644"/>
                <a:gd name="connsiteX14-335" fmla="*/ 712640 w 2427760"/>
                <a:gd name="connsiteY14-336" fmla="*/ 687066 h 2256644"/>
                <a:gd name="connsiteX15-337" fmla="*/ 700816 w 2427760"/>
                <a:gd name="connsiteY15-338" fmla="*/ 596414 h 2256644"/>
                <a:gd name="connsiteX16-339" fmla="*/ 688992 w 2427760"/>
                <a:gd name="connsiteY16-340" fmla="*/ 501821 h 2256644"/>
                <a:gd name="connsiteX17-341" fmla="*/ 720523 w 2427760"/>
                <a:gd name="connsiteY17-342" fmla="*/ 332342 h 2256644"/>
                <a:gd name="connsiteX18-343" fmla="*/ 771761 w 2427760"/>
                <a:gd name="connsiteY18-344" fmla="*/ 210159 h 2256644"/>
                <a:gd name="connsiteX19-345" fmla="*/ 866354 w 2427760"/>
                <a:gd name="connsiteY19-346" fmla="*/ 127390 h 2256644"/>
                <a:gd name="connsiteX20-347" fmla="*/ 1075247 w 2427760"/>
                <a:gd name="connsiteY20-348" fmla="*/ 20973 h 2256644"/>
                <a:gd name="connsiteX21-349" fmla="*/ 1288081 w 2427760"/>
                <a:gd name="connsiteY21-350" fmla="*/ 1266 h 2256644"/>
                <a:gd name="connsiteX22-351" fmla="*/ 1457561 w 2427760"/>
                <a:gd name="connsiteY22-352" fmla="*/ 40680 h 2256644"/>
                <a:gd name="connsiteX23-353" fmla="*/ 1571861 w 2427760"/>
                <a:gd name="connsiteY23-354" fmla="*/ 99801 h 2256644"/>
                <a:gd name="connsiteX24-355" fmla="*/ 1615216 w 2427760"/>
                <a:gd name="connsiteY24-356" fmla="*/ 154980 h 2256644"/>
                <a:gd name="connsiteX25-357" fmla="*/ 1611274 w 2427760"/>
                <a:gd name="connsiteY25-358" fmla="*/ 233808 h 2256644"/>
                <a:gd name="connsiteX26-359" fmla="*/ 1646747 w 2427760"/>
                <a:gd name="connsiteY26-360" fmla="*/ 249573 h 2256644"/>
                <a:gd name="connsiteX27-361" fmla="*/ 1721633 w 2427760"/>
                <a:gd name="connsiteY27-362" fmla="*/ 308694 h 2256644"/>
                <a:gd name="connsiteX28-363" fmla="*/ 1749223 w 2427760"/>
                <a:gd name="connsiteY28-364" fmla="*/ 430877 h 2256644"/>
                <a:gd name="connsiteX29-365" fmla="*/ 1761047 w 2427760"/>
                <a:gd name="connsiteY29-366" fmla="*/ 600356 h 2256644"/>
                <a:gd name="connsiteX30-367" fmla="*/ 1741340 w 2427760"/>
                <a:gd name="connsiteY30-368" fmla="*/ 694949 h 2256644"/>
                <a:gd name="connsiteX31-369" fmla="*/ 1764988 w 2427760"/>
                <a:gd name="connsiteY31-370" fmla="*/ 758011 h 2256644"/>
                <a:gd name="connsiteX32-371" fmla="*/ 1721633 w 2427760"/>
                <a:gd name="connsiteY32-372" fmla="*/ 899901 h 2256644"/>
                <a:gd name="connsiteX33-373" fmla="*/ 1670395 w 2427760"/>
                <a:gd name="connsiteY33-374" fmla="*/ 966904 h 2256644"/>
                <a:gd name="connsiteX34-375" fmla="*/ 1670395 w 2427760"/>
                <a:gd name="connsiteY34-376" fmla="*/ 966904 h 2256644"/>
                <a:gd name="connsiteX35-377" fmla="*/ 1646747 w 2427760"/>
                <a:gd name="connsiteY35-378" fmla="*/ 986611 h 2256644"/>
                <a:gd name="connsiteX36-379" fmla="*/ 1623099 w 2427760"/>
                <a:gd name="connsiteY36-380" fmla="*/ 1128501 h 2256644"/>
                <a:gd name="connsiteX37-381" fmla="*/ 1552154 w 2427760"/>
                <a:gd name="connsiteY37-382" fmla="*/ 1258566 h 2256644"/>
                <a:gd name="connsiteX38-383" fmla="*/ 1528505 w 2427760"/>
                <a:gd name="connsiteY38-384" fmla="*/ 1309804 h 2256644"/>
                <a:gd name="connsiteX39-385" fmla="*/ 1544271 w 2427760"/>
                <a:gd name="connsiteY39-386" fmla="*/ 1408339 h 2256644"/>
                <a:gd name="connsiteX40-387" fmla="*/ 1611274 w 2427760"/>
                <a:gd name="connsiteY40-388" fmla="*/ 1491108 h 2256644"/>
                <a:gd name="connsiteX41-389" fmla="*/ 1867464 w 2427760"/>
                <a:gd name="connsiteY41-390" fmla="*/ 1550228 h 2256644"/>
                <a:gd name="connsiteX42-391" fmla="*/ 2096064 w 2427760"/>
                <a:gd name="connsiteY42-392" fmla="*/ 1609349 h 2256644"/>
                <a:gd name="connsiteX43-393" fmla="*/ 2230071 w 2427760"/>
                <a:gd name="connsiteY43-394" fmla="*/ 1652704 h 2256644"/>
                <a:gd name="connsiteX44-395" fmla="*/ 2344371 w 2427760"/>
                <a:gd name="connsiteY44-396" fmla="*/ 1696059 h 2256644"/>
                <a:gd name="connsiteX45-397" fmla="*/ 2379843 w 2427760"/>
                <a:gd name="connsiteY45-398" fmla="*/ 1849773 h 2256644"/>
                <a:gd name="connsiteX46-399" fmla="*/ 2407433 w 2427760"/>
                <a:gd name="connsiteY46-400" fmla="*/ 2050783 h 2256644"/>
                <a:gd name="connsiteX47-401" fmla="*/ 2427140 w 2427760"/>
                <a:gd name="connsiteY47-402" fmla="*/ 2232087 h 2256644"/>
                <a:gd name="connsiteX48-403" fmla="*/ 2423199 w 2427760"/>
                <a:gd name="connsiteY48-404" fmla="*/ 2232087 h 2256644"/>
                <a:gd name="connsiteX49-405" fmla="*/ 440685 w 2427760"/>
                <a:gd name="connsiteY49-406" fmla="*/ 2208438 h 2256644"/>
                <a:gd name="connsiteX50-407" fmla="*/ 18957 w 2427760"/>
                <a:gd name="connsiteY50-408" fmla="*/ 2232087 h 2256644"/>
                <a:gd name="connsiteX0-409" fmla="*/ 18957 w 2427760"/>
                <a:gd name="connsiteY0-410" fmla="*/ 2232087 h 2255961"/>
                <a:gd name="connsiteX1-411" fmla="*/ 78078 w 2427760"/>
                <a:gd name="connsiteY1-412" fmla="*/ 1834008 h 2255961"/>
                <a:gd name="connsiteX2-413" fmla="*/ 125374 w 2427760"/>
                <a:gd name="connsiteY2-414" fmla="*/ 1692118 h 2255961"/>
                <a:gd name="connsiteX3-415" fmla="*/ 239674 w 2427760"/>
                <a:gd name="connsiteY3-416" fmla="*/ 1636939 h 2255961"/>
                <a:gd name="connsiteX4-417" fmla="*/ 874237 w 2427760"/>
                <a:gd name="connsiteY4-418" fmla="*/ 1455635 h 2255961"/>
                <a:gd name="connsiteX5-419" fmla="*/ 870295 w 2427760"/>
                <a:gd name="connsiteY5-420" fmla="*/ 1459577 h 2255961"/>
                <a:gd name="connsiteX6-421" fmla="*/ 921533 w 2427760"/>
                <a:gd name="connsiteY6-422" fmla="*/ 1364983 h 2255961"/>
                <a:gd name="connsiteX7-423" fmla="*/ 909709 w 2427760"/>
                <a:gd name="connsiteY7-424" fmla="*/ 1254625 h 2255961"/>
                <a:gd name="connsiteX8-425" fmla="*/ 846647 w 2427760"/>
                <a:gd name="connsiteY8-426" fmla="*/ 1160032 h 2255961"/>
                <a:gd name="connsiteX9-427" fmla="*/ 799350 w 2427760"/>
                <a:gd name="connsiteY9-428" fmla="*/ 1053614 h 2255961"/>
                <a:gd name="connsiteX10-429" fmla="*/ 791468 w 2427760"/>
                <a:gd name="connsiteY10-430" fmla="*/ 970846 h 2255961"/>
                <a:gd name="connsiteX11-431" fmla="*/ 755995 w 2427760"/>
                <a:gd name="connsiteY11-432" fmla="*/ 939314 h 2255961"/>
                <a:gd name="connsiteX12-433" fmla="*/ 704757 w 2427760"/>
                <a:gd name="connsiteY12-434" fmla="*/ 852604 h 2255961"/>
                <a:gd name="connsiteX13-435" fmla="*/ 692933 w 2427760"/>
                <a:gd name="connsiteY13-436" fmla="*/ 742246 h 2255961"/>
                <a:gd name="connsiteX14-437" fmla="*/ 712640 w 2427760"/>
                <a:gd name="connsiteY14-438" fmla="*/ 687066 h 2255961"/>
                <a:gd name="connsiteX15-439" fmla="*/ 700816 w 2427760"/>
                <a:gd name="connsiteY15-440" fmla="*/ 596414 h 2255961"/>
                <a:gd name="connsiteX16-441" fmla="*/ 688992 w 2427760"/>
                <a:gd name="connsiteY16-442" fmla="*/ 501821 h 2255961"/>
                <a:gd name="connsiteX17-443" fmla="*/ 720523 w 2427760"/>
                <a:gd name="connsiteY17-444" fmla="*/ 332342 h 2255961"/>
                <a:gd name="connsiteX18-445" fmla="*/ 771761 w 2427760"/>
                <a:gd name="connsiteY18-446" fmla="*/ 210159 h 2255961"/>
                <a:gd name="connsiteX19-447" fmla="*/ 866354 w 2427760"/>
                <a:gd name="connsiteY19-448" fmla="*/ 127390 h 2255961"/>
                <a:gd name="connsiteX20-449" fmla="*/ 1075247 w 2427760"/>
                <a:gd name="connsiteY20-450" fmla="*/ 20973 h 2255961"/>
                <a:gd name="connsiteX21-451" fmla="*/ 1288081 w 2427760"/>
                <a:gd name="connsiteY21-452" fmla="*/ 1266 h 2255961"/>
                <a:gd name="connsiteX22-453" fmla="*/ 1457561 w 2427760"/>
                <a:gd name="connsiteY22-454" fmla="*/ 40680 h 2255961"/>
                <a:gd name="connsiteX23-455" fmla="*/ 1571861 w 2427760"/>
                <a:gd name="connsiteY23-456" fmla="*/ 99801 h 2255961"/>
                <a:gd name="connsiteX24-457" fmla="*/ 1615216 w 2427760"/>
                <a:gd name="connsiteY24-458" fmla="*/ 154980 h 2255961"/>
                <a:gd name="connsiteX25-459" fmla="*/ 1611274 w 2427760"/>
                <a:gd name="connsiteY25-460" fmla="*/ 233808 h 2255961"/>
                <a:gd name="connsiteX26-461" fmla="*/ 1646747 w 2427760"/>
                <a:gd name="connsiteY26-462" fmla="*/ 249573 h 2255961"/>
                <a:gd name="connsiteX27-463" fmla="*/ 1721633 w 2427760"/>
                <a:gd name="connsiteY27-464" fmla="*/ 308694 h 2255961"/>
                <a:gd name="connsiteX28-465" fmla="*/ 1749223 w 2427760"/>
                <a:gd name="connsiteY28-466" fmla="*/ 430877 h 2255961"/>
                <a:gd name="connsiteX29-467" fmla="*/ 1761047 w 2427760"/>
                <a:gd name="connsiteY29-468" fmla="*/ 600356 h 2255961"/>
                <a:gd name="connsiteX30-469" fmla="*/ 1741340 w 2427760"/>
                <a:gd name="connsiteY30-470" fmla="*/ 694949 h 2255961"/>
                <a:gd name="connsiteX31-471" fmla="*/ 1764988 w 2427760"/>
                <a:gd name="connsiteY31-472" fmla="*/ 758011 h 2255961"/>
                <a:gd name="connsiteX32-473" fmla="*/ 1721633 w 2427760"/>
                <a:gd name="connsiteY32-474" fmla="*/ 899901 h 2255961"/>
                <a:gd name="connsiteX33-475" fmla="*/ 1670395 w 2427760"/>
                <a:gd name="connsiteY33-476" fmla="*/ 966904 h 2255961"/>
                <a:gd name="connsiteX34-477" fmla="*/ 1670395 w 2427760"/>
                <a:gd name="connsiteY34-478" fmla="*/ 966904 h 2255961"/>
                <a:gd name="connsiteX35-479" fmla="*/ 1646747 w 2427760"/>
                <a:gd name="connsiteY35-480" fmla="*/ 986611 h 2255961"/>
                <a:gd name="connsiteX36-481" fmla="*/ 1623099 w 2427760"/>
                <a:gd name="connsiteY36-482" fmla="*/ 1128501 h 2255961"/>
                <a:gd name="connsiteX37-483" fmla="*/ 1552154 w 2427760"/>
                <a:gd name="connsiteY37-484" fmla="*/ 1258566 h 2255961"/>
                <a:gd name="connsiteX38-485" fmla="*/ 1528505 w 2427760"/>
                <a:gd name="connsiteY38-486" fmla="*/ 1309804 h 2255961"/>
                <a:gd name="connsiteX39-487" fmla="*/ 1544271 w 2427760"/>
                <a:gd name="connsiteY39-488" fmla="*/ 1408339 h 2255961"/>
                <a:gd name="connsiteX40-489" fmla="*/ 1611274 w 2427760"/>
                <a:gd name="connsiteY40-490" fmla="*/ 1491108 h 2255961"/>
                <a:gd name="connsiteX41-491" fmla="*/ 1867464 w 2427760"/>
                <a:gd name="connsiteY41-492" fmla="*/ 1550228 h 2255961"/>
                <a:gd name="connsiteX42-493" fmla="*/ 2096064 w 2427760"/>
                <a:gd name="connsiteY42-494" fmla="*/ 1609349 h 2255961"/>
                <a:gd name="connsiteX43-495" fmla="*/ 2230071 w 2427760"/>
                <a:gd name="connsiteY43-496" fmla="*/ 1652704 h 2255961"/>
                <a:gd name="connsiteX44-497" fmla="*/ 2344371 w 2427760"/>
                <a:gd name="connsiteY44-498" fmla="*/ 1696059 h 2255961"/>
                <a:gd name="connsiteX45-499" fmla="*/ 2379843 w 2427760"/>
                <a:gd name="connsiteY45-500" fmla="*/ 1849773 h 2255961"/>
                <a:gd name="connsiteX46-501" fmla="*/ 2407433 w 2427760"/>
                <a:gd name="connsiteY46-502" fmla="*/ 2050783 h 2255961"/>
                <a:gd name="connsiteX47-503" fmla="*/ 2427140 w 2427760"/>
                <a:gd name="connsiteY47-504" fmla="*/ 2232087 h 2255961"/>
                <a:gd name="connsiteX48-505" fmla="*/ 2423199 w 2427760"/>
                <a:gd name="connsiteY48-506" fmla="*/ 2232087 h 2255961"/>
                <a:gd name="connsiteX49-507" fmla="*/ 440685 w 2427760"/>
                <a:gd name="connsiteY49-508" fmla="*/ 2208438 h 2255961"/>
                <a:gd name="connsiteX50-509" fmla="*/ 18957 w 2427760"/>
                <a:gd name="connsiteY50-510" fmla="*/ 2232087 h 2255961"/>
                <a:gd name="connsiteX0-511" fmla="*/ 76709 w 2485512"/>
                <a:gd name="connsiteY0-512" fmla="*/ 2232087 h 2264696"/>
                <a:gd name="connsiteX1-513" fmla="*/ 135830 w 2485512"/>
                <a:gd name="connsiteY1-514" fmla="*/ 1834008 h 2264696"/>
                <a:gd name="connsiteX2-515" fmla="*/ 183126 w 2485512"/>
                <a:gd name="connsiteY2-516" fmla="*/ 1692118 h 2264696"/>
                <a:gd name="connsiteX3-517" fmla="*/ 297426 w 2485512"/>
                <a:gd name="connsiteY3-518" fmla="*/ 1636939 h 2264696"/>
                <a:gd name="connsiteX4-519" fmla="*/ 931989 w 2485512"/>
                <a:gd name="connsiteY4-520" fmla="*/ 1455635 h 2264696"/>
                <a:gd name="connsiteX5-521" fmla="*/ 928047 w 2485512"/>
                <a:gd name="connsiteY5-522" fmla="*/ 1459577 h 2264696"/>
                <a:gd name="connsiteX6-523" fmla="*/ 979285 w 2485512"/>
                <a:gd name="connsiteY6-524" fmla="*/ 1364983 h 2264696"/>
                <a:gd name="connsiteX7-525" fmla="*/ 967461 w 2485512"/>
                <a:gd name="connsiteY7-526" fmla="*/ 1254625 h 2264696"/>
                <a:gd name="connsiteX8-527" fmla="*/ 904399 w 2485512"/>
                <a:gd name="connsiteY8-528" fmla="*/ 1160032 h 2264696"/>
                <a:gd name="connsiteX9-529" fmla="*/ 857102 w 2485512"/>
                <a:gd name="connsiteY9-530" fmla="*/ 1053614 h 2264696"/>
                <a:gd name="connsiteX10-531" fmla="*/ 849220 w 2485512"/>
                <a:gd name="connsiteY10-532" fmla="*/ 970846 h 2264696"/>
                <a:gd name="connsiteX11-533" fmla="*/ 813747 w 2485512"/>
                <a:gd name="connsiteY11-534" fmla="*/ 939314 h 2264696"/>
                <a:gd name="connsiteX12-535" fmla="*/ 762509 w 2485512"/>
                <a:gd name="connsiteY12-536" fmla="*/ 852604 h 2264696"/>
                <a:gd name="connsiteX13-537" fmla="*/ 750685 w 2485512"/>
                <a:gd name="connsiteY13-538" fmla="*/ 742246 h 2264696"/>
                <a:gd name="connsiteX14-539" fmla="*/ 770392 w 2485512"/>
                <a:gd name="connsiteY14-540" fmla="*/ 687066 h 2264696"/>
                <a:gd name="connsiteX15-541" fmla="*/ 758568 w 2485512"/>
                <a:gd name="connsiteY15-542" fmla="*/ 596414 h 2264696"/>
                <a:gd name="connsiteX16-543" fmla="*/ 746744 w 2485512"/>
                <a:gd name="connsiteY16-544" fmla="*/ 501821 h 2264696"/>
                <a:gd name="connsiteX17-545" fmla="*/ 778275 w 2485512"/>
                <a:gd name="connsiteY17-546" fmla="*/ 332342 h 2264696"/>
                <a:gd name="connsiteX18-547" fmla="*/ 829513 w 2485512"/>
                <a:gd name="connsiteY18-548" fmla="*/ 210159 h 2264696"/>
                <a:gd name="connsiteX19-549" fmla="*/ 924106 w 2485512"/>
                <a:gd name="connsiteY19-550" fmla="*/ 127390 h 2264696"/>
                <a:gd name="connsiteX20-551" fmla="*/ 1132999 w 2485512"/>
                <a:gd name="connsiteY20-552" fmla="*/ 20973 h 2264696"/>
                <a:gd name="connsiteX21-553" fmla="*/ 1345833 w 2485512"/>
                <a:gd name="connsiteY21-554" fmla="*/ 1266 h 2264696"/>
                <a:gd name="connsiteX22-555" fmla="*/ 1515313 w 2485512"/>
                <a:gd name="connsiteY22-556" fmla="*/ 40680 h 2264696"/>
                <a:gd name="connsiteX23-557" fmla="*/ 1629613 w 2485512"/>
                <a:gd name="connsiteY23-558" fmla="*/ 99801 h 2264696"/>
                <a:gd name="connsiteX24-559" fmla="*/ 1672968 w 2485512"/>
                <a:gd name="connsiteY24-560" fmla="*/ 154980 h 2264696"/>
                <a:gd name="connsiteX25-561" fmla="*/ 1669026 w 2485512"/>
                <a:gd name="connsiteY25-562" fmla="*/ 233808 h 2264696"/>
                <a:gd name="connsiteX26-563" fmla="*/ 1704499 w 2485512"/>
                <a:gd name="connsiteY26-564" fmla="*/ 249573 h 2264696"/>
                <a:gd name="connsiteX27-565" fmla="*/ 1779385 w 2485512"/>
                <a:gd name="connsiteY27-566" fmla="*/ 308694 h 2264696"/>
                <a:gd name="connsiteX28-567" fmla="*/ 1806975 w 2485512"/>
                <a:gd name="connsiteY28-568" fmla="*/ 430877 h 2264696"/>
                <a:gd name="connsiteX29-569" fmla="*/ 1818799 w 2485512"/>
                <a:gd name="connsiteY29-570" fmla="*/ 600356 h 2264696"/>
                <a:gd name="connsiteX30-571" fmla="*/ 1799092 w 2485512"/>
                <a:gd name="connsiteY30-572" fmla="*/ 694949 h 2264696"/>
                <a:gd name="connsiteX31-573" fmla="*/ 1822740 w 2485512"/>
                <a:gd name="connsiteY31-574" fmla="*/ 758011 h 2264696"/>
                <a:gd name="connsiteX32-575" fmla="*/ 1779385 w 2485512"/>
                <a:gd name="connsiteY32-576" fmla="*/ 899901 h 2264696"/>
                <a:gd name="connsiteX33-577" fmla="*/ 1728147 w 2485512"/>
                <a:gd name="connsiteY33-578" fmla="*/ 966904 h 2264696"/>
                <a:gd name="connsiteX34-579" fmla="*/ 1728147 w 2485512"/>
                <a:gd name="connsiteY34-580" fmla="*/ 966904 h 2264696"/>
                <a:gd name="connsiteX35-581" fmla="*/ 1704499 w 2485512"/>
                <a:gd name="connsiteY35-582" fmla="*/ 986611 h 2264696"/>
                <a:gd name="connsiteX36-583" fmla="*/ 1680851 w 2485512"/>
                <a:gd name="connsiteY36-584" fmla="*/ 1128501 h 2264696"/>
                <a:gd name="connsiteX37-585" fmla="*/ 1609906 w 2485512"/>
                <a:gd name="connsiteY37-586" fmla="*/ 1258566 h 2264696"/>
                <a:gd name="connsiteX38-587" fmla="*/ 1586257 w 2485512"/>
                <a:gd name="connsiteY38-588" fmla="*/ 1309804 h 2264696"/>
                <a:gd name="connsiteX39-589" fmla="*/ 1602023 w 2485512"/>
                <a:gd name="connsiteY39-590" fmla="*/ 1408339 h 2264696"/>
                <a:gd name="connsiteX40-591" fmla="*/ 1669026 w 2485512"/>
                <a:gd name="connsiteY40-592" fmla="*/ 1491108 h 2264696"/>
                <a:gd name="connsiteX41-593" fmla="*/ 1925216 w 2485512"/>
                <a:gd name="connsiteY41-594" fmla="*/ 1550228 h 2264696"/>
                <a:gd name="connsiteX42-595" fmla="*/ 2153816 w 2485512"/>
                <a:gd name="connsiteY42-596" fmla="*/ 1609349 h 2264696"/>
                <a:gd name="connsiteX43-597" fmla="*/ 2287823 w 2485512"/>
                <a:gd name="connsiteY43-598" fmla="*/ 1652704 h 2264696"/>
                <a:gd name="connsiteX44-599" fmla="*/ 2402123 w 2485512"/>
                <a:gd name="connsiteY44-600" fmla="*/ 1696059 h 2264696"/>
                <a:gd name="connsiteX45-601" fmla="*/ 2437595 w 2485512"/>
                <a:gd name="connsiteY45-602" fmla="*/ 1849773 h 2264696"/>
                <a:gd name="connsiteX46-603" fmla="*/ 2465185 w 2485512"/>
                <a:gd name="connsiteY46-604" fmla="*/ 2050783 h 2264696"/>
                <a:gd name="connsiteX47-605" fmla="*/ 2484892 w 2485512"/>
                <a:gd name="connsiteY47-606" fmla="*/ 2232087 h 2264696"/>
                <a:gd name="connsiteX48-607" fmla="*/ 2480951 w 2485512"/>
                <a:gd name="connsiteY48-608" fmla="*/ 2232087 h 2264696"/>
                <a:gd name="connsiteX49-609" fmla="*/ 1306420 w 2485512"/>
                <a:gd name="connsiteY49-610" fmla="*/ 2236027 h 2264696"/>
                <a:gd name="connsiteX50-611" fmla="*/ 76709 w 2485512"/>
                <a:gd name="connsiteY50-612" fmla="*/ 2232087 h 2264696"/>
                <a:gd name="connsiteX0-613" fmla="*/ 4 w 2408807"/>
                <a:gd name="connsiteY0-614" fmla="*/ 2232087 h 2254305"/>
                <a:gd name="connsiteX1-615" fmla="*/ 59125 w 2408807"/>
                <a:gd name="connsiteY1-616" fmla="*/ 1834008 h 2254305"/>
                <a:gd name="connsiteX2-617" fmla="*/ 106421 w 2408807"/>
                <a:gd name="connsiteY2-618" fmla="*/ 1692118 h 2254305"/>
                <a:gd name="connsiteX3-619" fmla="*/ 220721 w 2408807"/>
                <a:gd name="connsiteY3-620" fmla="*/ 1636939 h 2254305"/>
                <a:gd name="connsiteX4-621" fmla="*/ 855284 w 2408807"/>
                <a:gd name="connsiteY4-622" fmla="*/ 1455635 h 2254305"/>
                <a:gd name="connsiteX5-623" fmla="*/ 851342 w 2408807"/>
                <a:gd name="connsiteY5-624" fmla="*/ 1459577 h 2254305"/>
                <a:gd name="connsiteX6-625" fmla="*/ 902580 w 2408807"/>
                <a:gd name="connsiteY6-626" fmla="*/ 1364983 h 2254305"/>
                <a:gd name="connsiteX7-627" fmla="*/ 890756 w 2408807"/>
                <a:gd name="connsiteY7-628" fmla="*/ 1254625 h 2254305"/>
                <a:gd name="connsiteX8-629" fmla="*/ 827694 w 2408807"/>
                <a:gd name="connsiteY8-630" fmla="*/ 1160032 h 2254305"/>
                <a:gd name="connsiteX9-631" fmla="*/ 780397 w 2408807"/>
                <a:gd name="connsiteY9-632" fmla="*/ 1053614 h 2254305"/>
                <a:gd name="connsiteX10-633" fmla="*/ 772515 w 2408807"/>
                <a:gd name="connsiteY10-634" fmla="*/ 970846 h 2254305"/>
                <a:gd name="connsiteX11-635" fmla="*/ 737042 w 2408807"/>
                <a:gd name="connsiteY11-636" fmla="*/ 939314 h 2254305"/>
                <a:gd name="connsiteX12-637" fmla="*/ 685804 w 2408807"/>
                <a:gd name="connsiteY12-638" fmla="*/ 852604 h 2254305"/>
                <a:gd name="connsiteX13-639" fmla="*/ 673980 w 2408807"/>
                <a:gd name="connsiteY13-640" fmla="*/ 742246 h 2254305"/>
                <a:gd name="connsiteX14-641" fmla="*/ 693687 w 2408807"/>
                <a:gd name="connsiteY14-642" fmla="*/ 687066 h 2254305"/>
                <a:gd name="connsiteX15-643" fmla="*/ 681863 w 2408807"/>
                <a:gd name="connsiteY15-644" fmla="*/ 596414 h 2254305"/>
                <a:gd name="connsiteX16-645" fmla="*/ 670039 w 2408807"/>
                <a:gd name="connsiteY16-646" fmla="*/ 501821 h 2254305"/>
                <a:gd name="connsiteX17-647" fmla="*/ 701570 w 2408807"/>
                <a:gd name="connsiteY17-648" fmla="*/ 332342 h 2254305"/>
                <a:gd name="connsiteX18-649" fmla="*/ 752808 w 2408807"/>
                <a:gd name="connsiteY18-650" fmla="*/ 210159 h 2254305"/>
                <a:gd name="connsiteX19-651" fmla="*/ 847401 w 2408807"/>
                <a:gd name="connsiteY19-652" fmla="*/ 127390 h 2254305"/>
                <a:gd name="connsiteX20-653" fmla="*/ 1056294 w 2408807"/>
                <a:gd name="connsiteY20-654" fmla="*/ 20973 h 2254305"/>
                <a:gd name="connsiteX21-655" fmla="*/ 1269128 w 2408807"/>
                <a:gd name="connsiteY21-656" fmla="*/ 1266 h 2254305"/>
                <a:gd name="connsiteX22-657" fmla="*/ 1438608 w 2408807"/>
                <a:gd name="connsiteY22-658" fmla="*/ 40680 h 2254305"/>
                <a:gd name="connsiteX23-659" fmla="*/ 1552908 w 2408807"/>
                <a:gd name="connsiteY23-660" fmla="*/ 99801 h 2254305"/>
                <a:gd name="connsiteX24-661" fmla="*/ 1596263 w 2408807"/>
                <a:gd name="connsiteY24-662" fmla="*/ 154980 h 2254305"/>
                <a:gd name="connsiteX25-663" fmla="*/ 1592321 w 2408807"/>
                <a:gd name="connsiteY25-664" fmla="*/ 233808 h 2254305"/>
                <a:gd name="connsiteX26-665" fmla="*/ 1627794 w 2408807"/>
                <a:gd name="connsiteY26-666" fmla="*/ 249573 h 2254305"/>
                <a:gd name="connsiteX27-667" fmla="*/ 1702680 w 2408807"/>
                <a:gd name="connsiteY27-668" fmla="*/ 308694 h 2254305"/>
                <a:gd name="connsiteX28-669" fmla="*/ 1730270 w 2408807"/>
                <a:gd name="connsiteY28-670" fmla="*/ 430877 h 2254305"/>
                <a:gd name="connsiteX29-671" fmla="*/ 1742094 w 2408807"/>
                <a:gd name="connsiteY29-672" fmla="*/ 600356 h 2254305"/>
                <a:gd name="connsiteX30-673" fmla="*/ 1722387 w 2408807"/>
                <a:gd name="connsiteY30-674" fmla="*/ 694949 h 2254305"/>
                <a:gd name="connsiteX31-675" fmla="*/ 1746035 w 2408807"/>
                <a:gd name="connsiteY31-676" fmla="*/ 758011 h 2254305"/>
                <a:gd name="connsiteX32-677" fmla="*/ 1702680 w 2408807"/>
                <a:gd name="connsiteY32-678" fmla="*/ 899901 h 2254305"/>
                <a:gd name="connsiteX33-679" fmla="*/ 1651442 w 2408807"/>
                <a:gd name="connsiteY33-680" fmla="*/ 966904 h 2254305"/>
                <a:gd name="connsiteX34-681" fmla="*/ 1651442 w 2408807"/>
                <a:gd name="connsiteY34-682" fmla="*/ 966904 h 2254305"/>
                <a:gd name="connsiteX35-683" fmla="*/ 1627794 w 2408807"/>
                <a:gd name="connsiteY35-684" fmla="*/ 986611 h 2254305"/>
                <a:gd name="connsiteX36-685" fmla="*/ 1604146 w 2408807"/>
                <a:gd name="connsiteY36-686" fmla="*/ 1128501 h 2254305"/>
                <a:gd name="connsiteX37-687" fmla="*/ 1533201 w 2408807"/>
                <a:gd name="connsiteY37-688" fmla="*/ 1258566 h 2254305"/>
                <a:gd name="connsiteX38-689" fmla="*/ 1509552 w 2408807"/>
                <a:gd name="connsiteY38-690" fmla="*/ 1309804 h 2254305"/>
                <a:gd name="connsiteX39-691" fmla="*/ 1525318 w 2408807"/>
                <a:gd name="connsiteY39-692" fmla="*/ 1408339 h 2254305"/>
                <a:gd name="connsiteX40-693" fmla="*/ 1592321 w 2408807"/>
                <a:gd name="connsiteY40-694" fmla="*/ 1491108 h 2254305"/>
                <a:gd name="connsiteX41-695" fmla="*/ 1848511 w 2408807"/>
                <a:gd name="connsiteY41-696" fmla="*/ 1550228 h 2254305"/>
                <a:gd name="connsiteX42-697" fmla="*/ 2077111 w 2408807"/>
                <a:gd name="connsiteY42-698" fmla="*/ 1609349 h 2254305"/>
                <a:gd name="connsiteX43-699" fmla="*/ 2211118 w 2408807"/>
                <a:gd name="connsiteY43-700" fmla="*/ 1652704 h 2254305"/>
                <a:gd name="connsiteX44-701" fmla="*/ 2325418 w 2408807"/>
                <a:gd name="connsiteY44-702" fmla="*/ 1696059 h 2254305"/>
                <a:gd name="connsiteX45-703" fmla="*/ 2360890 w 2408807"/>
                <a:gd name="connsiteY45-704" fmla="*/ 1849773 h 2254305"/>
                <a:gd name="connsiteX46-705" fmla="*/ 2388480 w 2408807"/>
                <a:gd name="connsiteY46-706" fmla="*/ 2050783 h 2254305"/>
                <a:gd name="connsiteX47-707" fmla="*/ 2408187 w 2408807"/>
                <a:gd name="connsiteY47-708" fmla="*/ 2232087 h 2254305"/>
                <a:gd name="connsiteX48-709" fmla="*/ 2404246 w 2408807"/>
                <a:gd name="connsiteY48-710" fmla="*/ 2232087 h 2254305"/>
                <a:gd name="connsiteX49-711" fmla="*/ 1229715 w 2408807"/>
                <a:gd name="connsiteY49-712" fmla="*/ 2236027 h 2254305"/>
                <a:gd name="connsiteX50-713" fmla="*/ 4 w 2408807"/>
                <a:gd name="connsiteY50-714" fmla="*/ 2232087 h 2254305"/>
                <a:gd name="connsiteX0-715" fmla="*/ 0 w 2408803"/>
                <a:gd name="connsiteY0-716" fmla="*/ 2232087 h 2245516"/>
                <a:gd name="connsiteX1-717" fmla="*/ 59121 w 2408803"/>
                <a:gd name="connsiteY1-718" fmla="*/ 1834008 h 2245516"/>
                <a:gd name="connsiteX2-719" fmla="*/ 106417 w 2408803"/>
                <a:gd name="connsiteY2-720" fmla="*/ 1692118 h 2245516"/>
                <a:gd name="connsiteX3-721" fmla="*/ 220717 w 2408803"/>
                <a:gd name="connsiteY3-722" fmla="*/ 1636939 h 2245516"/>
                <a:gd name="connsiteX4-723" fmla="*/ 855280 w 2408803"/>
                <a:gd name="connsiteY4-724" fmla="*/ 1455635 h 2245516"/>
                <a:gd name="connsiteX5-725" fmla="*/ 851338 w 2408803"/>
                <a:gd name="connsiteY5-726" fmla="*/ 1459577 h 2245516"/>
                <a:gd name="connsiteX6-727" fmla="*/ 902576 w 2408803"/>
                <a:gd name="connsiteY6-728" fmla="*/ 1364983 h 2245516"/>
                <a:gd name="connsiteX7-729" fmla="*/ 890752 w 2408803"/>
                <a:gd name="connsiteY7-730" fmla="*/ 1254625 h 2245516"/>
                <a:gd name="connsiteX8-731" fmla="*/ 827690 w 2408803"/>
                <a:gd name="connsiteY8-732" fmla="*/ 1160032 h 2245516"/>
                <a:gd name="connsiteX9-733" fmla="*/ 780393 w 2408803"/>
                <a:gd name="connsiteY9-734" fmla="*/ 1053614 h 2245516"/>
                <a:gd name="connsiteX10-735" fmla="*/ 772511 w 2408803"/>
                <a:gd name="connsiteY10-736" fmla="*/ 970846 h 2245516"/>
                <a:gd name="connsiteX11-737" fmla="*/ 737038 w 2408803"/>
                <a:gd name="connsiteY11-738" fmla="*/ 939314 h 2245516"/>
                <a:gd name="connsiteX12-739" fmla="*/ 685800 w 2408803"/>
                <a:gd name="connsiteY12-740" fmla="*/ 852604 h 2245516"/>
                <a:gd name="connsiteX13-741" fmla="*/ 673976 w 2408803"/>
                <a:gd name="connsiteY13-742" fmla="*/ 742246 h 2245516"/>
                <a:gd name="connsiteX14-743" fmla="*/ 693683 w 2408803"/>
                <a:gd name="connsiteY14-744" fmla="*/ 687066 h 2245516"/>
                <a:gd name="connsiteX15-745" fmla="*/ 681859 w 2408803"/>
                <a:gd name="connsiteY15-746" fmla="*/ 596414 h 2245516"/>
                <a:gd name="connsiteX16-747" fmla="*/ 670035 w 2408803"/>
                <a:gd name="connsiteY16-748" fmla="*/ 501821 h 2245516"/>
                <a:gd name="connsiteX17-749" fmla="*/ 701566 w 2408803"/>
                <a:gd name="connsiteY17-750" fmla="*/ 332342 h 2245516"/>
                <a:gd name="connsiteX18-751" fmla="*/ 752804 w 2408803"/>
                <a:gd name="connsiteY18-752" fmla="*/ 210159 h 2245516"/>
                <a:gd name="connsiteX19-753" fmla="*/ 847397 w 2408803"/>
                <a:gd name="connsiteY19-754" fmla="*/ 127390 h 2245516"/>
                <a:gd name="connsiteX20-755" fmla="*/ 1056290 w 2408803"/>
                <a:gd name="connsiteY20-756" fmla="*/ 20973 h 2245516"/>
                <a:gd name="connsiteX21-757" fmla="*/ 1269124 w 2408803"/>
                <a:gd name="connsiteY21-758" fmla="*/ 1266 h 2245516"/>
                <a:gd name="connsiteX22-759" fmla="*/ 1438604 w 2408803"/>
                <a:gd name="connsiteY22-760" fmla="*/ 40680 h 2245516"/>
                <a:gd name="connsiteX23-761" fmla="*/ 1552904 w 2408803"/>
                <a:gd name="connsiteY23-762" fmla="*/ 99801 h 2245516"/>
                <a:gd name="connsiteX24-763" fmla="*/ 1596259 w 2408803"/>
                <a:gd name="connsiteY24-764" fmla="*/ 154980 h 2245516"/>
                <a:gd name="connsiteX25-765" fmla="*/ 1592317 w 2408803"/>
                <a:gd name="connsiteY25-766" fmla="*/ 233808 h 2245516"/>
                <a:gd name="connsiteX26-767" fmla="*/ 1627790 w 2408803"/>
                <a:gd name="connsiteY26-768" fmla="*/ 249573 h 2245516"/>
                <a:gd name="connsiteX27-769" fmla="*/ 1702676 w 2408803"/>
                <a:gd name="connsiteY27-770" fmla="*/ 308694 h 2245516"/>
                <a:gd name="connsiteX28-771" fmla="*/ 1730266 w 2408803"/>
                <a:gd name="connsiteY28-772" fmla="*/ 430877 h 2245516"/>
                <a:gd name="connsiteX29-773" fmla="*/ 1742090 w 2408803"/>
                <a:gd name="connsiteY29-774" fmla="*/ 600356 h 2245516"/>
                <a:gd name="connsiteX30-775" fmla="*/ 1722383 w 2408803"/>
                <a:gd name="connsiteY30-776" fmla="*/ 694949 h 2245516"/>
                <a:gd name="connsiteX31-777" fmla="*/ 1746031 w 2408803"/>
                <a:gd name="connsiteY31-778" fmla="*/ 758011 h 2245516"/>
                <a:gd name="connsiteX32-779" fmla="*/ 1702676 w 2408803"/>
                <a:gd name="connsiteY32-780" fmla="*/ 899901 h 2245516"/>
                <a:gd name="connsiteX33-781" fmla="*/ 1651438 w 2408803"/>
                <a:gd name="connsiteY33-782" fmla="*/ 966904 h 2245516"/>
                <a:gd name="connsiteX34-783" fmla="*/ 1651438 w 2408803"/>
                <a:gd name="connsiteY34-784" fmla="*/ 966904 h 2245516"/>
                <a:gd name="connsiteX35-785" fmla="*/ 1627790 w 2408803"/>
                <a:gd name="connsiteY35-786" fmla="*/ 986611 h 2245516"/>
                <a:gd name="connsiteX36-787" fmla="*/ 1604142 w 2408803"/>
                <a:gd name="connsiteY36-788" fmla="*/ 1128501 h 2245516"/>
                <a:gd name="connsiteX37-789" fmla="*/ 1533197 w 2408803"/>
                <a:gd name="connsiteY37-790" fmla="*/ 1258566 h 2245516"/>
                <a:gd name="connsiteX38-791" fmla="*/ 1509548 w 2408803"/>
                <a:gd name="connsiteY38-792" fmla="*/ 1309804 h 2245516"/>
                <a:gd name="connsiteX39-793" fmla="*/ 1525314 w 2408803"/>
                <a:gd name="connsiteY39-794" fmla="*/ 1408339 h 2245516"/>
                <a:gd name="connsiteX40-795" fmla="*/ 1592317 w 2408803"/>
                <a:gd name="connsiteY40-796" fmla="*/ 1491108 h 2245516"/>
                <a:gd name="connsiteX41-797" fmla="*/ 1848507 w 2408803"/>
                <a:gd name="connsiteY41-798" fmla="*/ 1550228 h 2245516"/>
                <a:gd name="connsiteX42-799" fmla="*/ 2077107 w 2408803"/>
                <a:gd name="connsiteY42-800" fmla="*/ 1609349 h 2245516"/>
                <a:gd name="connsiteX43-801" fmla="*/ 2211114 w 2408803"/>
                <a:gd name="connsiteY43-802" fmla="*/ 1652704 h 2245516"/>
                <a:gd name="connsiteX44-803" fmla="*/ 2325414 w 2408803"/>
                <a:gd name="connsiteY44-804" fmla="*/ 1696059 h 2245516"/>
                <a:gd name="connsiteX45-805" fmla="*/ 2360886 w 2408803"/>
                <a:gd name="connsiteY45-806" fmla="*/ 1849773 h 2245516"/>
                <a:gd name="connsiteX46-807" fmla="*/ 2388476 w 2408803"/>
                <a:gd name="connsiteY46-808" fmla="*/ 2050783 h 2245516"/>
                <a:gd name="connsiteX47-809" fmla="*/ 2408183 w 2408803"/>
                <a:gd name="connsiteY47-810" fmla="*/ 2232087 h 2245516"/>
                <a:gd name="connsiteX48-811" fmla="*/ 2404242 w 2408803"/>
                <a:gd name="connsiteY48-812" fmla="*/ 2232087 h 2245516"/>
                <a:gd name="connsiteX49-813" fmla="*/ 1229711 w 2408803"/>
                <a:gd name="connsiteY49-814" fmla="*/ 2236027 h 2245516"/>
                <a:gd name="connsiteX50-815" fmla="*/ 0 w 2408803"/>
                <a:gd name="connsiteY50-816" fmla="*/ 2232087 h 2245516"/>
                <a:gd name="connsiteX0-817" fmla="*/ 0 w 2408803"/>
                <a:gd name="connsiteY0-818" fmla="*/ 2232087 h 2245516"/>
                <a:gd name="connsiteX1-819" fmla="*/ 59121 w 2408803"/>
                <a:gd name="connsiteY1-820" fmla="*/ 1834008 h 2245516"/>
                <a:gd name="connsiteX2-821" fmla="*/ 106417 w 2408803"/>
                <a:gd name="connsiteY2-822" fmla="*/ 1692118 h 2245516"/>
                <a:gd name="connsiteX3-823" fmla="*/ 220717 w 2408803"/>
                <a:gd name="connsiteY3-824" fmla="*/ 1636939 h 2245516"/>
                <a:gd name="connsiteX4-825" fmla="*/ 855280 w 2408803"/>
                <a:gd name="connsiteY4-826" fmla="*/ 1455635 h 2245516"/>
                <a:gd name="connsiteX5-827" fmla="*/ 851338 w 2408803"/>
                <a:gd name="connsiteY5-828" fmla="*/ 1459577 h 2245516"/>
                <a:gd name="connsiteX6-829" fmla="*/ 902576 w 2408803"/>
                <a:gd name="connsiteY6-830" fmla="*/ 1364983 h 2245516"/>
                <a:gd name="connsiteX7-831" fmla="*/ 890752 w 2408803"/>
                <a:gd name="connsiteY7-832" fmla="*/ 1254625 h 2245516"/>
                <a:gd name="connsiteX8-833" fmla="*/ 827690 w 2408803"/>
                <a:gd name="connsiteY8-834" fmla="*/ 1160032 h 2245516"/>
                <a:gd name="connsiteX9-835" fmla="*/ 780393 w 2408803"/>
                <a:gd name="connsiteY9-836" fmla="*/ 1053614 h 2245516"/>
                <a:gd name="connsiteX10-837" fmla="*/ 772511 w 2408803"/>
                <a:gd name="connsiteY10-838" fmla="*/ 970846 h 2245516"/>
                <a:gd name="connsiteX11-839" fmla="*/ 737038 w 2408803"/>
                <a:gd name="connsiteY11-840" fmla="*/ 939314 h 2245516"/>
                <a:gd name="connsiteX12-841" fmla="*/ 685800 w 2408803"/>
                <a:gd name="connsiteY12-842" fmla="*/ 852604 h 2245516"/>
                <a:gd name="connsiteX13-843" fmla="*/ 673976 w 2408803"/>
                <a:gd name="connsiteY13-844" fmla="*/ 742246 h 2245516"/>
                <a:gd name="connsiteX14-845" fmla="*/ 693683 w 2408803"/>
                <a:gd name="connsiteY14-846" fmla="*/ 687066 h 2245516"/>
                <a:gd name="connsiteX15-847" fmla="*/ 681859 w 2408803"/>
                <a:gd name="connsiteY15-848" fmla="*/ 596414 h 2245516"/>
                <a:gd name="connsiteX16-849" fmla="*/ 670035 w 2408803"/>
                <a:gd name="connsiteY16-850" fmla="*/ 501821 h 2245516"/>
                <a:gd name="connsiteX17-851" fmla="*/ 701566 w 2408803"/>
                <a:gd name="connsiteY17-852" fmla="*/ 332342 h 2245516"/>
                <a:gd name="connsiteX18-853" fmla="*/ 752804 w 2408803"/>
                <a:gd name="connsiteY18-854" fmla="*/ 210159 h 2245516"/>
                <a:gd name="connsiteX19-855" fmla="*/ 847397 w 2408803"/>
                <a:gd name="connsiteY19-856" fmla="*/ 127390 h 2245516"/>
                <a:gd name="connsiteX20-857" fmla="*/ 1056290 w 2408803"/>
                <a:gd name="connsiteY20-858" fmla="*/ 20973 h 2245516"/>
                <a:gd name="connsiteX21-859" fmla="*/ 1269124 w 2408803"/>
                <a:gd name="connsiteY21-860" fmla="*/ 1266 h 2245516"/>
                <a:gd name="connsiteX22-861" fmla="*/ 1438604 w 2408803"/>
                <a:gd name="connsiteY22-862" fmla="*/ 40680 h 2245516"/>
                <a:gd name="connsiteX23-863" fmla="*/ 1552904 w 2408803"/>
                <a:gd name="connsiteY23-864" fmla="*/ 99801 h 2245516"/>
                <a:gd name="connsiteX24-865" fmla="*/ 1596259 w 2408803"/>
                <a:gd name="connsiteY24-866" fmla="*/ 154980 h 2245516"/>
                <a:gd name="connsiteX25-867" fmla="*/ 1608082 w 2408803"/>
                <a:gd name="connsiteY25-868" fmla="*/ 214101 h 2245516"/>
                <a:gd name="connsiteX26-869" fmla="*/ 1627790 w 2408803"/>
                <a:gd name="connsiteY26-870" fmla="*/ 249573 h 2245516"/>
                <a:gd name="connsiteX27-871" fmla="*/ 1702676 w 2408803"/>
                <a:gd name="connsiteY27-872" fmla="*/ 308694 h 2245516"/>
                <a:gd name="connsiteX28-873" fmla="*/ 1730266 w 2408803"/>
                <a:gd name="connsiteY28-874" fmla="*/ 430877 h 2245516"/>
                <a:gd name="connsiteX29-875" fmla="*/ 1742090 w 2408803"/>
                <a:gd name="connsiteY29-876" fmla="*/ 600356 h 2245516"/>
                <a:gd name="connsiteX30-877" fmla="*/ 1722383 w 2408803"/>
                <a:gd name="connsiteY30-878" fmla="*/ 694949 h 2245516"/>
                <a:gd name="connsiteX31-879" fmla="*/ 1746031 w 2408803"/>
                <a:gd name="connsiteY31-880" fmla="*/ 758011 h 2245516"/>
                <a:gd name="connsiteX32-881" fmla="*/ 1702676 w 2408803"/>
                <a:gd name="connsiteY32-882" fmla="*/ 899901 h 2245516"/>
                <a:gd name="connsiteX33-883" fmla="*/ 1651438 w 2408803"/>
                <a:gd name="connsiteY33-884" fmla="*/ 966904 h 2245516"/>
                <a:gd name="connsiteX34-885" fmla="*/ 1651438 w 2408803"/>
                <a:gd name="connsiteY34-886" fmla="*/ 966904 h 2245516"/>
                <a:gd name="connsiteX35-887" fmla="*/ 1627790 w 2408803"/>
                <a:gd name="connsiteY35-888" fmla="*/ 986611 h 2245516"/>
                <a:gd name="connsiteX36-889" fmla="*/ 1604142 w 2408803"/>
                <a:gd name="connsiteY36-890" fmla="*/ 1128501 h 2245516"/>
                <a:gd name="connsiteX37-891" fmla="*/ 1533197 w 2408803"/>
                <a:gd name="connsiteY37-892" fmla="*/ 1258566 h 2245516"/>
                <a:gd name="connsiteX38-893" fmla="*/ 1509548 w 2408803"/>
                <a:gd name="connsiteY38-894" fmla="*/ 1309804 h 2245516"/>
                <a:gd name="connsiteX39-895" fmla="*/ 1525314 w 2408803"/>
                <a:gd name="connsiteY39-896" fmla="*/ 1408339 h 2245516"/>
                <a:gd name="connsiteX40-897" fmla="*/ 1592317 w 2408803"/>
                <a:gd name="connsiteY40-898" fmla="*/ 1491108 h 2245516"/>
                <a:gd name="connsiteX41-899" fmla="*/ 1848507 w 2408803"/>
                <a:gd name="connsiteY41-900" fmla="*/ 1550228 h 2245516"/>
                <a:gd name="connsiteX42-901" fmla="*/ 2077107 w 2408803"/>
                <a:gd name="connsiteY42-902" fmla="*/ 1609349 h 2245516"/>
                <a:gd name="connsiteX43-903" fmla="*/ 2211114 w 2408803"/>
                <a:gd name="connsiteY43-904" fmla="*/ 1652704 h 2245516"/>
                <a:gd name="connsiteX44-905" fmla="*/ 2325414 w 2408803"/>
                <a:gd name="connsiteY44-906" fmla="*/ 1696059 h 2245516"/>
                <a:gd name="connsiteX45-907" fmla="*/ 2360886 w 2408803"/>
                <a:gd name="connsiteY45-908" fmla="*/ 1849773 h 2245516"/>
                <a:gd name="connsiteX46-909" fmla="*/ 2388476 w 2408803"/>
                <a:gd name="connsiteY46-910" fmla="*/ 2050783 h 2245516"/>
                <a:gd name="connsiteX47-911" fmla="*/ 2408183 w 2408803"/>
                <a:gd name="connsiteY47-912" fmla="*/ 2232087 h 2245516"/>
                <a:gd name="connsiteX48-913" fmla="*/ 2404242 w 2408803"/>
                <a:gd name="connsiteY48-914" fmla="*/ 2232087 h 2245516"/>
                <a:gd name="connsiteX49-915" fmla="*/ 1229711 w 2408803"/>
                <a:gd name="connsiteY49-916" fmla="*/ 2236027 h 2245516"/>
                <a:gd name="connsiteX50-917" fmla="*/ 0 w 2408803"/>
                <a:gd name="connsiteY50-918" fmla="*/ 2232087 h 2245516"/>
                <a:gd name="connsiteX0-919" fmla="*/ 0 w 2408803"/>
                <a:gd name="connsiteY0-920" fmla="*/ 2232087 h 2245516"/>
                <a:gd name="connsiteX1-921" fmla="*/ 59121 w 2408803"/>
                <a:gd name="connsiteY1-922" fmla="*/ 1834008 h 2245516"/>
                <a:gd name="connsiteX2-923" fmla="*/ 106417 w 2408803"/>
                <a:gd name="connsiteY2-924" fmla="*/ 1692118 h 2245516"/>
                <a:gd name="connsiteX3-925" fmla="*/ 220717 w 2408803"/>
                <a:gd name="connsiteY3-926" fmla="*/ 1636939 h 2245516"/>
                <a:gd name="connsiteX4-927" fmla="*/ 855280 w 2408803"/>
                <a:gd name="connsiteY4-928" fmla="*/ 1455635 h 2245516"/>
                <a:gd name="connsiteX5-929" fmla="*/ 851338 w 2408803"/>
                <a:gd name="connsiteY5-930" fmla="*/ 1459577 h 2245516"/>
                <a:gd name="connsiteX6-931" fmla="*/ 902576 w 2408803"/>
                <a:gd name="connsiteY6-932" fmla="*/ 1364983 h 2245516"/>
                <a:gd name="connsiteX7-933" fmla="*/ 890752 w 2408803"/>
                <a:gd name="connsiteY7-934" fmla="*/ 1254625 h 2245516"/>
                <a:gd name="connsiteX8-935" fmla="*/ 827690 w 2408803"/>
                <a:gd name="connsiteY8-936" fmla="*/ 1160032 h 2245516"/>
                <a:gd name="connsiteX9-937" fmla="*/ 780393 w 2408803"/>
                <a:gd name="connsiteY9-938" fmla="*/ 1053614 h 2245516"/>
                <a:gd name="connsiteX10-939" fmla="*/ 772511 w 2408803"/>
                <a:gd name="connsiteY10-940" fmla="*/ 970846 h 2245516"/>
                <a:gd name="connsiteX11-941" fmla="*/ 737038 w 2408803"/>
                <a:gd name="connsiteY11-942" fmla="*/ 939314 h 2245516"/>
                <a:gd name="connsiteX12-943" fmla="*/ 685800 w 2408803"/>
                <a:gd name="connsiteY12-944" fmla="*/ 852604 h 2245516"/>
                <a:gd name="connsiteX13-945" fmla="*/ 673976 w 2408803"/>
                <a:gd name="connsiteY13-946" fmla="*/ 742246 h 2245516"/>
                <a:gd name="connsiteX14-947" fmla="*/ 693683 w 2408803"/>
                <a:gd name="connsiteY14-948" fmla="*/ 687066 h 2245516"/>
                <a:gd name="connsiteX15-949" fmla="*/ 681859 w 2408803"/>
                <a:gd name="connsiteY15-950" fmla="*/ 596414 h 2245516"/>
                <a:gd name="connsiteX16-951" fmla="*/ 670035 w 2408803"/>
                <a:gd name="connsiteY16-952" fmla="*/ 501821 h 2245516"/>
                <a:gd name="connsiteX17-953" fmla="*/ 701566 w 2408803"/>
                <a:gd name="connsiteY17-954" fmla="*/ 332342 h 2245516"/>
                <a:gd name="connsiteX18-955" fmla="*/ 752804 w 2408803"/>
                <a:gd name="connsiteY18-956" fmla="*/ 210159 h 2245516"/>
                <a:gd name="connsiteX19-957" fmla="*/ 847397 w 2408803"/>
                <a:gd name="connsiteY19-958" fmla="*/ 127390 h 2245516"/>
                <a:gd name="connsiteX20-959" fmla="*/ 1056290 w 2408803"/>
                <a:gd name="connsiteY20-960" fmla="*/ 20973 h 2245516"/>
                <a:gd name="connsiteX21-961" fmla="*/ 1269124 w 2408803"/>
                <a:gd name="connsiteY21-962" fmla="*/ 1266 h 2245516"/>
                <a:gd name="connsiteX22-963" fmla="*/ 1438604 w 2408803"/>
                <a:gd name="connsiteY22-964" fmla="*/ 40680 h 2245516"/>
                <a:gd name="connsiteX23-965" fmla="*/ 1552904 w 2408803"/>
                <a:gd name="connsiteY23-966" fmla="*/ 99801 h 2245516"/>
                <a:gd name="connsiteX24-967" fmla="*/ 1596259 w 2408803"/>
                <a:gd name="connsiteY24-968" fmla="*/ 154980 h 2245516"/>
                <a:gd name="connsiteX25-969" fmla="*/ 1608082 w 2408803"/>
                <a:gd name="connsiteY25-970" fmla="*/ 214101 h 2245516"/>
                <a:gd name="connsiteX26-971" fmla="*/ 1655380 w 2408803"/>
                <a:gd name="connsiteY26-972" fmla="*/ 237749 h 2245516"/>
                <a:gd name="connsiteX27-973" fmla="*/ 1702676 w 2408803"/>
                <a:gd name="connsiteY27-974" fmla="*/ 308694 h 2245516"/>
                <a:gd name="connsiteX28-975" fmla="*/ 1730266 w 2408803"/>
                <a:gd name="connsiteY28-976" fmla="*/ 430877 h 2245516"/>
                <a:gd name="connsiteX29-977" fmla="*/ 1742090 w 2408803"/>
                <a:gd name="connsiteY29-978" fmla="*/ 600356 h 2245516"/>
                <a:gd name="connsiteX30-979" fmla="*/ 1722383 w 2408803"/>
                <a:gd name="connsiteY30-980" fmla="*/ 694949 h 2245516"/>
                <a:gd name="connsiteX31-981" fmla="*/ 1746031 w 2408803"/>
                <a:gd name="connsiteY31-982" fmla="*/ 758011 h 2245516"/>
                <a:gd name="connsiteX32-983" fmla="*/ 1702676 w 2408803"/>
                <a:gd name="connsiteY32-984" fmla="*/ 899901 h 2245516"/>
                <a:gd name="connsiteX33-985" fmla="*/ 1651438 w 2408803"/>
                <a:gd name="connsiteY33-986" fmla="*/ 966904 h 2245516"/>
                <a:gd name="connsiteX34-987" fmla="*/ 1651438 w 2408803"/>
                <a:gd name="connsiteY34-988" fmla="*/ 966904 h 2245516"/>
                <a:gd name="connsiteX35-989" fmla="*/ 1627790 w 2408803"/>
                <a:gd name="connsiteY35-990" fmla="*/ 986611 h 2245516"/>
                <a:gd name="connsiteX36-991" fmla="*/ 1604142 w 2408803"/>
                <a:gd name="connsiteY36-992" fmla="*/ 1128501 h 2245516"/>
                <a:gd name="connsiteX37-993" fmla="*/ 1533197 w 2408803"/>
                <a:gd name="connsiteY37-994" fmla="*/ 1258566 h 2245516"/>
                <a:gd name="connsiteX38-995" fmla="*/ 1509548 w 2408803"/>
                <a:gd name="connsiteY38-996" fmla="*/ 1309804 h 2245516"/>
                <a:gd name="connsiteX39-997" fmla="*/ 1525314 w 2408803"/>
                <a:gd name="connsiteY39-998" fmla="*/ 1408339 h 2245516"/>
                <a:gd name="connsiteX40-999" fmla="*/ 1592317 w 2408803"/>
                <a:gd name="connsiteY40-1000" fmla="*/ 1491108 h 2245516"/>
                <a:gd name="connsiteX41-1001" fmla="*/ 1848507 w 2408803"/>
                <a:gd name="connsiteY41-1002" fmla="*/ 1550228 h 2245516"/>
                <a:gd name="connsiteX42-1003" fmla="*/ 2077107 w 2408803"/>
                <a:gd name="connsiteY42-1004" fmla="*/ 1609349 h 2245516"/>
                <a:gd name="connsiteX43-1005" fmla="*/ 2211114 w 2408803"/>
                <a:gd name="connsiteY43-1006" fmla="*/ 1652704 h 2245516"/>
                <a:gd name="connsiteX44-1007" fmla="*/ 2325414 w 2408803"/>
                <a:gd name="connsiteY44-1008" fmla="*/ 1696059 h 2245516"/>
                <a:gd name="connsiteX45-1009" fmla="*/ 2360886 w 2408803"/>
                <a:gd name="connsiteY45-1010" fmla="*/ 1849773 h 2245516"/>
                <a:gd name="connsiteX46-1011" fmla="*/ 2388476 w 2408803"/>
                <a:gd name="connsiteY46-1012" fmla="*/ 2050783 h 2245516"/>
                <a:gd name="connsiteX47-1013" fmla="*/ 2408183 w 2408803"/>
                <a:gd name="connsiteY47-1014" fmla="*/ 2232087 h 2245516"/>
                <a:gd name="connsiteX48-1015" fmla="*/ 2404242 w 2408803"/>
                <a:gd name="connsiteY48-1016" fmla="*/ 2232087 h 2245516"/>
                <a:gd name="connsiteX49-1017" fmla="*/ 1229711 w 2408803"/>
                <a:gd name="connsiteY49-1018" fmla="*/ 2236027 h 2245516"/>
                <a:gd name="connsiteX50-1019" fmla="*/ 0 w 2408803"/>
                <a:gd name="connsiteY50-1020" fmla="*/ 2232087 h 2245516"/>
                <a:gd name="connsiteX0-1021" fmla="*/ 0 w 2408803"/>
                <a:gd name="connsiteY0-1022" fmla="*/ 2232087 h 2245516"/>
                <a:gd name="connsiteX1-1023" fmla="*/ 59121 w 2408803"/>
                <a:gd name="connsiteY1-1024" fmla="*/ 1834008 h 2245516"/>
                <a:gd name="connsiteX2-1025" fmla="*/ 106417 w 2408803"/>
                <a:gd name="connsiteY2-1026" fmla="*/ 1692118 h 2245516"/>
                <a:gd name="connsiteX3-1027" fmla="*/ 220717 w 2408803"/>
                <a:gd name="connsiteY3-1028" fmla="*/ 1636939 h 2245516"/>
                <a:gd name="connsiteX4-1029" fmla="*/ 855280 w 2408803"/>
                <a:gd name="connsiteY4-1030" fmla="*/ 1455635 h 2245516"/>
                <a:gd name="connsiteX5-1031" fmla="*/ 981404 w 2408803"/>
                <a:gd name="connsiteY5-1032" fmla="*/ 1467460 h 2245516"/>
                <a:gd name="connsiteX6-1033" fmla="*/ 902576 w 2408803"/>
                <a:gd name="connsiteY6-1034" fmla="*/ 1364983 h 2245516"/>
                <a:gd name="connsiteX7-1035" fmla="*/ 890752 w 2408803"/>
                <a:gd name="connsiteY7-1036" fmla="*/ 1254625 h 2245516"/>
                <a:gd name="connsiteX8-1037" fmla="*/ 827690 w 2408803"/>
                <a:gd name="connsiteY8-1038" fmla="*/ 1160032 h 2245516"/>
                <a:gd name="connsiteX9-1039" fmla="*/ 780393 w 2408803"/>
                <a:gd name="connsiteY9-1040" fmla="*/ 1053614 h 2245516"/>
                <a:gd name="connsiteX10-1041" fmla="*/ 772511 w 2408803"/>
                <a:gd name="connsiteY10-1042" fmla="*/ 970846 h 2245516"/>
                <a:gd name="connsiteX11-1043" fmla="*/ 737038 w 2408803"/>
                <a:gd name="connsiteY11-1044" fmla="*/ 939314 h 2245516"/>
                <a:gd name="connsiteX12-1045" fmla="*/ 685800 w 2408803"/>
                <a:gd name="connsiteY12-1046" fmla="*/ 852604 h 2245516"/>
                <a:gd name="connsiteX13-1047" fmla="*/ 673976 w 2408803"/>
                <a:gd name="connsiteY13-1048" fmla="*/ 742246 h 2245516"/>
                <a:gd name="connsiteX14-1049" fmla="*/ 693683 w 2408803"/>
                <a:gd name="connsiteY14-1050" fmla="*/ 687066 h 2245516"/>
                <a:gd name="connsiteX15-1051" fmla="*/ 681859 w 2408803"/>
                <a:gd name="connsiteY15-1052" fmla="*/ 596414 h 2245516"/>
                <a:gd name="connsiteX16-1053" fmla="*/ 670035 w 2408803"/>
                <a:gd name="connsiteY16-1054" fmla="*/ 501821 h 2245516"/>
                <a:gd name="connsiteX17-1055" fmla="*/ 701566 w 2408803"/>
                <a:gd name="connsiteY17-1056" fmla="*/ 332342 h 2245516"/>
                <a:gd name="connsiteX18-1057" fmla="*/ 752804 w 2408803"/>
                <a:gd name="connsiteY18-1058" fmla="*/ 210159 h 2245516"/>
                <a:gd name="connsiteX19-1059" fmla="*/ 847397 w 2408803"/>
                <a:gd name="connsiteY19-1060" fmla="*/ 127390 h 2245516"/>
                <a:gd name="connsiteX20-1061" fmla="*/ 1056290 w 2408803"/>
                <a:gd name="connsiteY20-1062" fmla="*/ 20973 h 2245516"/>
                <a:gd name="connsiteX21-1063" fmla="*/ 1269124 w 2408803"/>
                <a:gd name="connsiteY21-1064" fmla="*/ 1266 h 2245516"/>
                <a:gd name="connsiteX22-1065" fmla="*/ 1438604 w 2408803"/>
                <a:gd name="connsiteY22-1066" fmla="*/ 40680 h 2245516"/>
                <a:gd name="connsiteX23-1067" fmla="*/ 1552904 w 2408803"/>
                <a:gd name="connsiteY23-1068" fmla="*/ 99801 h 2245516"/>
                <a:gd name="connsiteX24-1069" fmla="*/ 1596259 w 2408803"/>
                <a:gd name="connsiteY24-1070" fmla="*/ 154980 h 2245516"/>
                <a:gd name="connsiteX25-1071" fmla="*/ 1608082 w 2408803"/>
                <a:gd name="connsiteY25-1072" fmla="*/ 214101 h 2245516"/>
                <a:gd name="connsiteX26-1073" fmla="*/ 1655380 w 2408803"/>
                <a:gd name="connsiteY26-1074" fmla="*/ 237749 h 2245516"/>
                <a:gd name="connsiteX27-1075" fmla="*/ 1702676 w 2408803"/>
                <a:gd name="connsiteY27-1076" fmla="*/ 308694 h 2245516"/>
                <a:gd name="connsiteX28-1077" fmla="*/ 1730266 w 2408803"/>
                <a:gd name="connsiteY28-1078" fmla="*/ 430877 h 2245516"/>
                <a:gd name="connsiteX29-1079" fmla="*/ 1742090 w 2408803"/>
                <a:gd name="connsiteY29-1080" fmla="*/ 600356 h 2245516"/>
                <a:gd name="connsiteX30-1081" fmla="*/ 1722383 w 2408803"/>
                <a:gd name="connsiteY30-1082" fmla="*/ 694949 h 2245516"/>
                <a:gd name="connsiteX31-1083" fmla="*/ 1746031 w 2408803"/>
                <a:gd name="connsiteY31-1084" fmla="*/ 758011 h 2245516"/>
                <a:gd name="connsiteX32-1085" fmla="*/ 1702676 w 2408803"/>
                <a:gd name="connsiteY32-1086" fmla="*/ 899901 h 2245516"/>
                <a:gd name="connsiteX33-1087" fmla="*/ 1651438 w 2408803"/>
                <a:gd name="connsiteY33-1088" fmla="*/ 966904 h 2245516"/>
                <a:gd name="connsiteX34-1089" fmla="*/ 1651438 w 2408803"/>
                <a:gd name="connsiteY34-1090" fmla="*/ 966904 h 2245516"/>
                <a:gd name="connsiteX35-1091" fmla="*/ 1627790 w 2408803"/>
                <a:gd name="connsiteY35-1092" fmla="*/ 986611 h 2245516"/>
                <a:gd name="connsiteX36-1093" fmla="*/ 1604142 w 2408803"/>
                <a:gd name="connsiteY36-1094" fmla="*/ 1128501 h 2245516"/>
                <a:gd name="connsiteX37-1095" fmla="*/ 1533197 w 2408803"/>
                <a:gd name="connsiteY37-1096" fmla="*/ 1258566 h 2245516"/>
                <a:gd name="connsiteX38-1097" fmla="*/ 1509548 w 2408803"/>
                <a:gd name="connsiteY38-1098" fmla="*/ 1309804 h 2245516"/>
                <a:gd name="connsiteX39-1099" fmla="*/ 1525314 w 2408803"/>
                <a:gd name="connsiteY39-1100" fmla="*/ 1408339 h 2245516"/>
                <a:gd name="connsiteX40-1101" fmla="*/ 1592317 w 2408803"/>
                <a:gd name="connsiteY40-1102" fmla="*/ 1491108 h 2245516"/>
                <a:gd name="connsiteX41-1103" fmla="*/ 1848507 w 2408803"/>
                <a:gd name="connsiteY41-1104" fmla="*/ 1550228 h 2245516"/>
                <a:gd name="connsiteX42-1105" fmla="*/ 2077107 w 2408803"/>
                <a:gd name="connsiteY42-1106" fmla="*/ 1609349 h 2245516"/>
                <a:gd name="connsiteX43-1107" fmla="*/ 2211114 w 2408803"/>
                <a:gd name="connsiteY43-1108" fmla="*/ 1652704 h 2245516"/>
                <a:gd name="connsiteX44-1109" fmla="*/ 2325414 w 2408803"/>
                <a:gd name="connsiteY44-1110" fmla="*/ 1696059 h 2245516"/>
                <a:gd name="connsiteX45-1111" fmla="*/ 2360886 w 2408803"/>
                <a:gd name="connsiteY45-1112" fmla="*/ 1849773 h 2245516"/>
                <a:gd name="connsiteX46-1113" fmla="*/ 2388476 w 2408803"/>
                <a:gd name="connsiteY46-1114" fmla="*/ 2050783 h 2245516"/>
                <a:gd name="connsiteX47-1115" fmla="*/ 2408183 w 2408803"/>
                <a:gd name="connsiteY47-1116" fmla="*/ 2232087 h 2245516"/>
                <a:gd name="connsiteX48-1117" fmla="*/ 2404242 w 2408803"/>
                <a:gd name="connsiteY48-1118" fmla="*/ 2232087 h 2245516"/>
                <a:gd name="connsiteX49-1119" fmla="*/ 1229711 w 2408803"/>
                <a:gd name="connsiteY49-1120" fmla="*/ 2236027 h 2245516"/>
                <a:gd name="connsiteX50-1121" fmla="*/ 0 w 2408803"/>
                <a:gd name="connsiteY50-1122" fmla="*/ 2232087 h 2245516"/>
                <a:gd name="connsiteX0-1123" fmla="*/ 0 w 2408803"/>
                <a:gd name="connsiteY0-1124" fmla="*/ 2232087 h 2245516"/>
                <a:gd name="connsiteX1-1125" fmla="*/ 59121 w 2408803"/>
                <a:gd name="connsiteY1-1126" fmla="*/ 1834008 h 2245516"/>
                <a:gd name="connsiteX2-1127" fmla="*/ 106417 w 2408803"/>
                <a:gd name="connsiteY2-1128" fmla="*/ 1692118 h 2245516"/>
                <a:gd name="connsiteX3-1129" fmla="*/ 220717 w 2408803"/>
                <a:gd name="connsiteY3-1130" fmla="*/ 1636939 h 2245516"/>
                <a:gd name="connsiteX4-1131" fmla="*/ 855280 w 2408803"/>
                <a:gd name="connsiteY4-1132" fmla="*/ 1455635 h 2245516"/>
                <a:gd name="connsiteX5-1133" fmla="*/ 878929 w 2408803"/>
                <a:gd name="connsiteY5-1134" fmla="*/ 1400457 h 2245516"/>
                <a:gd name="connsiteX6-1135" fmla="*/ 902576 w 2408803"/>
                <a:gd name="connsiteY6-1136" fmla="*/ 1364983 h 2245516"/>
                <a:gd name="connsiteX7-1137" fmla="*/ 890752 w 2408803"/>
                <a:gd name="connsiteY7-1138" fmla="*/ 1254625 h 2245516"/>
                <a:gd name="connsiteX8-1139" fmla="*/ 827690 w 2408803"/>
                <a:gd name="connsiteY8-1140" fmla="*/ 1160032 h 2245516"/>
                <a:gd name="connsiteX9-1141" fmla="*/ 780393 w 2408803"/>
                <a:gd name="connsiteY9-1142" fmla="*/ 1053614 h 2245516"/>
                <a:gd name="connsiteX10-1143" fmla="*/ 772511 w 2408803"/>
                <a:gd name="connsiteY10-1144" fmla="*/ 970846 h 2245516"/>
                <a:gd name="connsiteX11-1145" fmla="*/ 737038 w 2408803"/>
                <a:gd name="connsiteY11-1146" fmla="*/ 939314 h 2245516"/>
                <a:gd name="connsiteX12-1147" fmla="*/ 685800 w 2408803"/>
                <a:gd name="connsiteY12-1148" fmla="*/ 852604 h 2245516"/>
                <a:gd name="connsiteX13-1149" fmla="*/ 673976 w 2408803"/>
                <a:gd name="connsiteY13-1150" fmla="*/ 742246 h 2245516"/>
                <a:gd name="connsiteX14-1151" fmla="*/ 693683 w 2408803"/>
                <a:gd name="connsiteY14-1152" fmla="*/ 687066 h 2245516"/>
                <a:gd name="connsiteX15-1153" fmla="*/ 681859 w 2408803"/>
                <a:gd name="connsiteY15-1154" fmla="*/ 596414 h 2245516"/>
                <a:gd name="connsiteX16-1155" fmla="*/ 670035 w 2408803"/>
                <a:gd name="connsiteY16-1156" fmla="*/ 501821 h 2245516"/>
                <a:gd name="connsiteX17-1157" fmla="*/ 701566 w 2408803"/>
                <a:gd name="connsiteY17-1158" fmla="*/ 332342 h 2245516"/>
                <a:gd name="connsiteX18-1159" fmla="*/ 752804 w 2408803"/>
                <a:gd name="connsiteY18-1160" fmla="*/ 210159 h 2245516"/>
                <a:gd name="connsiteX19-1161" fmla="*/ 847397 w 2408803"/>
                <a:gd name="connsiteY19-1162" fmla="*/ 127390 h 2245516"/>
                <a:gd name="connsiteX20-1163" fmla="*/ 1056290 w 2408803"/>
                <a:gd name="connsiteY20-1164" fmla="*/ 20973 h 2245516"/>
                <a:gd name="connsiteX21-1165" fmla="*/ 1269124 w 2408803"/>
                <a:gd name="connsiteY21-1166" fmla="*/ 1266 h 2245516"/>
                <a:gd name="connsiteX22-1167" fmla="*/ 1438604 w 2408803"/>
                <a:gd name="connsiteY22-1168" fmla="*/ 40680 h 2245516"/>
                <a:gd name="connsiteX23-1169" fmla="*/ 1552904 w 2408803"/>
                <a:gd name="connsiteY23-1170" fmla="*/ 99801 h 2245516"/>
                <a:gd name="connsiteX24-1171" fmla="*/ 1596259 w 2408803"/>
                <a:gd name="connsiteY24-1172" fmla="*/ 154980 h 2245516"/>
                <a:gd name="connsiteX25-1173" fmla="*/ 1608082 w 2408803"/>
                <a:gd name="connsiteY25-1174" fmla="*/ 214101 h 2245516"/>
                <a:gd name="connsiteX26-1175" fmla="*/ 1655380 w 2408803"/>
                <a:gd name="connsiteY26-1176" fmla="*/ 237749 h 2245516"/>
                <a:gd name="connsiteX27-1177" fmla="*/ 1702676 w 2408803"/>
                <a:gd name="connsiteY27-1178" fmla="*/ 308694 h 2245516"/>
                <a:gd name="connsiteX28-1179" fmla="*/ 1730266 w 2408803"/>
                <a:gd name="connsiteY28-1180" fmla="*/ 430877 h 2245516"/>
                <a:gd name="connsiteX29-1181" fmla="*/ 1742090 w 2408803"/>
                <a:gd name="connsiteY29-1182" fmla="*/ 600356 h 2245516"/>
                <a:gd name="connsiteX30-1183" fmla="*/ 1722383 w 2408803"/>
                <a:gd name="connsiteY30-1184" fmla="*/ 694949 h 2245516"/>
                <a:gd name="connsiteX31-1185" fmla="*/ 1746031 w 2408803"/>
                <a:gd name="connsiteY31-1186" fmla="*/ 758011 h 2245516"/>
                <a:gd name="connsiteX32-1187" fmla="*/ 1702676 w 2408803"/>
                <a:gd name="connsiteY32-1188" fmla="*/ 899901 h 2245516"/>
                <a:gd name="connsiteX33-1189" fmla="*/ 1651438 w 2408803"/>
                <a:gd name="connsiteY33-1190" fmla="*/ 966904 h 2245516"/>
                <a:gd name="connsiteX34-1191" fmla="*/ 1651438 w 2408803"/>
                <a:gd name="connsiteY34-1192" fmla="*/ 966904 h 2245516"/>
                <a:gd name="connsiteX35-1193" fmla="*/ 1627790 w 2408803"/>
                <a:gd name="connsiteY35-1194" fmla="*/ 986611 h 2245516"/>
                <a:gd name="connsiteX36-1195" fmla="*/ 1604142 w 2408803"/>
                <a:gd name="connsiteY36-1196" fmla="*/ 1128501 h 2245516"/>
                <a:gd name="connsiteX37-1197" fmla="*/ 1533197 w 2408803"/>
                <a:gd name="connsiteY37-1198" fmla="*/ 1258566 h 2245516"/>
                <a:gd name="connsiteX38-1199" fmla="*/ 1509548 w 2408803"/>
                <a:gd name="connsiteY38-1200" fmla="*/ 1309804 h 2245516"/>
                <a:gd name="connsiteX39-1201" fmla="*/ 1525314 w 2408803"/>
                <a:gd name="connsiteY39-1202" fmla="*/ 1408339 h 2245516"/>
                <a:gd name="connsiteX40-1203" fmla="*/ 1592317 w 2408803"/>
                <a:gd name="connsiteY40-1204" fmla="*/ 1491108 h 2245516"/>
                <a:gd name="connsiteX41-1205" fmla="*/ 1848507 w 2408803"/>
                <a:gd name="connsiteY41-1206" fmla="*/ 1550228 h 2245516"/>
                <a:gd name="connsiteX42-1207" fmla="*/ 2077107 w 2408803"/>
                <a:gd name="connsiteY42-1208" fmla="*/ 1609349 h 2245516"/>
                <a:gd name="connsiteX43-1209" fmla="*/ 2211114 w 2408803"/>
                <a:gd name="connsiteY43-1210" fmla="*/ 1652704 h 2245516"/>
                <a:gd name="connsiteX44-1211" fmla="*/ 2325414 w 2408803"/>
                <a:gd name="connsiteY44-1212" fmla="*/ 1696059 h 2245516"/>
                <a:gd name="connsiteX45-1213" fmla="*/ 2360886 w 2408803"/>
                <a:gd name="connsiteY45-1214" fmla="*/ 1849773 h 2245516"/>
                <a:gd name="connsiteX46-1215" fmla="*/ 2388476 w 2408803"/>
                <a:gd name="connsiteY46-1216" fmla="*/ 2050783 h 2245516"/>
                <a:gd name="connsiteX47-1217" fmla="*/ 2408183 w 2408803"/>
                <a:gd name="connsiteY47-1218" fmla="*/ 2232087 h 2245516"/>
                <a:gd name="connsiteX48-1219" fmla="*/ 2404242 w 2408803"/>
                <a:gd name="connsiteY48-1220" fmla="*/ 2232087 h 2245516"/>
                <a:gd name="connsiteX49-1221" fmla="*/ 1229711 w 2408803"/>
                <a:gd name="connsiteY49-1222" fmla="*/ 2236027 h 2245516"/>
                <a:gd name="connsiteX50-1223" fmla="*/ 0 w 2408803"/>
                <a:gd name="connsiteY50-1224" fmla="*/ 2232087 h 2245516"/>
                <a:gd name="connsiteX0-1225" fmla="*/ 0 w 2408803"/>
                <a:gd name="connsiteY0-1226" fmla="*/ 2232087 h 2245516"/>
                <a:gd name="connsiteX1-1227" fmla="*/ 59121 w 2408803"/>
                <a:gd name="connsiteY1-1228" fmla="*/ 1834008 h 2245516"/>
                <a:gd name="connsiteX2-1229" fmla="*/ 106417 w 2408803"/>
                <a:gd name="connsiteY2-1230" fmla="*/ 1692118 h 2245516"/>
                <a:gd name="connsiteX3-1231" fmla="*/ 220717 w 2408803"/>
                <a:gd name="connsiteY3-1232" fmla="*/ 1636939 h 2245516"/>
                <a:gd name="connsiteX4-1233" fmla="*/ 855280 w 2408803"/>
                <a:gd name="connsiteY4-1234" fmla="*/ 1455635 h 2245516"/>
                <a:gd name="connsiteX5-1235" fmla="*/ 878929 w 2408803"/>
                <a:gd name="connsiteY5-1236" fmla="*/ 1400457 h 2245516"/>
                <a:gd name="connsiteX6-1237" fmla="*/ 902576 w 2408803"/>
                <a:gd name="connsiteY6-1238" fmla="*/ 1364983 h 2245516"/>
                <a:gd name="connsiteX7-1239" fmla="*/ 890752 w 2408803"/>
                <a:gd name="connsiteY7-1240" fmla="*/ 1254625 h 2245516"/>
                <a:gd name="connsiteX8-1241" fmla="*/ 827690 w 2408803"/>
                <a:gd name="connsiteY8-1242" fmla="*/ 1160032 h 2245516"/>
                <a:gd name="connsiteX9-1243" fmla="*/ 780393 w 2408803"/>
                <a:gd name="connsiteY9-1244" fmla="*/ 1053614 h 2245516"/>
                <a:gd name="connsiteX10-1245" fmla="*/ 772511 w 2408803"/>
                <a:gd name="connsiteY10-1246" fmla="*/ 970846 h 2245516"/>
                <a:gd name="connsiteX11-1247" fmla="*/ 737038 w 2408803"/>
                <a:gd name="connsiteY11-1248" fmla="*/ 939314 h 2245516"/>
                <a:gd name="connsiteX12-1249" fmla="*/ 685800 w 2408803"/>
                <a:gd name="connsiteY12-1250" fmla="*/ 852604 h 2245516"/>
                <a:gd name="connsiteX13-1251" fmla="*/ 673976 w 2408803"/>
                <a:gd name="connsiteY13-1252" fmla="*/ 742246 h 2245516"/>
                <a:gd name="connsiteX14-1253" fmla="*/ 693683 w 2408803"/>
                <a:gd name="connsiteY14-1254" fmla="*/ 687066 h 2245516"/>
                <a:gd name="connsiteX15-1255" fmla="*/ 681859 w 2408803"/>
                <a:gd name="connsiteY15-1256" fmla="*/ 596414 h 2245516"/>
                <a:gd name="connsiteX16-1257" fmla="*/ 670035 w 2408803"/>
                <a:gd name="connsiteY16-1258" fmla="*/ 501821 h 2245516"/>
                <a:gd name="connsiteX17-1259" fmla="*/ 701566 w 2408803"/>
                <a:gd name="connsiteY17-1260" fmla="*/ 332342 h 2245516"/>
                <a:gd name="connsiteX18-1261" fmla="*/ 752804 w 2408803"/>
                <a:gd name="connsiteY18-1262" fmla="*/ 210159 h 2245516"/>
                <a:gd name="connsiteX19-1263" fmla="*/ 847397 w 2408803"/>
                <a:gd name="connsiteY19-1264" fmla="*/ 127390 h 2245516"/>
                <a:gd name="connsiteX20-1265" fmla="*/ 1056290 w 2408803"/>
                <a:gd name="connsiteY20-1266" fmla="*/ 20973 h 2245516"/>
                <a:gd name="connsiteX21-1267" fmla="*/ 1269124 w 2408803"/>
                <a:gd name="connsiteY21-1268" fmla="*/ 1266 h 2245516"/>
                <a:gd name="connsiteX22-1269" fmla="*/ 1438604 w 2408803"/>
                <a:gd name="connsiteY22-1270" fmla="*/ 40680 h 2245516"/>
                <a:gd name="connsiteX23-1271" fmla="*/ 1552904 w 2408803"/>
                <a:gd name="connsiteY23-1272" fmla="*/ 99801 h 2245516"/>
                <a:gd name="connsiteX24-1273" fmla="*/ 1596259 w 2408803"/>
                <a:gd name="connsiteY24-1274" fmla="*/ 154980 h 2245516"/>
                <a:gd name="connsiteX25-1275" fmla="*/ 1608082 w 2408803"/>
                <a:gd name="connsiteY25-1276" fmla="*/ 214101 h 2245516"/>
                <a:gd name="connsiteX26-1277" fmla="*/ 1655380 w 2408803"/>
                <a:gd name="connsiteY26-1278" fmla="*/ 237749 h 2245516"/>
                <a:gd name="connsiteX27-1279" fmla="*/ 1702676 w 2408803"/>
                <a:gd name="connsiteY27-1280" fmla="*/ 308694 h 2245516"/>
                <a:gd name="connsiteX28-1281" fmla="*/ 1730266 w 2408803"/>
                <a:gd name="connsiteY28-1282" fmla="*/ 430877 h 2245516"/>
                <a:gd name="connsiteX29-1283" fmla="*/ 1742090 w 2408803"/>
                <a:gd name="connsiteY29-1284" fmla="*/ 600356 h 2245516"/>
                <a:gd name="connsiteX30-1285" fmla="*/ 1722383 w 2408803"/>
                <a:gd name="connsiteY30-1286" fmla="*/ 694949 h 2245516"/>
                <a:gd name="connsiteX31-1287" fmla="*/ 1746031 w 2408803"/>
                <a:gd name="connsiteY31-1288" fmla="*/ 758011 h 2245516"/>
                <a:gd name="connsiteX32-1289" fmla="*/ 1702676 w 2408803"/>
                <a:gd name="connsiteY32-1290" fmla="*/ 899901 h 2245516"/>
                <a:gd name="connsiteX33-1291" fmla="*/ 1651438 w 2408803"/>
                <a:gd name="connsiteY33-1292" fmla="*/ 966904 h 2245516"/>
                <a:gd name="connsiteX34-1293" fmla="*/ 1651438 w 2408803"/>
                <a:gd name="connsiteY34-1294" fmla="*/ 966904 h 2245516"/>
                <a:gd name="connsiteX35-1295" fmla="*/ 1627790 w 2408803"/>
                <a:gd name="connsiteY35-1296" fmla="*/ 986611 h 2245516"/>
                <a:gd name="connsiteX36-1297" fmla="*/ 1604142 w 2408803"/>
                <a:gd name="connsiteY36-1298" fmla="*/ 1128501 h 2245516"/>
                <a:gd name="connsiteX37-1299" fmla="*/ 1533197 w 2408803"/>
                <a:gd name="connsiteY37-1300" fmla="*/ 1258566 h 2245516"/>
                <a:gd name="connsiteX38-1301" fmla="*/ 1509548 w 2408803"/>
                <a:gd name="connsiteY38-1302" fmla="*/ 1309804 h 2245516"/>
                <a:gd name="connsiteX39-1303" fmla="*/ 1525314 w 2408803"/>
                <a:gd name="connsiteY39-1304" fmla="*/ 1408339 h 2245516"/>
                <a:gd name="connsiteX40-1305" fmla="*/ 1592317 w 2408803"/>
                <a:gd name="connsiteY40-1306" fmla="*/ 1491108 h 2245516"/>
                <a:gd name="connsiteX41-1307" fmla="*/ 1848507 w 2408803"/>
                <a:gd name="connsiteY41-1308" fmla="*/ 1550228 h 2245516"/>
                <a:gd name="connsiteX42-1309" fmla="*/ 2077107 w 2408803"/>
                <a:gd name="connsiteY42-1310" fmla="*/ 1609349 h 2245516"/>
                <a:gd name="connsiteX43-1311" fmla="*/ 2211114 w 2408803"/>
                <a:gd name="connsiteY43-1312" fmla="*/ 1652704 h 2245516"/>
                <a:gd name="connsiteX44-1313" fmla="*/ 2325414 w 2408803"/>
                <a:gd name="connsiteY44-1314" fmla="*/ 1696059 h 2245516"/>
                <a:gd name="connsiteX45-1315" fmla="*/ 2360886 w 2408803"/>
                <a:gd name="connsiteY45-1316" fmla="*/ 1849773 h 2245516"/>
                <a:gd name="connsiteX46-1317" fmla="*/ 2388476 w 2408803"/>
                <a:gd name="connsiteY46-1318" fmla="*/ 2050783 h 2245516"/>
                <a:gd name="connsiteX47-1319" fmla="*/ 2408183 w 2408803"/>
                <a:gd name="connsiteY47-1320" fmla="*/ 2232087 h 2245516"/>
                <a:gd name="connsiteX48-1321" fmla="*/ 2404242 w 2408803"/>
                <a:gd name="connsiteY48-1322" fmla="*/ 2232087 h 2245516"/>
                <a:gd name="connsiteX49-1323" fmla="*/ 1229711 w 2408803"/>
                <a:gd name="connsiteY49-1324" fmla="*/ 2236027 h 2245516"/>
                <a:gd name="connsiteX50-1325" fmla="*/ 0 w 2408803"/>
                <a:gd name="connsiteY50-1326" fmla="*/ 2232087 h 2245516"/>
                <a:gd name="connsiteX0-1327" fmla="*/ 0 w 2408803"/>
                <a:gd name="connsiteY0-1328" fmla="*/ 2232087 h 2245516"/>
                <a:gd name="connsiteX1-1329" fmla="*/ 59121 w 2408803"/>
                <a:gd name="connsiteY1-1330" fmla="*/ 1834008 h 2245516"/>
                <a:gd name="connsiteX2-1331" fmla="*/ 106417 w 2408803"/>
                <a:gd name="connsiteY2-1332" fmla="*/ 1692118 h 2245516"/>
                <a:gd name="connsiteX3-1333" fmla="*/ 220717 w 2408803"/>
                <a:gd name="connsiteY3-1334" fmla="*/ 1636939 h 2245516"/>
                <a:gd name="connsiteX4-1335" fmla="*/ 855280 w 2408803"/>
                <a:gd name="connsiteY4-1336" fmla="*/ 1455635 h 2245516"/>
                <a:gd name="connsiteX5-1337" fmla="*/ 878929 w 2408803"/>
                <a:gd name="connsiteY5-1338" fmla="*/ 1400457 h 2245516"/>
                <a:gd name="connsiteX6-1339" fmla="*/ 902576 w 2408803"/>
                <a:gd name="connsiteY6-1340" fmla="*/ 1364983 h 2245516"/>
                <a:gd name="connsiteX7-1341" fmla="*/ 890752 w 2408803"/>
                <a:gd name="connsiteY7-1342" fmla="*/ 1254625 h 2245516"/>
                <a:gd name="connsiteX8-1343" fmla="*/ 827690 w 2408803"/>
                <a:gd name="connsiteY8-1344" fmla="*/ 1160032 h 2245516"/>
                <a:gd name="connsiteX9-1345" fmla="*/ 780393 w 2408803"/>
                <a:gd name="connsiteY9-1346" fmla="*/ 1053614 h 2245516"/>
                <a:gd name="connsiteX10-1347" fmla="*/ 772511 w 2408803"/>
                <a:gd name="connsiteY10-1348" fmla="*/ 970846 h 2245516"/>
                <a:gd name="connsiteX11-1349" fmla="*/ 737038 w 2408803"/>
                <a:gd name="connsiteY11-1350" fmla="*/ 939314 h 2245516"/>
                <a:gd name="connsiteX12-1351" fmla="*/ 685800 w 2408803"/>
                <a:gd name="connsiteY12-1352" fmla="*/ 852604 h 2245516"/>
                <a:gd name="connsiteX13-1353" fmla="*/ 673976 w 2408803"/>
                <a:gd name="connsiteY13-1354" fmla="*/ 742246 h 2245516"/>
                <a:gd name="connsiteX14-1355" fmla="*/ 693683 w 2408803"/>
                <a:gd name="connsiteY14-1356" fmla="*/ 687066 h 2245516"/>
                <a:gd name="connsiteX15-1357" fmla="*/ 681859 w 2408803"/>
                <a:gd name="connsiteY15-1358" fmla="*/ 596414 h 2245516"/>
                <a:gd name="connsiteX16-1359" fmla="*/ 670035 w 2408803"/>
                <a:gd name="connsiteY16-1360" fmla="*/ 501821 h 2245516"/>
                <a:gd name="connsiteX17-1361" fmla="*/ 701566 w 2408803"/>
                <a:gd name="connsiteY17-1362" fmla="*/ 332342 h 2245516"/>
                <a:gd name="connsiteX18-1363" fmla="*/ 752804 w 2408803"/>
                <a:gd name="connsiteY18-1364" fmla="*/ 210159 h 2245516"/>
                <a:gd name="connsiteX19-1365" fmla="*/ 847397 w 2408803"/>
                <a:gd name="connsiteY19-1366" fmla="*/ 127390 h 2245516"/>
                <a:gd name="connsiteX20-1367" fmla="*/ 1056290 w 2408803"/>
                <a:gd name="connsiteY20-1368" fmla="*/ 20973 h 2245516"/>
                <a:gd name="connsiteX21-1369" fmla="*/ 1269124 w 2408803"/>
                <a:gd name="connsiteY21-1370" fmla="*/ 1266 h 2245516"/>
                <a:gd name="connsiteX22-1371" fmla="*/ 1438604 w 2408803"/>
                <a:gd name="connsiteY22-1372" fmla="*/ 40680 h 2245516"/>
                <a:gd name="connsiteX23-1373" fmla="*/ 1552904 w 2408803"/>
                <a:gd name="connsiteY23-1374" fmla="*/ 99801 h 2245516"/>
                <a:gd name="connsiteX24-1375" fmla="*/ 1596259 w 2408803"/>
                <a:gd name="connsiteY24-1376" fmla="*/ 154980 h 2245516"/>
                <a:gd name="connsiteX25-1377" fmla="*/ 1608082 w 2408803"/>
                <a:gd name="connsiteY25-1378" fmla="*/ 214101 h 2245516"/>
                <a:gd name="connsiteX26-1379" fmla="*/ 1655380 w 2408803"/>
                <a:gd name="connsiteY26-1380" fmla="*/ 237749 h 2245516"/>
                <a:gd name="connsiteX27-1381" fmla="*/ 1702676 w 2408803"/>
                <a:gd name="connsiteY27-1382" fmla="*/ 308694 h 2245516"/>
                <a:gd name="connsiteX28-1383" fmla="*/ 1730266 w 2408803"/>
                <a:gd name="connsiteY28-1384" fmla="*/ 430877 h 2245516"/>
                <a:gd name="connsiteX29-1385" fmla="*/ 1742090 w 2408803"/>
                <a:gd name="connsiteY29-1386" fmla="*/ 600356 h 2245516"/>
                <a:gd name="connsiteX30-1387" fmla="*/ 1722383 w 2408803"/>
                <a:gd name="connsiteY30-1388" fmla="*/ 694949 h 2245516"/>
                <a:gd name="connsiteX31-1389" fmla="*/ 1746031 w 2408803"/>
                <a:gd name="connsiteY31-1390" fmla="*/ 758011 h 2245516"/>
                <a:gd name="connsiteX32-1391" fmla="*/ 1702676 w 2408803"/>
                <a:gd name="connsiteY32-1392" fmla="*/ 899901 h 2245516"/>
                <a:gd name="connsiteX33-1393" fmla="*/ 1651438 w 2408803"/>
                <a:gd name="connsiteY33-1394" fmla="*/ 966904 h 2245516"/>
                <a:gd name="connsiteX34-1395" fmla="*/ 1651438 w 2408803"/>
                <a:gd name="connsiteY34-1396" fmla="*/ 966904 h 2245516"/>
                <a:gd name="connsiteX35-1397" fmla="*/ 1627790 w 2408803"/>
                <a:gd name="connsiteY35-1398" fmla="*/ 986611 h 2245516"/>
                <a:gd name="connsiteX36-1399" fmla="*/ 1604142 w 2408803"/>
                <a:gd name="connsiteY36-1400" fmla="*/ 1128501 h 2245516"/>
                <a:gd name="connsiteX37-1401" fmla="*/ 1533197 w 2408803"/>
                <a:gd name="connsiteY37-1402" fmla="*/ 1258566 h 2245516"/>
                <a:gd name="connsiteX38-1403" fmla="*/ 1509548 w 2408803"/>
                <a:gd name="connsiteY38-1404" fmla="*/ 1309804 h 2245516"/>
                <a:gd name="connsiteX39-1405" fmla="*/ 1525314 w 2408803"/>
                <a:gd name="connsiteY39-1406" fmla="*/ 1408339 h 2245516"/>
                <a:gd name="connsiteX40-1407" fmla="*/ 1548962 w 2408803"/>
                <a:gd name="connsiteY40-1408" fmla="*/ 1439871 h 2245516"/>
                <a:gd name="connsiteX41-1409" fmla="*/ 1592317 w 2408803"/>
                <a:gd name="connsiteY41-1410" fmla="*/ 1491108 h 2245516"/>
                <a:gd name="connsiteX42-1411" fmla="*/ 1848507 w 2408803"/>
                <a:gd name="connsiteY42-1412" fmla="*/ 1550228 h 2245516"/>
                <a:gd name="connsiteX43-1413" fmla="*/ 2077107 w 2408803"/>
                <a:gd name="connsiteY43-1414" fmla="*/ 1609349 h 2245516"/>
                <a:gd name="connsiteX44-1415" fmla="*/ 2211114 w 2408803"/>
                <a:gd name="connsiteY44-1416" fmla="*/ 1652704 h 2245516"/>
                <a:gd name="connsiteX45-1417" fmla="*/ 2325414 w 2408803"/>
                <a:gd name="connsiteY45-1418" fmla="*/ 1696059 h 2245516"/>
                <a:gd name="connsiteX46-1419" fmla="*/ 2360886 w 2408803"/>
                <a:gd name="connsiteY46-1420" fmla="*/ 1849773 h 2245516"/>
                <a:gd name="connsiteX47-1421" fmla="*/ 2388476 w 2408803"/>
                <a:gd name="connsiteY47-1422" fmla="*/ 2050783 h 2245516"/>
                <a:gd name="connsiteX48-1423" fmla="*/ 2408183 w 2408803"/>
                <a:gd name="connsiteY48-1424" fmla="*/ 2232087 h 2245516"/>
                <a:gd name="connsiteX49-1425" fmla="*/ 2404242 w 2408803"/>
                <a:gd name="connsiteY49-1426" fmla="*/ 2232087 h 2245516"/>
                <a:gd name="connsiteX50-1427" fmla="*/ 1229711 w 2408803"/>
                <a:gd name="connsiteY50-1428" fmla="*/ 2236027 h 2245516"/>
                <a:gd name="connsiteX51" fmla="*/ 0 w 2408803"/>
                <a:gd name="connsiteY51" fmla="*/ 2232087 h 2245516"/>
                <a:gd name="connsiteX0-1429" fmla="*/ 0 w 2408803"/>
                <a:gd name="connsiteY0-1430" fmla="*/ 2232087 h 2245516"/>
                <a:gd name="connsiteX1-1431" fmla="*/ 59121 w 2408803"/>
                <a:gd name="connsiteY1-1432" fmla="*/ 1834008 h 2245516"/>
                <a:gd name="connsiteX2-1433" fmla="*/ 106417 w 2408803"/>
                <a:gd name="connsiteY2-1434" fmla="*/ 1692118 h 2245516"/>
                <a:gd name="connsiteX3-1435" fmla="*/ 220717 w 2408803"/>
                <a:gd name="connsiteY3-1436" fmla="*/ 1636939 h 2245516"/>
                <a:gd name="connsiteX4-1437" fmla="*/ 855280 w 2408803"/>
                <a:gd name="connsiteY4-1438" fmla="*/ 1455635 h 2245516"/>
                <a:gd name="connsiteX5-1439" fmla="*/ 878929 w 2408803"/>
                <a:gd name="connsiteY5-1440" fmla="*/ 1400457 h 2245516"/>
                <a:gd name="connsiteX6-1441" fmla="*/ 902576 w 2408803"/>
                <a:gd name="connsiteY6-1442" fmla="*/ 1364983 h 2245516"/>
                <a:gd name="connsiteX7-1443" fmla="*/ 890752 w 2408803"/>
                <a:gd name="connsiteY7-1444" fmla="*/ 1254625 h 2245516"/>
                <a:gd name="connsiteX8-1445" fmla="*/ 827690 w 2408803"/>
                <a:gd name="connsiteY8-1446" fmla="*/ 1160032 h 2245516"/>
                <a:gd name="connsiteX9-1447" fmla="*/ 780393 w 2408803"/>
                <a:gd name="connsiteY9-1448" fmla="*/ 1053614 h 2245516"/>
                <a:gd name="connsiteX10-1449" fmla="*/ 772511 w 2408803"/>
                <a:gd name="connsiteY10-1450" fmla="*/ 970846 h 2245516"/>
                <a:gd name="connsiteX11-1451" fmla="*/ 737038 w 2408803"/>
                <a:gd name="connsiteY11-1452" fmla="*/ 939314 h 2245516"/>
                <a:gd name="connsiteX12-1453" fmla="*/ 685800 w 2408803"/>
                <a:gd name="connsiteY12-1454" fmla="*/ 852604 h 2245516"/>
                <a:gd name="connsiteX13-1455" fmla="*/ 673976 w 2408803"/>
                <a:gd name="connsiteY13-1456" fmla="*/ 742246 h 2245516"/>
                <a:gd name="connsiteX14-1457" fmla="*/ 693683 w 2408803"/>
                <a:gd name="connsiteY14-1458" fmla="*/ 687066 h 2245516"/>
                <a:gd name="connsiteX15-1459" fmla="*/ 681859 w 2408803"/>
                <a:gd name="connsiteY15-1460" fmla="*/ 596414 h 2245516"/>
                <a:gd name="connsiteX16-1461" fmla="*/ 670035 w 2408803"/>
                <a:gd name="connsiteY16-1462" fmla="*/ 501821 h 2245516"/>
                <a:gd name="connsiteX17-1463" fmla="*/ 701566 w 2408803"/>
                <a:gd name="connsiteY17-1464" fmla="*/ 332342 h 2245516"/>
                <a:gd name="connsiteX18-1465" fmla="*/ 752804 w 2408803"/>
                <a:gd name="connsiteY18-1466" fmla="*/ 210159 h 2245516"/>
                <a:gd name="connsiteX19-1467" fmla="*/ 847397 w 2408803"/>
                <a:gd name="connsiteY19-1468" fmla="*/ 127390 h 2245516"/>
                <a:gd name="connsiteX20-1469" fmla="*/ 1056290 w 2408803"/>
                <a:gd name="connsiteY20-1470" fmla="*/ 20973 h 2245516"/>
                <a:gd name="connsiteX21-1471" fmla="*/ 1269124 w 2408803"/>
                <a:gd name="connsiteY21-1472" fmla="*/ 1266 h 2245516"/>
                <a:gd name="connsiteX22-1473" fmla="*/ 1438604 w 2408803"/>
                <a:gd name="connsiteY22-1474" fmla="*/ 40680 h 2245516"/>
                <a:gd name="connsiteX23-1475" fmla="*/ 1552904 w 2408803"/>
                <a:gd name="connsiteY23-1476" fmla="*/ 99801 h 2245516"/>
                <a:gd name="connsiteX24-1477" fmla="*/ 1596259 w 2408803"/>
                <a:gd name="connsiteY24-1478" fmla="*/ 154980 h 2245516"/>
                <a:gd name="connsiteX25-1479" fmla="*/ 1608082 w 2408803"/>
                <a:gd name="connsiteY25-1480" fmla="*/ 214101 h 2245516"/>
                <a:gd name="connsiteX26-1481" fmla="*/ 1655380 w 2408803"/>
                <a:gd name="connsiteY26-1482" fmla="*/ 237749 h 2245516"/>
                <a:gd name="connsiteX27-1483" fmla="*/ 1702676 w 2408803"/>
                <a:gd name="connsiteY27-1484" fmla="*/ 308694 h 2245516"/>
                <a:gd name="connsiteX28-1485" fmla="*/ 1730266 w 2408803"/>
                <a:gd name="connsiteY28-1486" fmla="*/ 430877 h 2245516"/>
                <a:gd name="connsiteX29-1487" fmla="*/ 1742090 w 2408803"/>
                <a:gd name="connsiteY29-1488" fmla="*/ 600356 h 2245516"/>
                <a:gd name="connsiteX30-1489" fmla="*/ 1722383 w 2408803"/>
                <a:gd name="connsiteY30-1490" fmla="*/ 694949 h 2245516"/>
                <a:gd name="connsiteX31-1491" fmla="*/ 1746031 w 2408803"/>
                <a:gd name="connsiteY31-1492" fmla="*/ 758011 h 2245516"/>
                <a:gd name="connsiteX32-1493" fmla="*/ 1702676 w 2408803"/>
                <a:gd name="connsiteY32-1494" fmla="*/ 899901 h 2245516"/>
                <a:gd name="connsiteX33-1495" fmla="*/ 1651438 w 2408803"/>
                <a:gd name="connsiteY33-1496" fmla="*/ 966904 h 2245516"/>
                <a:gd name="connsiteX34-1497" fmla="*/ 1651438 w 2408803"/>
                <a:gd name="connsiteY34-1498" fmla="*/ 966904 h 2245516"/>
                <a:gd name="connsiteX35-1499" fmla="*/ 1627790 w 2408803"/>
                <a:gd name="connsiteY35-1500" fmla="*/ 986611 h 2245516"/>
                <a:gd name="connsiteX36-1501" fmla="*/ 1604142 w 2408803"/>
                <a:gd name="connsiteY36-1502" fmla="*/ 1128501 h 2245516"/>
                <a:gd name="connsiteX37-1503" fmla="*/ 1533197 w 2408803"/>
                <a:gd name="connsiteY37-1504" fmla="*/ 1258566 h 2245516"/>
                <a:gd name="connsiteX38-1505" fmla="*/ 1509548 w 2408803"/>
                <a:gd name="connsiteY38-1506" fmla="*/ 1309804 h 2245516"/>
                <a:gd name="connsiteX39-1507" fmla="*/ 1525314 w 2408803"/>
                <a:gd name="connsiteY39-1508" fmla="*/ 1408339 h 2245516"/>
                <a:gd name="connsiteX40-1509" fmla="*/ 1548962 w 2408803"/>
                <a:gd name="connsiteY40-1510" fmla="*/ 1439871 h 2245516"/>
                <a:gd name="connsiteX41-1511" fmla="*/ 1600199 w 2408803"/>
                <a:gd name="connsiteY41-1512" fmla="*/ 1479284 h 2245516"/>
                <a:gd name="connsiteX42-1513" fmla="*/ 1848507 w 2408803"/>
                <a:gd name="connsiteY42-1514" fmla="*/ 1550228 h 2245516"/>
                <a:gd name="connsiteX43-1515" fmla="*/ 2077107 w 2408803"/>
                <a:gd name="connsiteY43-1516" fmla="*/ 1609349 h 2245516"/>
                <a:gd name="connsiteX44-1517" fmla="*/ 2211114 w 2408803"/>
                <a:gd name="connsiteY44-1518" fmla="*/ 1652704 h 2245516"/>
                <a:gd name="connsiteX45-1519" fmla="*/ 2325414 w 2408803"/>
                <a:gd name="connsiteY45-1520" fmla="*/ 1696059 h 2245516"/>
                <a:gd name="connsiteX46-1521" fmla="*/ 2360886 w 2408803"/>
                <a:gd name="connsiteY46-1522" fmla="*/ 1849773 h 2245516"/>
                <a:gd name="connsiteX47-1523" fmla="*/ 2388476 w 2408803"/>
                <a:gd name="connsiteY47-1524" fmla="*/ 2050783 h 2245516"/>
                <a:gd name="connsiteX48-1525" fmla="*/ 2408183 w 2408803"/>
                <a:gd name="connsiteY48-1526" fmla="*/ 2232087 h 2245516"/>
                <a:gd name="connsiteX49-1527" fmla="*/ 2404242 w 2408803"/>
                <a:gd name="connsiteY49-1528" fmla="*/ 2232087 h 2245516"/>
                <a:gd name="connsiteX50-1529" fmla="*/ 1229711 w 2408803"/>
                <a:gd name="connsiteY50-1530" fmla="*/ 2236027 h 2245516"/>
                <a:gd name="connsiteX51-1531" fmla="*/ 0 w 2408803"/>
                <a:gd name="connsiteY51-1532" fmla="*/ 2232087 h 2245516"/>
                <a:gd name="connsiteX0-1533" fmla="*/ 0 w 2408803"/>
                <a:gd name="connsiteY0-1534" fmla="*/ 2232087 h 2245516"/>
                <a:gd name="connsiteX1-1535" fmla="*/ 59121 w 2408803"/>
                <a:gd name="connsiteY1-1536" fmla="*/ 1834008 h 2245516"/>
                <a:gd name="connsiteX2-1537" fmla="*/ 106417 w 2408803"/>
                <a:gd name="connsiteY2-1538" fmla="*/ 1692118 h 2245516"/>
                <a:gd name="connsiteX3-1539" fmla="*/ 220717 w 2408803"/>
                <a:gd name="connsiteY3-1540" fmla="*/ 1636939 h 2245516"/>
                <a:gd name="connsiteX4-1541" fmla="*/ 855280 w 2408803"/>
                <a:gd name="connsiteY4-1542" fmla="*/ 1455635 h 2245516"/>
                <a:gd name="connsiteX5-1543" fmla="*/ 878929 w 2408803"/>
                <a:gd name="connsiteY5-1544" fmla="*/ 1400457 h 2245516"/>
                <a:gd name="connsiteX6-1545" fmla="*/ 902576 w 2408803"/>
                <a:gd name="connsiteY6-1546" fmla="*/ 1364983 h 2245516"/>
                <a:gd name="connsiteX7-1547" fmla="*/ 890752 w 2408803"/>
                <a:gd name="connsiteY7-1548" fmla="*/ 1254625 h 2245516"/>
                <a:gd name="connsiteX8-1549" fmla="*/ 827690 w 2408803"/>
                <a:gd name="connsiteY8-1550" fmla="*/ 1160032 h 2245516"/>
                <a:gd name="connsiteX9-1551" fmla="*/ 780393 w 2408803"/>
                <a:gd name="connsiteY9-1552" fmla="*/ 1053614 h 2245516"/>
                <a:gd name="connsiteX10-1553" fmla="*/ 772511 w 2408803"/>
                <a:gd name="connsiteY10-1554" fmla="*/ 970846 h 2245516"/>
                <a:gd name="connsiteX11-1555" fmla="*/ 737038 w 2408803"/>
                <a:gd name="connsiteY11-1556" fmla="*/ 939314 h 2245516"/>
                <a:gd name="connsiteX12-1557" fmla="*/ 685800 w 2408803"/>
                <a:gd name="connsiteY12-1558" fmla="*/ 852604 h 2245516"/>
                <a:gd name="connsiteX13-1559" fmla="*/ 673976 w 2408803"/>
                <a:gd name="connsiteY13-1560" fmla="*/ 742246 h 2245516"/>
                <a:gd name="connsiteX14-1561" fmla="*/ 693683 w 2408803"/>
                <a:gd name="connsiteY14-1562" fmla="*/ 687066 h 2245516"/>
                <a:gd name="connsiteX15-1563" fmla="*/ 681859 w 2408803"/>
                <a:gd name="connsiteY15-1564" fmla="*/ 596414 h 2245516"/>
                <a:gd name="connsiteX16-1565" fmla="*/ 670035 w 2408803"/>
                <a:gd name="connsiteY16-1566" fmla="*/ 501821 h 2245516"/>
                <a:gd name="connsiteX17-1567" fmla="*/ 701566 w 2408803"/>
                <a:gd name="connsiteY17-1568" fmla="*/ 332342 h 2245516"/>
                <a:gd name="connsiteX18-1569" fmla="*/ 752804 w 2408803"/>
                <a:gd name="connsiteY18-1570" fmla="*/ 210159 h 2245516"/>
                <a:gd name="connsiteX19-1571" fmla="*/ 847397 w 2408803"/>
                <a:gd name="connsiteY19-1572" fmla="*/ 127390 h 2245516"/>
                <a:gd name="connsiteX20-1573" fmla="*/ 1056290 w 2408803"/>
                <a:gd name="connsiteY20-1574" fmla="*/ 20973 h 2245516"/>
                <a:gd name="connsiteX21-1575" fmla="*/ 1269124 w 2408803"/>
                <a:gd name="connsiteY21-1576" fmla="*/ 1266 h 2245516"/>
                <a:gd name="connsiteX22-1577" fmla="*/ 1438604 w 2408803"/>
                <a:gd name="connsiteY22-1578" fmla="*/ 40680 h 2245516"/>
                <a:gd name="connsiteX23-1579" fmla="*/ 1552904 w 2408803"/>
                <a:gd name="connsiteY23-1580" fmla="*/ 99801 h 2245516"/>
                <a:gd name="connsiteX24-1581" fmla="*/ 1596259 w 2408803"/>
                <a:gd name="connsiteY24-1582" fmla="*/ 154980 h 2245516"/>
                <a:gd name="connsiteX25-1583" fmla="*/ 1608082 w 2408803"/>
                <a:gd name="connsiteY25-1584" fmla="*/ 214101 h 2245516"/>
                <a:gd name="connsiteX26-1585" fmla="*/ 1655380 w 2408803"/>
                <a:gd name="connsiteY26-1586" fmla="*/ 237749 h 2245516"/>
                <a:gd name="connsiteX27-1587" fmla="*/ 1702676 w 2408803"/>
                <a:gd name="connsiteY27-1588" fmla="*/ 308694 h 2245516"/>
                <a:gd name="connsiteX28-1589" fmla="*/ 1730266 w 2408803"/>
                <a:gd name="connsiteY28-1590" fmla="*/ 430877 h 2245516"/>
                <a:gd name="connsiteX29-1591" fmla="*/ 1742090 w 2408803"/>
                <a:gd name="connsiteY29-1592" fmla="*/ 600356 h 2245516"/>
                <a:gd name="connsiteX30-1593" fmla="*/ 1722383 w 2408803"/>
                <a:gd name="connsiteY30-1594" fmla="*/ 694949 h 2245516"/>
                <a:gd name="connsiteX31-1595" fmla="*/ 1746031 w 2408803"/>
                <a:gd name="connsiteY31-1596" fmla="*/ 758011 h 2245516"/>
                <a:gd name="connsiteX32-1597" fmla="*/ 1702676 w 2408803"/>
                <a:gd name="connsiteY32-1598" fmla="*/ 899901 h 2245516"/>
                <a:gd name="connsiteX33-1599" fmla="*/ 1651438 w 2408803"/>
                <a:gd name="connsiteY33-1600" fmla="*/ 966904 h 2245516"/>
                <a:gd name="connsiteX34-1601" fmla="*/ 1651438 w 2408803"/>
                <a:gd name="connsiteY34-1602" fmla="*/ 966904 h 2245516"/>
                <a:gd name="connsiteX35-1603" fmla="*/ 1627790 w 2408803"/>
                <a:gd name="connsiteY35-1604" fmla="*/ 986611 h 2245516"/>
                <a:gd name="connsiteX36-1605" fmla="*/ 1604142 w 2408803"/>
                <a:gd name="connsiteY36-1606" fmla="*/ 1128501 h 2245516"/>
                <a:gd name="connsiteX37-1607" fmla="*/ 1533197 w 2408803"/>
                <a:gd name="connsiteY37-1608" fmla="*/ 1258566 h 2245516"/>
                <a:gd name="connsiteX38-1609" fmla="*/ 1509548 w 2408803"/>
                <a:gd name="connsiteY38-1610" fmla="*/ 1309804 h 2245516"/>
                <a:gd name="connsiteX39-1611" fmla="*/ 1525314 w 2408803"/>
                <a:gd name="connsiteY39-1612" fmla="*/ 1408339 h 2245516"/>
                <a:gd name="connsiteX40-1613" fmla="*/ 1560786 w 2408803"/>
                <a:gd name="connsiteY40-1614" fmla="*/ 1424106 h 2245516"/>
                <a:gd name="connsiteX41-1615" fmla="*/ 1600199 w 2408803"/>
                <a:gd name="connsiteY41-1616" fmla="*/ 1479284 h 2245516"/>
                <a:gd name="connsiteX42-1617" fmla="*/ 1848507 w 2408803"/>
                <a:gd name="connsiteY42-1618" fmla="*/ 1550228 h 2245516"/>
                <a:gd name="connsiteX43-1619" fmla="*/ 2077107 w 2408803"/>
                <a:gd name="connsiteY43-1620" fmla="*/ 1609349 h 2245516"/>
                <a:gd name="connsiteX44-1621" fmla="*/ 2211114 w 2408803"/>
                <a:gd name="connsiteY44-1622" fmla="*/ 1652704 h 2245516"/>
                <a:gd name="connsiteX45-1623" fmla="*/ 2325414 w 2408803"/>
                <a:gd name="connsiteY45-1624" fmla="*/ 1696059 h 2245516"/>
                <a:gd name="connsiteX46-1625" fmla="*/ 2360886 w 2408803"/>
                <a:gd name="connsiteY46-1626" fmla="*/ 1849773 h 2245516"/>
                <a:gd name="connsiteX47-1627" fmla="*/ 2388476 w 2408803"/>
                <a:gd name="connsiteY47-1628" fmla="*/ 2050783 h 2245516"/>
                <a:gd name="connsiteX48-1629" fmla="*/ 2408183 w 2408803"/>
                <a:gd name="connsiteY48-1630" fmla="*/ 2232087 h 2245516"/>
                <a:gd name="connsiteX49-1631" fmla="*/ 2404242 w 2408803"/>
                <a:gd name="connsiteY49-1632" fmla="*/ 2232087 h 2245516"/>
                <a:gd name="connsiteX50-1633" fmla="*/ 1229711 w 2408803"/>
                <a:gd name="connsiteY50-1634" fmla="*/ 2236027 h 2245516"/>
                <a:gd name="connsiteX51-1635" fmla="*/ 0 w 2408803"/>
                <a:gd name="connsiteY51-1636" fmla="*/ 2232087 h 22455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531" y="connsiteY51-1532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-1" fmla="*/ 1212 w 152735"/>
                <a:gd name="connsiteY0-2" fmla="*/ 21993 h 633872"/>
                <a:gd name="connsiteX1-3" fmla="*/ 105427 w 152735"/>
                <a:gd name="connsiteY1-4" fmla="*/ 112761 h 633872"/>
                <a:gd name="connsiteX2-5" fmla="*/ 115512 w 152735"/>
                <a:gd name="connsiteY2-6" fmla="*/ 169911 h 633872"/>
                <a:gd name="connsiteX3-7" fmla="*/ 152492 w 152735"/>
                <a:gd name="connsiteY3-8" fmla="*/ 206890 h 633872"/>
                <a:gd name="connsiteX4-9" fmla="*/ 95342 w 152735"/>
                <a:gd name="connsiteY4-10" fmla="*/ 586770 h 633872"/>
                <a:gd name="connsiteX5-11" fmla="*/ 51639 w 152735"/>
                <a:gd name="connsiteY5-12" fmla="*/ 566599 h 633872"/>
                <a:gd name="connsiteX6-13" fmla="*/ 1212 w 152735"/>
                <a:gd name="connsiteY6-14" fmla="*/ 21993 h 633872"/>
                <a:gd name="connsiteX0-15" fmla="*/ 1212 w 152492"/>
                <a:gd name="connsiteY0-16" fmla="*/ 21993 h 633872"/>
                <a:gd name="connsiteX1-17" fmla="*/ 105427 w 152492"/>
                <a:gd name="connsiteY1-18" fmla="*/ 112761 h 633872"/>
                <a:gd name="connsiteX2-19" fmla="*/ 115512 w 152492"/>
                <a:gd name="connsiteY2-20" fmla="*/ 169911 h 633872"/>
                <a:gd name="connsiteX3-21" fmla="*/ 152492 w 152492"/>
                <a:gd name="connsiteY3-22" fmla="*/ 206890 h 633872"/>
                <a:gd name="connsiteX4-23" fmla="*/ 95342 w 152492"/>
                <a:gd name="connsiteY4-24" fmla="*/ 586770 h 633872"/>
                <a:gd name="connsiteX5-25" fmla="*/ 51639 w 152492"/>
                <a:gd name="connsiteY5-26" fmla="*/ 566599 h 633872"/>
                <a:gd name="connsiteX6-27" fmla="*/ 1212 w 152492"/>
                <a:gd name="connsiteY6-28" fmla="*/ 21993 h 633872"/>
                <a:gd name="connsiteX0-29" fmla="*/ 1212 w 152492"/>
                <a:gd name="connsiteY0-30" fmla="*/ 21993 h 633872"/>
                <a:gd name="connsiteX1-31" fmla="*/ 105427 w 152492"/>
                <a:gd name="connsiteY1-32" fmla="*/ 112761 h 633872"/>
                <a:gd name="connsiteX2-33" fmla="*/ 115512 w 152492"/>
                <a:gd name="connsiteY2-34" fmla="*/ 169911 h 633872"/>
                <a:gd name="connsiteX3-35" fmla="*/ 152492 w 152492"/>
                <a:gd name="connsiteY3-36" fmla="*/ 206890 h 633872"/>
                <a:gd name="connsiteX4-37" fmla="*/ 95342 w 152492"/>
                <a:gd name="connsiteY4-38" fmla="*/ 586770 h 633872"/>
                <a:gd name="connsiteX5-39" fmla="*/ 51639 w 152492"/>
                <a:gd name="connsiteY5-40" fmla="*/ 566599 h 633872"/>
                <a:gd name="connsiteX6-41" fmla="*/ 1212 w 152492"/>
                <a:gd name="connsiteY6-42" fmla="*/ 21993 h 633872"/>
                <a:gd name="connsiteX0-43" fmla="*/ 1212 w 152492"/>
                <a:gd name="connsiteY0-44" fmla="*/ 21993 h 633872"/>
                <a:gd name="connsiteX1-45" fmla="*/ 105427 w 152492"/>
                <a:gd name="connsiteY1-46" fmla="*/ 112761 h 633872"/>
                <a:gd name="connsiteX2-47" fmla="*/ 115512 w 152492"/>
                <a:gd name="connsiteY2-48" fmla="*/ 169911 h 633872"/>
                <a:gd name="connsiteX3-49" fmla="*/ 152492 w 152492"/>
                <a:gd name="connsiteY3-50" fmla="*/ 206890 h 633872"/>
                <a:gd name="connsiteX4-51" fmla="*/ 95342 w 152492"/>
                <a:gd name="connsiteY4-52" fmla="*/ 586770 h 633872"/>
                <a:gd name="connsiteX5-53" fmla="*/ 51639 w 152492"/>
                <a:gd name="connsiteY5-54" fmla="*/ 566599 h 633872"/>
                <a:gd name="connsiteX6-55" fmla="*/ 1212 w 152492"/>
                <a:gd name="connsiteY6-56" fmla="*/ 21993 h 633872"/>
                <a:gd name="connsiteX0-57" fmla="*/ 1212 w 152492"/>
                <a:gd name="connsiteY0-58" fmla="*/ 21993 h 633872"/>
                <a:gd name="connsiteX1-59" fmla="*/ 105427 w 152492"/>
                <a:gd name="connsiteY1-60" fmla="*/ 112761 h 633872"/>
                <a:gd name="connsiteX2-61" fmla="*/ 108789 w 152492"/>
                <a:gd name="connsiteY2-62" fmla="*/ 179996 h 633872"/>
                <a:gd name="connsiteX3-63" fmla="*/ 152492 w 152492"/>
                <a:gd name="connsiteY3-64" fmla="*/ 206890 h 633872"/>
                <a:gd name="connsiteX4-65" fmla="*/ 95342 w 152492"/>
                <a:gd name="connsiteY4-66" fmla="*/ 586770 h 633872"/>
                <a:gd name="connsiteX5-67" fmla="*/ 51639 w 152492"/>
                <a:gd name="connsiteY5-68" fmla="*/ 566599 h 633872"/>
                <a:gd name="connsiteX6-69" fmla="*/ 1212 w 152492"/>
                <a:gd name="connsiteY6-70" fmla="*/ 21993 h 633872"/>
                <a:gd name="connsiteX0-71" fmla="*/ 1212 w 152492"/>
                <a:gd name="connsiteY0-72" fmla="*/ 21993 h 633872"/>
                <a:gd name="connsiteX1-73" fmla="*/ 105427 w 152492"/>
                <a:gd name="connsiteY1-74" fmla="*/ 112761 h 633872"/>
                <a:gd name="connsiteX2-75" fmla="*/ 108789 w 152492"/>
                <a:gd name="connsiteY2-76" fmla="*/ 179996 h 633872"/>
                <a:gd name="connsiteX3-77" fmla="*/ 152492 w 152492"/>
                <a:gd name="connsiteY3-78" fmla="*/ 206890 h 633872"/>
                <a:gd name="connsiteX4-79" fmla="*/ 95342 w 152492"/>
                <a:gd name="connsiteY4-80" fmla="*/ 586770 h 633872"/>
                <a:gd name="connsiteX5-81" fmla="*/ 51639 w 152492"/>
                <a:gd name="connsiteY5-82" fmla="*/ 566599 h 633872"/>
                <a:gd name="connsiteX6-83" fmla="*/ 1212 w 152492"/>
                <a:gd name="connsiteY6-84" fmla="*/ 21993 h 633872"/>
                <a:gd name="connsiteX0-85" fmla="*/ 1212 w 152492"/>
                <a:gd name="connsiteY0-86" fmla="*/ 0 h 611879"/>
                <a:gd name="connsiteX1-87" fmla="*/ 105427 w 152492"/>
                <a:gd name="connsiteY1-88" fmla="*/ 90768 h 611879"/>
                <a:gd name="connsiteX2-89" fmla="*/ 108789 w 152492"/>
                <a:gd name="connsiteY2-90" fmla="*/ 158003 h 611879"/>
                <a:gd name="connsiteX3-91" fmla="*/ 152492 w 152492"/>
                <a:gd name="connsiteY3-92" fmla="*/ 184897 h 611879"/>
                <a:gd name="connsiteX4-93" fmla="*/ 95342 w 152492"/>
                <a:gd name="connsiteY4-94" fmla="*/ 564777 h 611879"/>
                <a:gd name="connsiteX5-95" fmla="*/ 51639 w 152492"/>
                <a:gd name="connsiteY5-96" fmla="*/ 544606 h 611879"/>
                <a:gd name="connsiteX6-97" fmla="*/ 1212 w 152492"/>
                <a:gd name="connsiteY6-98" fmla="*/ 0 h 611879"/>
                <a:gd name="connsiteX0-99" fmla="*/ 1212 w 152492"/>
                <a:gd name="connsiteY0-100" fmla="*/ 0 h 611879"/>
                <a:gd name="connsiteX1-101" fmla="*/ 95342 w 152492"/>
                <a:gd name="connsiteY1-102" fmla="*/ 90768 h 611879"/>
                <a:gd name="connsiteX2-103" fmla="*/ 108789 w 152492"/>
                <a:gd name="connsiteY2-104" fmla="*/ 158003 h 611879"/>
                <a:gd name="connsiteX3-105" fmla="*/ 152492 w 152492"/>
                <a:gd name="connsiteY3-106" fmla="*/ 184897 h 611879"/>
                <a:gd name="connsiteX4-107" fmla="*/ 95342 w 152492"/>
                <a:gd name="connsiteY4-108" fmla="*/ 564777 h 611879"/>
                <a:gd name="connsiteX5-109" fmla="*/ 51639 w 152492"/>
                <a:gd name="connsiteY5-110" fmla="*/ 544606 h 611879"/>
                <a:gd name="connsiteX6-111" fmla="*/ 1212 w 152492"/>
                <a:gd name="connsiteY6-112" fmla="*/ 0 h 611879"/>
                <a:gd name="connsiteX0-113" fmla="*/ 1212 w 152492"/>
                <a:gd name="connsiteY0-114" fmla="*/ 0 h 611879"/>
                <a:gd name="connsiteX1-115" fmla="*/ 95342 w 152492"/>
                <a:gd name="connsiteY1-116" fmla="*/ 90768 h 611879"/>
                <a:gd name="connsiteX2-117" fmla="*/ 108789 w 152492"/>
                <a:gd name="connsiteY2-118" fmla="*/ 158003 h 611879"/>
                <a:gd name="connsiteX3-119" fmla="*/ 152492 w 152492"/>
                <a:gd name="connsiteY3-120" fmla="*/ 184897 h 611879"/>
                <a:gd name="connsiteX4-121" fmla="*/ 95342 w 152492"/>
                <a:gd name="connsiteY4-122" fmla="*/ 564777 h 611879"/>
                <a:gd name="connsiteX5-123" fmla="*/ 51639 w 152492"/>
                <a:gd name="connsiteY5-124" fmla="*/ 544606 h 611879"/>
                <a:gd name="connsiteX6-125" fmla="*/ 1212 w 152492"/>
                <a:gd name="connsiteY6-126" fmla="*/ 0 h 611879"/>
                <a:gd name="connsiteX0-127" fmla="*/ 1212 w 152492"/>
                <a:gd name="connsiteY0-128" fmla="*/ 0 h 611879"/>
                <a:gd name="connsiteX1-129" fmla="*/ 95342 w 152492"/>
                <a:gd name="connsiteY1-130" fmla="*/ 90768 h 611879"/>
                <a:gd name="connsiteX2-131" fmla="*/ 108789 w 152492"/>
                <a:gd name="connsiteY2-132" fmla="*/ 158003 h 611879"/>
                <a:gd name="connsiteX3-133" fmla="*/ 152492 w 152492"/>
                <a:gd name="connsiteY3-134" fmla="*/ 184897 h 611879"/>
                <a:gd name="connsiteX4-135" fmla="*/ 95342 w 152492"/>
                <a:gd name="connsiteY4-136" fmla="*/ 564777 h 611879"/>
                <a:gd name="connsiteX5-137" fmla="*/ 51639 w 152492"/>
                <a:gd name="connsiteY5-138" fmla="*/ 544606 h 611879"/>
                <a:gd name="connsiteX6-139" fmla="*/ 1212 w 152492"/>
                <a:gd name="connsiteY6-140" fmla="*/ 0 h 611879"/>
                <a:gd name="connsiteX0-141" fmla="*/ 957 w 152237"/>
                <a:gd name="connsiteY0-142" fmla="*/ 0 h 616976"/>
                <a:gd name="connsiteX1-143" fmla="*/ 95087 w 152237"/>
                <a:gd name="connsiteY1-144" fmla="*/ 90768 h 616976"/>
                <a:gd name="connsiteX2-145" fmla="*/ 108534 w 152237"/>
                <a:gd name="connsiteY2-146" fmla="*/ 158003 h 616976"/>
                <a:gd name="connsiteX3-147" fmla="*/ 152237 w 152237"/>
                <a:gd name="connsiteY3-148" fmla="*/ 184897 h 616976"/>
                <a:gd name="connsiteX4-149" fmla="*/ 95087 w 152237"/>
                <a:gd name="connsiteY4-150" fmla="*/ 564777 h 616976"/>
                <a:gd name="connsiteX5-151" fmla="*/ 64831 w 152237"/>
                <a:gd name="connsiteY5-152" fmla="*/ 554691 h 616976"/>
                <a:gd name="connsiteX6-153" fmla="*/ 957 w 152237"/>
                <a:gd name="connsiteY6-154" fmla="*/ 0 h 616976"/>
                <a:gd name="connsiteX0-155" fmla="*/ 957 w 135428"/>
                <a:gd name="connsiteY0-156" fmla="*/ 0 h 616976"/>
                <a:gd name="connsiteX1-157" fmla="*/ 95087 w 135428"/>
                <a:gd name="connsiteY1-158" fmla="*/ 90768 h 616976"/>
                <a:gd name="connsiteX2-159" fmla="*/ 108534 w 135428"/>
                <a:gd name="connsiteY2-160" fmla="*/ 158003 h 616976"/>
                <a:gd name="connsiteX3-161" fmla="*/ 135428 w 135428"/>
                <a:gd name="connsiteY3-162" fmla="*/ 208429 h 616976"/>
                <a:gd name="connsiteX4-163" fmla="*/ 95087 w 135428"/>
                <a:gd name="connsiteY4-164" fmla="*/ 564777 h 616976"/>
                <a:gd name="connsiteX5-165" fmla="*/ 64831 w 135428"/>
                <a:gd name="connsiteY5-166" fmla="*/ 554691 h 616976"/>
                <a:gd name="connsiteX6-167" fmla="*/ 957 w 135428"/>
                <a:gd name="connsiteY6-168" fmla="*/ 0 h 616976"/>
                <a:gd name="connsiteX0-169" fmla="*/ 957 w 135428"/>
                <a:gd name="connsiteY0-170" fmla="*/ 0 h 616976"/>
                <a:gd name="connsiteX1-171" fmla="*/ 95087 w 135428"/>
                <a:gd name="connsiteY1-172" fmla="*/ 90768 h 616976"/>
                <a:gd name="connsiteX2-173" fmla="*/ 108534 w 135428"/>
                <a:gd name="connsiteY2-174" fmla="*/ 158003 h 616976"/>
                <a:gd name="connsiteX3-175" fmla="*/ 135428 w 135428"/>
                <a:gd name="connsiteY3-176" fmla="*/ 208429 h 616976"/>
                <a:gd name="connsiteX4-177" fmla="*/ 95087 w 135428"/>
                <a:gd name="connsiteY4-178" fmla="*/ 564777 h 616976"/>
                <a:gd name="connsiteX5-179" fmla="*/ 64831 w 135428"/>
                <a:gd name="connsiteY5-180" fmla="*/ 554691 h 616976"/>
                <a:gd name="connsiteX6-181" fmla="*/ 957 w 135428"/>
                <a:gd name="connsiteY6-182" fmla="*/ 0 h 616976"/>
                <a:gd name="connsiteX0-183" fmla="*/ 957 w 135428"/>
                <a:gd name="connsiteY0-184" fmla="*/ 0 h 616976"/>
                <a:gd name="connsiteX1-185" fmla="*/ 95087 w 135428"/>
                <a:gd name="connsiteY1-186" fmla="*/ 90768 h 616976"/>
                <a:gd name="connsiteX2-187" fmla="*/ 135428 w 135428"/>
                <a:gd name="connsiteY2-188" fmla="*/ 208429 h 616976"/>
                <a:gd name="connsiteX3-189" fmla="*/ 95087 w 135428"/>
                <a:gd name="connsiteY3-190" fmla="*/ 564777 h 616976"/>
                <a:gd name="connsiteX4-191" fmla="*/ 64831 w 135428"/>
                <a:gd name="connsiteY4-192" fmla="*/ 554691 h 616976"/>
                <a:gd name="connsiteX5-193" fmla="*/ 957 w 135428"/>
                <a:gd name="connsiteY5-194" fmla="*/ 0 h 616976"/>
                <a:gd name="connsiteX0-195" fmla="*/ 957 w 135428"/>
                <a:gd name="connsiteY0-196" fmla="*/ 0 h 616976"/>
                <a:gd name="connsiteX1-197" fmla="*/ 95087 w 135428"/>
                <a:gd name="connsiteY1-198" fmla="*/ 90768 h 616976"/>
                <a:gd name="connsiteX2-199" fmla="*/ 135428 w 135428"/>
                <a:gd name="connsiteY2-200" fmla="*/ 208429 h 616976"/>
                <a:gd name="connsiteX3-201" fmla="*/ 95087 w 135428"/>
                <a:gd name="connsiteY3-202" fmla="*/ 564777 h 616976"/>
                <a:gd name="connsiteX4-203" fmla="*/ 64831 w 135428"/>
                <a:gd name="connsiteY4-204" fmla="*/ 554691 h 616976"/>
                <a:gd name="connsiteX5-205" fmla="*/ 957 w 135428"/>
                <a:gd name="connsiteY5-206" fmla="*/ 0 h 616976"/>
                <a:gd name="connsiteX0-207" fmla="*/ 957 w 135428"/>
                <a:gd name="connsiteY0-208" fmla="*/ 0 h 616976"/>
                <a:gd name="connsiteX1-209" fmla="*/ 95087 w 135428"/>
                <a:gd name="connsiteY1-210" fmla="*/ 90768 h 616976"/>
                <a:gd name="connsiteX2-211" fmla="*/ 135428 w 135428"/>
                <a:gd name="connsiteY2-212" fmla="*/ 208429 h 616976"/>
                <a:gd name="connsiteX3-213" fmla="*/ 95087 w 135428"/>
                <a:gd name="connsiteY3-214" fmla="*/ 564777 h 616976"/>
                <a:gd name="connsiteX4-215" fmla="*/ 64831 w 135428"/>
                <a:gd name="connsiteY4-216" fmla="*/ 554691 h 616976"/>
                <a:gd name="connsiteX5-217" fmla="*/ 957 w 135428"/>
                <a:gd name="connsiteY5-218" fmla="*/ 0 h 6169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-1" fmla="*/ 1212 w 152735"/>
                <a:gd name="connsiteY0-2" fmla="*/ 21993 h 633872"/>
                <a:gd name="connsiteX1-3" fmla="*/ 105427 w 152735"/>
                <a:gd name="connsiteY1-4" fmla="*/ 112761 h 633872"/>
                <a:gd name="connsiteX2-5" fmla="*/ 115512 w 152735"/>
                <a:gd name="connsiteY2-6" fmla="*/ 169911 h 633872"/>
                <a:gd name="connsiteX3-7" fmla="*/ 152492 w 152735"/>
                <a:gd name="connsiteY3-8" fmla="*/ 206890 h 633872"/>
                <a:gd name="connsiteX4-9" fmla="*/ 95342 w 152735"/>
                <a:gd name="connsiteY4-10" fmla="*/ 586770 h 633872"/>
                <a:gd name="connsiteX5-11" fmla="*/ 51639 w 152735"/>
                <a:gd name="connsiteY5-12" fmla="*/ 566599 h 633872"/>
                <a:gd name="connsiteX6-13" fmla="*/ 1212 w 152735"/>
                <a:gd name="connsiteY6-14" fmla="*/ 21993 h 633872"/>
                <a:gd name="connsiteX0-15" fmla="*/ 1212 w 152492"/>
                <a:gd name="connsiteY0-16" fmla="*/ 21993 h 633872"/>
                <a:gd name="connsiteX1-17" fmla="*/ 105427 w 152492"/>
                <a:gd name="connsiteY1-18" fmla="*/ 112761 h 633872"/>
                <a:gd name="connsiteX2-19" fmla="*/ 115512 w 152492"/>
                <a:gd name="connsiteY2-20" fmla="*/ 169911 h 633872"/>
                <a:gd name="connsiteX3-21" fmla="*/ 152492 w 152492"/>
                <a:gd name="connsiteY3-22" fmla="*/ 206890 h 633872"/>
                <a:gd name="connsiteX4-23" fmla="*/ 95342 w 152492"/>
                <a:gd name="connsiteY4-24" fmla="*/ 586770 h 633872"/>
                <a:gd name="connsiteX5-25" fmla="*/ 51639 w 152492"/>
                <a:gd name="connsiteY5-26" fmla="*/ 566599 h 633872"/>
                <a:gd name="connsiteX6-27" fmla="*/ 1212 w 152492"/>
                <a:gd name="connsiteY6-28" fmla="*/ 21993 h 633872"/>
                <a:gd name="connsiteX0-29" fmla="*/ 1212 w 152492"/>
                <a:gd name="connsiteY0-30" fmla="*/ 21993 h 633872"/>
                <a:gd name="connsiteX1-31" fmla="*/ 105427 w 152492"/>
                <a:gd name="connsiteY1-32" fmla="*/ 112761 h 633872"/>
                <a:gd name="connsiteX2-33" fmla="*/ 115512 w 152492"/>
                <a:gd name="connsiteY2-34" fmla="*/ 169911 h 633872"/>
                <a:gd name="connsiteX3-35" fmla="*/ 152492 w 152492"/>
                <a:gd name="connsiteY3-36" fmla="*/ 206890 h 633872"/>
                <a:gd name="connsiteX4-37" fmla="*/ 95342 w 152492"/>
                <a:gd name="connsiteY4-38" fmla="*/ 586770 h 633872"/>
                <a:gd name="connsiteX5-39" fmla="*/ 51639 w 152492"/>
                <a:gd name="connsiteY5-40" fmla="*/ 566599 h 633872"/>
                <a:gd name="connsiteX6-41" fmla="*/ 1212 w 152492"/>
                <a:gd name="connsiteY6-42" fmla="*/ 21993 h 633872"/>
                <a:gd name="connsiteX0-43" fmla="*/ 1212 w 152492"/>
                <a:gd name="connsiteY0-44" fmla="*/ 21993 h 633872"/>
                <a:gd name="connsiteX1-45" fmla="*/ 105427 w 152492"/>
                <a:gd name="connsiteY1-46" fmla="*/ 112761 h 633872"/>
                <a:gd name="connsiteX2-47" fmla="*/ 115512 w 152492"/>
                <a:gd name="connsiteY2-48" fmla="*/ 169911 h 633872"/>
                <a:gd name="connsiteX3-49" fmla="*/ 152492 w 152492"/>
                <a:gd name="connsiteY3-50" fmla="*/ 206890 h 633872"/>
                <a:gd name="connsiteX4-51" fmla="*/ 95342 w 152492"/>
                <a:gd name="connsiteY4-52" fmla="*/ 586770 h 633872"/>
                <a:gd name="connsiteX5-53" fmla="*/ 51639 w 152492"/>
                <a:gd name="connsiteY5-54" fmla="*/ 566599 h 633872"/>
                <a:gd name="connsiteX6-55" fmla="*/ 1212 w 152492"/>
                <a:gd name="connsiteY6-56" fmla="*/ 21993 h 633872"/>
                <a:gd name="connsiteX0-57" fmla="*/ 1212 w 152492"/>
                <a:gd name="connsiteY0-58" fmla="*/ 21993 h 633872"/>
                <a:gd name="connsiteX1-59" fmla="*/ 105427 w 152492"/>
                <a:gd name="connsiteY1-60" fmla="*/ 112761 h 633872"/>
                <a:gd name="connsiteX2-61" fmla="*/ 108789 w 152492"/>
                <a:gd name="connsiteY2-62" fmla="*/ 179996 h 633872"/>
                <a:gd name="connsiteX3-63" fmla="*/ 152492 w 152492"/>
                <a:gd name="connsiteY3-64" fmla="*/ 206890 h 633872"/>
                <a:gd name="connsiteX4-65" fmla="*/ 95342 w 152492"/>
                <a:gd name="connsiteY4-66" fmla="*/ 586770 h 633872"/>
                <a:gd name="connsiteX5-67" fmla="*/ 51639 w 152492"/>
                <a:gd name="connsiteY5-68" fmla="*/ 566599 h 633872"/>
                <a:gd name="connsiteX6-69" fmla="*/ 1212 w 152492"/>
                <a:gd name="connsiteY6-70" fmla="*/ 21993 h 633872"/>
                <a:gd name="connsiteX0-71" fmla="*/ 1212 w 152492"/>
                <a:gd name="connsiteY0-72" fmla="*/ 21993 h 633872"/>
                <a:gd name="connsiteX1-73" fmla="*/ 105427 w 152492"/>
                <a:gd name="connsiteY1-74" fmla="*/ 112761 h 633872"/>
                <a:gd name="connsiteX2-75" fmla="*/ 108789 w 152492"/>
                <a:gd name="connsiteY2-76" fmla="*/ 179996 h 633872"/>
                <a:gd name="connsiteX3-77" fmla="*/ 152492 w 152492"/>
                <a:gd name="connsiteY3-78" fmla="*/ 206890 h 633872"/>
                <a:gd name="connsiteX4-79" fmla="*/ 95342 w 152492"/>
                <a:gd name="connsiteY4-80" fmla="*/ 586770 h 633872"/>
                <a:gd name="connsiteX5-81" fmla="*/ 51639 w 152492"/>
                <a:gd name="connsiteY5-82" fmla="*/ 566599 h 633872"/>
                <a:gd name="connsiteX6-83" fmla="*/ 1212 w 152492"/>
                <a:gd name="connsiteY6-84" fmla="*/ 21993 h 633872"/>
                <a:gd name="connsiteX0-85" fmla="*/ 1212 w 152492"/>
                <a:gd name="connsiteY0-86" fmla="*/ 0 h 611879"/>
                <a:gd name="connsiteX1-87" fmla="*/ 105427 w 152492"/>
                <a:gd name="connsiteY1-88" fmla="*/ 90768 h 611879"/>
                <a:gd name="connsiteX2-89" fmla="*/ 108789 w 152492"/>
                <a:gd name="connsiteY2-90" fmla="*/ 158003 h 611879"/>
                <a:gd name="connsiteX3-91" fmla="*/ 152492 w 152492"/>
                <a:gd name="connsiteY3-92" fmla="*/ 184897 h 611879"/>
                <a:gd name="connsiteX4-93" fmla="*/ 95342 w 152492"/>
                <a:gd name="connsiteY4-94" fmla="*/ 564777 h 611879"/>
                <a:gd name="connsiteX5-95" fmla="*/ 51639 w 152492"/>
                <a:gd name="connsiteY5-96" fmla="*/ 544606 h 611879"/>
                <a:gd name="connsiteX6-97" fmla="*/ 1212 w 152492"/>
                <a:gd name="connsiteY6-98" fmla="*/ 0 h 611879"/>
                <a:gd name="connsiteX0-99" fmla="*/ 1212 w 152492"/>
                <a:gd name="connsiteY0-100" fmla="*/ 0 h 611879"/>
                <a:gd name="connsiteX1-101" fmla="*/ 95342 w 152492"/>
                <a:gd name="connsiteY1-102" fmla="*/ 90768 h 611879"/>
                <a:gd name="connsiteX2-103" fmla="*/ 108789 w 152492"/>
                <a:gd name="connsiteY2-104" fmla="*/ 158003 h 611879"/>
                <a:gd name="connsiteX3-105" fmla="*/ 152492 w 152492"/>
                <a:gd name="connsiteY3-106" fmla="*/ 184897 h 611879"/>
                <a:gd name="connsiteX4-107" fmla="*/ 95342 w 152492"/>
                <a:gd name="connsiteY4-108" fmla="*/ 564777 h 611879"/>
                <a:gd name="connsiteX5-109" fmla="*/ 51639 w 152492"/>
                <a:gd name="connsiteY5-110" fmla="*/ 544606 h 611879"/>
                <a:gd name="connsiteX6-111" fmla="*/ 1212 w 152492"/>
                <a:gd name="connsiteY6-112" fmla="*/ 0 h 611879"/>
                <a:gd name="connsiteX0-113" fmla="*/ 1212 w 152492"/>
                <a:gd name="connsiteY0-114" fmla="*/ 0 h 611879"/>
                <a:gd name="connsiteX1-115" fmla="*/ 95342 w 152492"/>
                <a:gd name="connsiteY1-116" fmla="*/ 90768 h 611879"/>
                <a:gd name="connsiteX2-117" fmla="*/ 108789 w 152492"/>
                <a:gd name="connsiteY2-118" fmla="*/ 158003 h 611879"/>
                <a:gd name="connsiteX3-119" fmla="*/ 152492 w 152492"/>
                <a:gd name="connsiteY3-120" fmla="*/ 184897 h 611879"/>
                <a:gd name="connsiteX4-121" fmla="*/ 95342 w 152492"/>
                <a:gd name="connsiteY4-122" fmla="*/ 564777 h 611879"/>
                <a:gd name="connsiteX5-123" fmla="*/ 51639 w 152492"/>
                <a:gd name="connsiteY5-124" fmla="*/ 544606 h 611879"/>
                <a:gd name="connsiteX6-125" fmla="*/ 1212 w 152492"/>
                <a:gd name="connsiteY6-126" fmla="*/ 0 h 611879"/>
                <a:gd name="connsiteX0-127" fmla="*/ 1212 w 152492"/>
                <a:gd name="connsiteY0-128" fmla="*/ 0 h 611879"/>
                <a:gd name="connsiteX1-129" fmla="*/ 95342 w 152492"/>
                <a:gd name="connsiteY1-130" fmla="*/ 90768 h 611879"/>
                <a:gd name="connsiteX2-131" fmla="*/ 108789 w 152492"/>
                <a:gd name="connsiteY2-132" fmla="*/ 158003 h 611879"/>
                <a:gd name="connsiteX3-133" fmla="*/ 152492 w 152492"/>
                <a:gd name="connsiteY3-134" fmla="*/ 184897 h 611879"/>
                <a:gd name="connsiteX4-135" fmla="*/ 95342 w 152492"/>
                <a:gd name="connsiteY4-136" fmla="*/ 564777 h 611879"/>
                <a:gd name="connsiteX5-137" fmla="*/ 51639 w 152492"/>
                <a:gd name="connsiteY5-138" fmla="*/ 544606 h 611879"/>
                <a:gd name="connsiteX6-139" fmla="*/ 1212 w 152492"/>
                <a:gd name="connsiteY6-140" fmla="*/ 0 h 611879"/>
                <a:gd name="connsiteX0-141" fmla="*/ 957 w 152237"/>
                <a:gd name="connsiteY0-142" fmla="*/ 0 h 616976"/>
                <a:gd name="connsiteX1-143" fmla="*/ 95087 w 152237"/>
                <a:gd name="connsiteY1-144" fmla="*/ 90768 h 616976"/>
                <a:gd name="connsiteX2-145" fmla="*/ 108534 w 152237"/>
                <a:gd name="connsiteY2-146" fmla="*/ 158003 h 616976"/>
                <a:gd name="connsiteX3-147" fmla="*/ 152237 w 152237"/>
                <a:gd name="connsiteY3-148" fmla="*/ 184897 h 616976"/>
                <a:gd name="connsiteX4-149" fmla="*/ 95087 w 152237"/>
                <a:gd name="connsiteY4-150" fmla="*/ 564777 h 616976"/>
                <a:gd name="connsiteX5-151" fmla="*/ 64831 w 152237"/>
                <a:gd name="connsiteY5-152" fmla="*/ 554691 h 616976"/>
                <a:gd name="connsiteX6-153" fmla="*/ 957 w 152237"/>
                <a:gd name="connsiteY6-154" fmla="*/ 0 h 616976"/>
                <a:gd name="connsiteX0-155" fmla="*/ 957 w 135428"/>
                <a:gd name="connsiteY0-156" fmla="*/ 0 h 616976"/>
                <a:gd name="connsiteX1-157" fmla="*/ 95087 w 135428"/>
                <a:gd name="connsiteY1-158" fmla="*/ 90768 h 616976"/>
                <a:gd name="connsiteX2-159" fmla="*/ 108534 w 135428"/>
                <a:gd name="connsiteY2-160" fmla="*/ 158003 h 616976"/>
                <a:gd name="connsiteX3-161" fmla="*/ 135428 w 135428"/>
                <a:gd name="connsiteY3-162" fmla="*/ 208429 h 616976"/>
                <a:gd name="connsiteX4-163" fmla="*/ 95087 w 135428"/>
                <a:gd name="connsiteY4-164" fmla="*/ 564777 h 616976"/>
                <a:gd name="connsiteX5-165" fmla="*/ 64831 w 135428"/>
                <a:gd name="connsiteY5-166" fmla="*/ 554691 h 616976"/>
                <a:gd name="connsiteX6-167" fmla="*/ 957 w 135428"/>
                <a:gd name="connsiteY6-168" fmla="*/ 0 h 616976"/>
                <a:gd name="connsiteX0-169" fmla="*/ 957 w 135428"/>
                <a:gd name="connsiteY0-170" fmla="*/ 0 h 616976"/>
                <a:gd name="connsiteX1-171" fmla="*/ 95087 w 135428"/>
                <a:gd name="connsiteY1-172" fmla="*/ 90768 h 616976"/>
                <a:gd name="connsiteX2-173" fmla="*/ 108534 w 135428"/>
                <a:gd name="connsiteY2-174" fmla="*/ 158003 h 616976"/>
                <a:gd name="connsiteX3-175" fmla="*/ 135428 w 135428"/>
                <a:gd name="connsiteY3-176" fmla="*/ 208429 h 616976"/>
                <a:gd name="connsiteX4-177" fmla="*/ 95087 w 135428"/>
                <a:gd name="connsiteY4-178" fmla="*/ 564777 h 616976"/>
                <a:gd name="connsiteX5-179" fmla="*/ 64831 w 135428"/>
                <a:gd name="connsiteY5-180" fmla="*/ 554691 h 616976"/>
                <a:gd name="connsiteX6-181" fmla="*/ 957 w 135428"/>
                <a:gd name="connsiteY6-182" fmla="*/ 0 h 616976"/>
                <a:gd name="connsiteX0-183" fmla="*/ 957 w 135428"/>
                <a:gd name="connsiteY0-184" fmla="*/ 0 h 616976"/>
                <a:gd name="connsiteX1-185" fmla="*/ 95087 w 135428"/>
                <a:gd name="connsiteY1-186" fmla="*/ 90768 h 616976"/>
                <a:gd name="connsiteX2-187" fmla="*/ 135428 w 135428"/>
                <a:gd name="connsiteY2-188" fmla="*/ 208429 h 616976"/>
                <a:gd name="connsiteX3-189" fmla="*/ 95087 w 135428"/>
                <a:gd name="connsiteY3-190" fmla="*/ 564777 h 616976"/>
                <a:gd name="connsiteX4-191" fmla="*/ 64831 w 135428"/>
                <a:gd name="connsiteY4-192" fmla="*/ 554691 h 616976"/>
                <a:gd name="connsiteX5-193" fmla="*/ 957 w 135428"/>
                <a:gd name="connsiteY5-194" fmla="*/ 0 h 616976"/>
                <a:gd name="connsiteX0-195" fmla="*/ 957 w 135428"/>
                <a:gd name="connsiteY0-196" fmla="*/ 0 h 616976"/>
                <a:gd name="connsiteX1-197" fmla="*/ 95087 w 135428"/>
                <a:gd name="connsiteY1-198" fmla="*/ 90768 h 616976"/>
                <a:gd name="connsiteX2-199" fmla="*/ 135428 w 135428"/>
                <a:gd name="connsiteY2-200" fmla="*/ 208429 h 616976"/>
                <a:gd name="connsiteX3-201" fmla="*/ 95087 w 135428"/>
                <a:gd name="connsiteY3-202" fmla="*/ 564777 h 616976"/>
                <a:gd name="connsiteX4-203" fmla="*/ 64831 w 135428"/>
                <a:gd name="connsiteY4-204" fmla="*/ 554691 h 616976"/>
                <a:gd name="connsiteX5-205" fmla="*/ 957 w 135428"/>
                <a:gd name="connsiteY5-206" fmla="*/ 0 h 616976"/>
                <a:gd name="connsiteX0-207" fmla="*/ 957 w 135428"/>
                <a:gd name="connsiteY0-208" fmla="*/ 0 h 616976"/>
                <a:gd name="connsiteX1-209" fmla="*/ 95087 w 135428"/>
                <a:gd name="connsiteY1-210" fmla="*/ 90768 h 616976"/>
                <a:gd name="connsiteX2-211" fmla="*/ 135428 w 135428"/>
                <a:gd name="connsiteY2-212" fmla="*/ 208429 h 616976"/>
                <a:gd name="connsiteX3-213" fmla="*/ 95087 w 135428"/>
                <a:gd name="connsiteY3-214" fmla="*/ 564777 h 616976"/>
                <a:gd name="connsiteX4-215" fmla="*/ 64831 w 135428"/>
                <a:gd name="connsiteY4-216" fmla="*/ 554691 h 616976"/>
                <a:gd name="connsiteX5-217" fmla="*/ 957 w 135428"/>
                <a:gd name="connsiteY5-218" fmla="*/ 0 h 616976"/>
                <a:gd name="connsiteX0-219" fmla="*/ 957 w 135428"/>
                <a:gd name="connsiteY0-220" fmla="*/ 0 h 616976"/>
                <a:gd name="connsiteX1-221" fmla="*/ 85052 w 135428"/>
                <a:gd name="connsiteY1-222" fmla="*/ 94129 h 616976"/>
                <a:gd name="connsiteX2-223" fmla="*/ 135428 w 135428"/>
                <a:gd name="connsiteY2-224" fmla="*/ 208429 h 616976"/>
                <a:gd name="connsiteX3-225" fmla="*/ 95087 w 135428"/>
                <a:gd name="connsiteY3-226" fmla="*/ 564777 h 616976"/>
                <a:gd name="connsiteX4-227" fmla="*/ 64831 w 135428"/>
                <a:gd name="connsiteY4-228" fmla="*/ 554691 h 616976"/>
                <a:gd name="connsiteX5-229" fmla="*/ 957 w 135428"/>
                <a:gd name="connsiteY5-230" fmla="*/ 0 h 616976"/>
                <a:gd name="connsiteX0-231" fmla="*/ 680 w 165258"/>
                <a:gd name="connsiteY0-232" fmla="*/ 0 h 631958"/>
                <a:gd name="connsiteX1-233" fmla="*/ 114882 w 165258"/>
                <a:gd name="connsiteY1-234" fmla="*/ 107576 h 631958"/>
                <a:gd name="connsiteX2-235" fmla="*/ 165258 w 165258"/>
                <a:gd name="connsiteY2-236" fmla="*/ 221876 h 631958"/>
                <a:gd name="connsiteX3-237" fmla="*/ 124917 w 165258"/>
                <a:gd name="connsiteY3-238" fmla="*/ 578224 h 631958"/>
                <a:gd name="connsiteX4-239" fmla="*/ 94661 w 165258"/>
                <a:gd name="connsiteY4-240" fmla="*/ 568138 h 631958"/>
                <a:gd name="connsiteX5-241" fmla="*/ 680 w 165258"/>
                <a:gd name="connsiteY5-242" fmla="*/ 0 h 631958"/>
                <a:gd name="connsiteX0-243" fmla="*/ 1069 w 165647"/>
                <a:gd name="connsiteY0-244" fmla="*/ 0 h 641425"/>
                <a:gd name="connsiteX1-245" fmla="*/ 115271 w 165647"/>
                <a:gd name="connsiteY1-246" fmla="*/ 107576 h 641425"/>
                <a:gd name="connsiteX2-247" fmla="*/ 165647 w 165647"/>
                <a:gd name="connsiteY2-248" fmla="*/ 221876 h 641425"/>
                <a:gd name="connsiteX3-249" fmla="*/ 125306 w 165647"/>
                <a:gd name="connsiteY3-250" fmla="*/ 578224 h 641425"/>
                <a:gd name="connsiteX4-251" fmla="*/ 95050 w 165647"/>
                <a:gd name="connsiteY4-252" fmla="*/ 568138 h 641425"/>
                <a:gd name="connsiteX5-253" fmla="*/ 1069 w 165647"/>
                <a:gd name="connsiteY5-254" fmla="*/ 0 h 641425"/>
                <a:gd name="connsiteX0-255" fmla="*/ 1069 w 165647"/>
                <a:gd name="connsiteY0-256" fmla="*/ 0 h 641425"/>
                <a:gd name="connsiteX1-257" fmla="*/ 115271 w 165647"/>
                <a:gd name="connsiteY1-258" fmla="*/ 107576 h 641425"/>
                <a:gd name="connsiteX2-259" fmla="*/ 165647 w 165647"/>
                <a:gd name="connsiteY2-260" fmla="*/ 221876 h 641425"/>
                <a:gd name="connsiteX3-261" fmla="*/ 125306 w 165647"/>
                <a:gd name="connsiteY3-262" fmla="*/ 578224 h 641425"/>
                <a:gd name="connsiteX4-263" fmla="*/ 95050 w 165647"/>
                <a:gd name="connsiteY4-264" fmla="*/ 568138 h 641425"/>
                <a:gd name="connsiteX5-265" fmla="*/ 1069 w 165647"/>
                <a:gd name="connsiteY5-266" fmla="*/ 0 h 641425"/>
                <a:gd name="connsiteX0-267" fmla="*/ 1069 w 165647"/>
                <a:gd name="connsiteY0-268" fmla="*/ 0 h 641425"/>
                <a:gd name="connsiteX1-269" fmla="*/ 115271 w 165647"/>
                <a:gd name="connsiteY1-270" fmla="*/ 107576 h 641425"/>
                <a:gd name="connsiteX2-271" fmla="*/ 165647 w 165647"/>
                <a:gd name="connsiteY2-272" fmla="*/ 221876 h 641425"/>
                <a:gd name="connsiteX3-273" fmla="*/ 125306 w 165647"/>
                <a:gd name="connsiteY3-274" fmla="*/ 578224 h 641425"/>
                <a:gd name="connsiteX4-275" fmla="*/ 95050 w 165647"/>
                <a:gd name="connsiteY4-276" fmla="*/ 568138 h 641425"/>
                <a:gd name="connsiteX5-277" fmla="*/ 1069 w 165647"/>
                <a:gd name="connsiteY5-278" fmla="*/ 0 h 641425"/>
                <a:gd name="connsiteX0-279" fmla="*/ 1069 w 166511"/>
                <a:gd name="connsiteY0-280" fmla="*/ 0 h 630644"/>
                <a:gd name="connsiteX1-281" fmla="*/ 115271 w 166511"/>
                <a:gd name="connsiteY1-282" fmla="*/ 107576 h 630644"/>
                <a:gd name="connsiteX2-283" fmla="*/ 165647 w 166511"/>
                <a:gd name="connsiteY2-284" fmla="*/ 221876 h 630644"/>
                <a:gd name="connsiteX3-285" fmla="*/ 143686 w 166511"/>
                <a:gd name="connsiteY3-286" fmla="*/ 416005 h 630644"/>
                <a:gd name="connsiteX4-287" fmla="*/ 125306 w 166511"/>
                <a:gd name="connsiteY4-288" fmla="*/ 578224 h 630644"/>
                <a:gd name="connsiteX5-289" fmla="*/ 95050 w 166511"/>
                <a:gd name="connsiteY5-290" fmla="*/ 568138 h 630644"/>
                <a:gd name="connsiteX6-291" fmla="*/ 1069 w 166511"/>
                <a:gd name="connsiteY6-292" fmla="*/ 0 h 630644"/>
                <a:gd name="connsiteX0-293" fmla="*/ 5716 w 171158"/>
                <a:gd name="connsiteY0-294" fmla="*/ 0 h 601393"/>
                <a:gd name="connsiteX1-295" fmla="*/ 119918 w 171158"/>
                <a:gd name="connsiteY1-296" fmla="*/ 107576 h 601393"/>
                <a:gd name="connsiteX2-297" fmla="*/ 170294 w 171158"/>
                <a:gd name="connsiteY2-298" fmla="*/ 221876 h 601393"/>
                <a:gd name="connsiteX3-299" fmla="*/ 148333 w 171158"/>
                <a:gd name="connsiteY3-300" fmla="*/ 416005 h 601393"/>
                <a:gd name="connsiteX4-301" fmla="*/ 129953 w 171158"/>
                <a:gd name="connsiteY4-302" fmla="*/ 578224 h 601393"/>
                <a:gd name="connsiteX5-303" fmla="*/ 99697 w 171158"/>
                <a:gd name="connsiteY5-304" fmla="*/ 568138 h 601393"/>
                <a:gd name="connsiteX6-305" fmla="*/ 22713 w 171158"/>
                <a:gd name="connsiteY6-306" fmla="*/ 276115 h 601393"/>
                <a:gd name="connsiteX7" fmla="*/ 5716 w 171158"/>
                <a:gd name="connsiteY7" fmla="*/ 0 h 601393"/>
                <a:gd name="connsiteX0-307" fmla="*/ 4248 w 179875"/>
                <a:gd name="connsiteY0-308" fmla="*/ 0 h 608216"/>
                <a:gd name="connsiteX1-309" fmla="*/ 128635 w 179875"/>
                <a:gd name="connsiteY1-310" fmla="*/ 114399 h 608216"/>
                <a:gd name="connsiteX2-311" fmla="*/ 179011 w 179875"/>
                <a:gd name="connsiteY2-312" fmla="*/ 228699 h 608216"/>
                <a:gd name="connsiteX3-313" fmla="*/ 157050 w 179875"/>
                <a:gd name="connsiteY3-314" fmla="*/ 422828 h 608216"/>
                <a:gd name="connsiteX4-315" fmla="*/ 138670 w 179875"/>
                <a:gd name="connsiteY4-316" fmla="*/ 585047 h 608216"/>
                <a:gd name="connsiteX5-317" fmla="*/ 108414 w 179875"/>
                <a:gd name="connsiteY5-318" fmla="*/ 574961 h 608216"/>
                <a:gd name="connsiteX6-319" fmla="*/ 31430 w 179875"/>
                <a:gd name="connsiteY6-320" fmla="*/ 282938 h 608216"/>
                <a:gd name="connsiteX7-321" fmla="*/ 4248 w 179875"/>
                <a:gd name="connsiteY7-322" fmla="*/ 0 h 608216"/>
                <a:gd name="connsiteX0-323" fmla="*/ 0 w 175627"/>
                <a:gd name="connsiteY0-324" fmla="*/ 0 h 608216"/>
                <a:gd name="connsiteX1-325" fmla="*/ 124387 w 175627"/>
                <a:gd name="connsiteY1-326" fmla="*/ 114399 h 608216"/>
                <a:gd name="connsiteX2-327" fmla="*/ 174763 w 175627"/>
                <a:gd name="connsiteY2-328" fmla="*/ 228699 h 608216"/>
                <a:gd name="connsiteX3-329" fmla="*/ 152802 w 175627"/>
                <a:gd name="connsiteY3-330" fmla="*/ 422828 h 608216"/>
                <a:gd name="connsiteX4-331" fmla="*/ 134422 w 175627"/>
                <a:gd name="connsiteY4-332" fmla="*/ 585047 h 608216"/>
                <a:gd name="connsiteX5-333" fmla="*/ 104166 w 175627"/>
                <a:gd name="connsiteY5-334" fmla="*/ 574961 h 608216"/>
                <a:gd name="connsiteX6-335" fmla="*/ 27182 w 175627"/>
                <a:gd name="connsiteY6-336" fmla="*/ 282938 h 608216"/>
                <a:gd name="connsiteX7-337" fmla="*/ 0 w 175627"/>
                <a:gd name="connsiteY7-338" fmla="*/ 0 h 608216"/>
                <a:gd name="connsiteX0-339" fmla="*/ 0 w 175627"/>
                <a:gd name="connsiteY0-340" fmla="*/ 0 h 608216"/>
                <a:gd name="connsiteX1-341" fmla="*/ 124387 w 175627"/>
                <a:gd name="connsiteY1-342" fmla="*/ 114399 h 608216"/>
                <a:gd name="connsiteX2-343" fmla="*/ 129035 w 175627"/>
                <a:gd name="connsiteY2-344" fmla="*/ 173757 h 608216"/>
                <a:gd name="connsiteX3-345" fmla="*/ 174763 w 175627"/>
                <a:gd name="connsiteY3-346" fmla="*/ 228699 h 608216"/>
                <a:gd name="connsiteX4-347" fmla="*/ 152802 w 175627"/>
                <a:gd name="connsiteY4-348" fmla="*/ 422828 h 608216"/>
                <a:gd name="connsiteX5-349" fmla="*/ 134422 w 175627"/>
                <a:gd name="connsiteY5-350" fmla="*/ 585047 h 608216"/>
                <a:gd name="connsiteX6-351" fmla="*/ 104166 w 175627"/>
                <a:gd name="connsiteY6-352" fmla="*/ 574961 h 608216"/>
                <a:gd name="connsiteX7-353" fmla="*/ 27182 w 175627"/>
                <a:gd name="connsiteY7-354" fmla="*/ 282938 h 608216"/>
                <a:gd name="connsiteX8" fmla="*/ 0 w 175627"/>
                <a:gd name="connsiteY8" fmla="*/ 0 h 608216"/>
                <a:gd name="connsiteX0-355" fmla="*/ 0 w 175627"/>
                <a:gd name="connsiteY0-356" fmla="*/ 0 h 608216"/>
                <a:gd name="connsiteX1-357" fmla="*/ 124387 w 175627"/>
                <a:gd name="connsiteY1-358" fmla="*/ 114399 h 608216"/>
                <a:gd name="connsiteX2-359" fmla="*/ 129035 w 175627"/>
                <a:gd name="connsiteY2-360" fmla="*/ 173757 h 608216"/>
                <a:gd name="connsiteX3-361" fmla="*/ 174763 w 175627"/>
                <a:gd name="connsiteY3-362" fmla="*/ 228699 h 608216"/>
                <a:gd name="connsiteX4-363" fmla="*/ 152802 w 175627"/>
                <a:gd name="connsiteY4-364" fmla="*/ 422828 h 608216"/>
                <a:gd name="connsiteX5-365" fmla="*/ 134422 w 175627"/>
                <a:gd name="connsiteY5-366" fmla="*/ 585047 h 608216"/>
                <a:gd name="connsiteX6-367" fmla="*/ 104166 w 175627"/>
                <a:gd name="connsiteY6-368" fmla="*/ 574961 h 608216"/>
                <a:gd name="connsiteX7-369" fmla="*/ 27182 w 175627"/>
                <a:gd name="connsiteY7-370" fmla="*/ 282938 h 608216"/>
                <a:gd name="connsiteX8-371" fmla="*/ 0 w 175627"/>
                <a:gd name="connsiteY8-372" fmla="*/ 0 h 608216"/>
                <a:gd name="connsiteX0-373" fmla="*/ 0 w 175627"/>
                <a:gd name="connsiteY0-374" fmla="*/ 0 h 608216"/>
                <a:gd name="connsiteX1-375" fmla="*/ 124387 w 175627"/>
                <a:gd name="connsiteY1-376" fmla="*/ 114399 h 608216"/>
                <a:gd name="connsiteX2-377" fmla="*/ 129035 w 175627"/>
                <a:gd name="connsiteY2-378" fmla="*/ 173757 h 608216"/>
                <a:gd name="connsiteX3-379" fmla="*/ 174763 w 175627"/>
                <a:gd name="connsiteY3-380" fmla="*/ 228699 h 608216"/>
                <a:gd name="connsiteX4-381" fmla="*/ 152802 w 175627"/>
                <a:gd name="connsiteY4-382" fmla="*/ 422828 h 608216"/>
                <a:gd name="connsiteX5-383" fmla="*/ 134422 w 175627"/>
                <a:gd name="connsiteY5-384" fmla="*/ 585047 h 608216"/>
                <a:gd name="connsiteX6-385" fmla="*/ 104166 w 175627"/>
                <a:gd name="connsiteY6-386" fmla="*/ 574961 h 608216"/>
                <a:gd name="connsiteX7-387" fmla="*/ 27182 w 175627"/>
                <a:gd name="connsiteY7-388" fmla="*/ 282938 h 608216"/>
                <a:gd name="connsiteX8-389" fmla="*/ 0 w 175627"/>
                <a:gd name="connsiteY8-390" fmla="*/ 0 h 608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321" y="connsiteY7-322"/>
                </a:cxn>
                <a:cxn ang="0">
                  <a:pos x="connsiteX8-371" y="connsiteY8-372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95" y="2397128"/>
            <a:ext cx="12857163" cy="230397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6"/>
          <p:cNvSpPr/>
          <p:nvPr/>
        </p:nvSpPr>
        <p:spPr bwMode="auto">
          <a:xfrm>
            <a:off x="2463677" y="1905597"/>
            <a:ext cx="2842657" cy="3533610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sp>
        <p:nvSpPr>
          <p:cNvPr id="13" name="Freeform 7"/>
          <p:cNvSpPr/>
          <p:nvPr/>
        </p:nvSpPr>
        <p:spPr bwMode="auto">
          <a:xfrm>
            <a:off x="1519475" y="1652839"/>
            <a:ext cx="2837635" cy="3531936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302" y="4046"/>
            <a:ext cx="4707627" cy="7239631"/>
            <a:chOff x="1180653" y="3598"/>
            <a:chExt cx="4708208" cy="7240525"/>
          </a:xfrm>
        </p:grpSpPr>
        <p:sp>
          <p:nvSpPr>
            <p:cNvPr id="11" name="椭圆 10"/>
            <p:cNvSpPr/>
            <p:nvPr/>
          </p:nvSpPr>
          <p:spPr>
            <a:xfrm>
              <a:off x="1491196" y="1622620"/>
              <a:ext cx="3817980" cy="3817483"/>
            </a:xfrm>
            <a:prstGeom prst="ellipse">
              <a:avLst/>
            </a:prstGeom>
            <a:gradFill flip="none" rotWithShape="1">
              <a:gsLst>
                <a:gs pos="49000">
                  <a:schemeClr val="bg1">
                    <a:lumMod val="93000"/>
                  </a:schemeClr>
                </a:gs>
                <a:gs pos="0">
                  <a:srgbClr val="E2E2E2">
                    <a:lumMod val="85000"/>
                  </a:srgb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solidFill>
                <a:schemeClr val="accent1"/>
              </a:solidFill>
            </a:ln>
            <a:effectLst>
              <a:outerShdw blurRad="368300" dist="584200" dir="2700000" algn="t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8208" rIns="0" bIns="48208" rtlCol="0" anchor="ctr"/>
            <a:lstStyle/>
            <a:p>
              <a:pPr lvl="0" algn="ctr"/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Part</a:t>
              </a:r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Helvetica Neue Condensed" pitchFamily="50" charset="0"/>
                  <a:ea typeface="微软雅黑" panose="020B0503020204020204" pitchFamily="34" charset="-122"/>
                </a:rPr>
                <a:t> </a:t>
              </a:r>
              <a:r>
                <a:rPr lang="en-US" altLang="zh-CN" sz="6750" dirty="0" smtClean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6750" dirty="0">
                <a:ln w="12700">
                  <a:noFill/>
                </a:ln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 flipV="1">
              <a:off x="1180653" y="3598"/>
              <a:ext cx="3182897" cy="1905136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 flipV="1">
              <a:off x="2454815" y="5178272"/>
              <a:ext cx="3434046" cy="2065851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005369" y="3003360"/>
            <a:ext cx="2261879" cy="830894"/>
            <a:chOff x="9650516" y="1495302"/>
            <a:chExt cx="2262158" cy="830997"/>
          </a:xfrm>
        </p:grpSpPr>
        <p:sp>
          <p:nvSpPr>
            <p:cNvPr id="29" name="矩形 2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chemeClr val="accent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  <a:endParaRPr lang="zh-CN" altLang="en-US" sz="2400" spc="3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618040" y="1927904"/>
            <a:ext cx="1568455" cy="1609045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2436178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43628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62519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81410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10030106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2146159" y="5164157"/>
            <a:ext cx="1603621" cy="841164"/>
            <a:chOff x="764014" y="1581664"/>
            <a:chExt cx="1544637" cy="688819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888399" y="1581664"/>
              <a:ext cx="1210528" cy="19343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764014" y="1797708"/>
              <a:ext cx="1544637" cy="47277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4044641" y="5152987"/>
            <a:ext cx="1603621" cy="852322"/>
            <a:chOff x="764014" y="1572524"/>
            <a:chExt cx="1544637" cy="697959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860908" y="1572524"/>
              <a:ext cx="1210528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764014" y="1797706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943122" y="5164143"/>
            <a:ext cx="1603621" cy="841166"/>
            <a:chOff x="764014" y="1581662"/>
            <a:chExt cx="1544637" cy="688824"/>
          </a:xfrm>
        </p:grpSpPr>
        <p:sp>
          <p:nvSpPr>
            <p:cNvPr id="112" name="Text Placeholder 3"/>
            <p:cNvSpPr txBox="1"/>
            <p:nvPr/>
          </p:nvSpPr>
          <p:spPr>
            <a:xfrm>
              <a:off x="860909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841604" y="5164143"/>
            <a:ext cx="1603621" cy="841166"/>
            <a:chOff x="764014" y="1581662"/>
            <a:chExt cx="1544637" cy="688824"/>
          </a:xfrm>
        </p:grpSpPr>
        <p:sp>
          <p:nvSpPr>
            <p:cNvPr id="115" name="Text Placeholder 3"/>
            <p:cNvSpPr txBox="1"/>
            <p:nvPr/>
          </p:nvSpPr>
          <p:spPr>
            <a:xfrm>
              <a:off x="876892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9740087" y="5164142"/>
            <a:ext cx="1603621" cy="841166"/>
            <a:chOff x="764014" y="1581662"/>
            <a:chExt cx="1544637" cy="688824"/>
          </a:xfrm>
        </p:grpSpPr>
        <p:sp>
          <p:nvSpPr>
            <p:cNvPr id="118" name="Text Placeholder 3"/>
            <p:cNvSpPr txBox="1"/>
            <p:nvPr/>
          </p:nvSpPr>
          <p:spPr>
            <a:xfrm>
              <a:off x="818770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3556878" y="2123395"/>
            <a:ext cx="7613397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/>
          <p:nvPr/>
        </p:nvSpPr>
        <p:spPr bwMode="auto">
          <a:xfrm>
            <a:off x="1430140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AutoShape 6"/>
          <p:cNvSpPr/>
          <p:nvPr/>
        </p:nvSpPr>
        <p:spPr bwMode="auto">
          <a:xfrm>
            <a:off x="1607068" y="2597649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AutoShape 7"/>
          <p:cNvSpPr/>
          <p:nvPr/>
        </p:nvSpPr>
        <p:spPr bwMode="auto">
          <a:xfrm>
            <a:off x="2079740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08" name="AutoShape 8"/>
          <p:cNvSpPr/>
          <p:nvPr/>
        </p:nvSpPr>
        <p:spPr bwMode="auto">
          <a:xfrm>
            <a:off x="2080577" y="2708895"/>
            <a:ext cx="2067300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AutoShape 9"/>
          <p:cNvSpPr/>
          <p:nvPr/>
        </p:nvSpPr>
        <p:spPr bwMode="auto">
          <a:xfrm>
            <a:off x="4869835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0" name="AutoShape 10"/>
          <p:cNvSpPr/>
          <p:nvPr/>
        </p:nvSpPr>
        <p:spPr bwMode="auto">
          <a:xfrm>
            <a:off x="5065179" y="2597649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AutoShape 11"/>
          <p:cNvSpPr/>
          <p:nvPr/>
        </p:nvSpPr>
        <p:spPr bwMode="auto">
          <a:xfrm>
            <a:off x="5521109" y="245106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2" name="AutoShape 12"/>
          <p:cNvSpPr/>
          <p:nvPr/>
        </p:nvSpPr>
        <p:spPr bwMode="auto">
          <a:xfrm>
            <a:off x="5527806" y="2725637"/>
            <a:ext cx="207122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AutoShape 13"/>
          <p:cNvSpPr/>
          <p:nvPr/>
        </p:nvSpPr>
        <p:spPr bwMode="auto">
          <a:xfrm>
            <a:off x="8310366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AutoShape 14"/>
          <p:cNvSpPr/>
          <p:nvPr/>
        </p:nvSpPr>
        <p:spPr bwMode="auto">
          <a:xfrm>
            <a:off x="8496501" y="2597649"/>
            <a:ext cx="39260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AutoShape 15"/>
          <p:cNvSpPr/>
          <p:nvPr/>
        </p:nvSpPr>
        <p:spPr bwMode="auto">
          <a:xfrm>
            <a:off x="8959966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6" name="AutoShape 16"/>
          <p:cNvSpPr/>
          <p:nvPr/>
        </p:nvSpPr>
        <p:spPr bwMode="auto">
          <a:xfrm>
            <a:off x="8966663" y="2711407"/>
            <a:ext cx="21885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AutoShape 17"/>
          <p:cNvSpPr/>
          <p:nvPr/>
        </p:nvSpPr>
        <p:spPr bwMode="auto">
          <a:xfrm>
            <a:off x="1430140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AutoShape 18"/>
          <p:cNvSpPr/>
          <p:nvPr/>
        </p:nvSpPr>
        <p:spPr bwMode="auto">
          <a:xfrm>
            <a:off x="1624647" y="3683384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AutoShape 19"/>
          <p:cNvSpPr/>
          <p:nvPr/>
        </p:nvSpPr>
        <p:spPr bwMode="auto">
          <a:xfrm>
            <a:off x="2079740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0" name="AutoShape 20"/>
          <p:cNvSpPr/>
          <p:nvPr/>
        </p:nvSpPr>
        <p:spPr bwMode="auto">
          <a:xfrm>
            <a:off x="2080577" y="37870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AutoShape 21"/>
          <p:cNvSpPr/>
          <p:nvPr/>
        </p:nvSpPr>
        <p:spPr bwMode="auto">
          <a:xfrm>
            <a:off x="4869835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AutoShape 22"/>
          <p:cNvSpPr/>
          <p:nvPr/>
        </p:nvSpPr>
        <p:spPr bwMode="auto">
          <a:xfrm>
            <a:off x="5007418" y="3683384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AutoShape 23"/>
          <p:cNvSpPr/>
          <p:nvPr/>
        </p:nvSpPr>
        <p:spPr bwMode="auto">
          <a:xfrm>
            <a:off x="5520271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4" name="AutoShape 24"/>
          <p:cNvSpPr/>
          <p:nvPr/>
        </p:nvSpPr>
        <p:spPr bwMode="auto">
          <a:xfrm>
            <a:off x="5521109" y="3789607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AutoShape 25"/>
          <p:cNvSpPr/>
          <p:nvPr/>
        </p:nvSpPr>
        <p:spPr bwMode="auto">
          <a:xfrm>
            <a:off x="8310366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AutoShape 26"/>
          <p:cNvSpPr/>
          <p:nvPr/>
        </p:nvSpPr>
        <p:spPr bwMode="auto">
          <a:xfrm>
            <a:off x="8487294" y="3683384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AutoShape 27"/>
          <p:cNvSpPr/>
          <p:nvPr/>
        </p:nvSpPr>
        <p:spPr bwMode="auto">
          <a:xfrm>
            <a:off x="8959966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8" name="AutoShape 28"/>
          <p:cNvSpPr/>
          <p:nvPr/>
        </p:nvSpPr>
        <p:spPr bwMode="auto">
          <a:xfrm>
            <a:off x="8959966" y="377621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9" name="AutoShape 29"/>
          <p:cNvSpPr/>
          <p:nvPr/>
        </p:nvSpPr>
        <p:spPr bwMode="auto">
          <a:xfrm>
            <a:off x="1430140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0" name="AutoShape 30"/>
          <p:cNvSpPr/>
          <p:nvPr/>
        </p:nvSpPr>
        <p:spPr bwMode="auto">
          <a:xfrm>
            <a:off x="1612090" y="4788372"/>
            <a:ext cx="393443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1" name="AutoShape 31"/>
          <p:cNvSpPr/>
          <p:nvPr/>
        </p:nvSpPr>
        <p:spPr bwMode="auto">
          <a:xfrm>
            <a:off x="2079740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2" name="AutoShape 32"/>
          <p:cNvSpPr/>
          <p:nvPr/>
        </p:nvSpPr>
        <p:spPr bwMode="auto">
          <a:xfrm>
            <a:off x="2080577" y="4892083"/>
            <a:ext cx="2077921" cy="2818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zh-CN" altLang="en-US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b="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3" name="AutoShape 33"/>
          <p:cNvSpPr/>
          <p:nvPr/>
        </p:nvSpPr>
        <p:spPr bwMode="auto">
          <a:xfrm>
            <a:off x="4869835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4" name="AutoShape 34"/>
          <p:cNvSpPr/>
          <p:nvPr/>
        </p:nvSpPr>
        <p:spPr bwMode="auto">
          <a:xfrm>
            <a:off x="5007418" y="4788372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08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5" name="AutoShape 35"/>
          <p:cNvSpPr/>
          <p:nvPr/>
        </p:nvSpPr>
        <p:spPr bwMode="auto">
          <a:xfrm>
            <a:off x="5520271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6" name="AutoShape 36"/>
          <p:cNvSpPr/>
          <p:nvPr/>
        </p:nvSpPr>
        <p:spPr bwMode="auto">
          <a:xfrm>
            <a:off x="5521109" y="48945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7" name="AutoShape 37"/>
          <p:cNvSpPr/>
          <p:nvPr/>
        </p:nvSpPr>
        <p:spPr bwMode="auto">
          <a:xfrm>
            <a:off x="8310366" y="4543846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8" name="AutoShape 38"/>
          <p:cNvSpPr/>
          <p:nvPr/>
        </p:nvSpPr>
        <p:spPr bwMode="auto">
          <a:xfrm>
            <a:off x="8487294" y="4788372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09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9" name="AutoShape 39"/>
          <p:cNvSpPr/>
          <p:nvPr/>
        </p:nvSpPr>
        <p:spPr bwMode="auto">
          <a:xfrm>
            <a:off x="8959966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40" name="AutoShape 40"/>
          <p:cNvSpPr/>
          <p:nvPr/>
        </p:nvSpPr>
        <p:spPr bwMode="auto">
          <a:xfrm>
            <a:off x="8959966" y="4881201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2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8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4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8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4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6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2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4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60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620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68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4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86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92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98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400"/>
                            </p:stCondLst>
                            <p:childTnLst>
                              <p:par>
                                <p:cTn id="1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  <p:bldP spid="25606" grpId="0" autoUpdateAnimBg="0"/>
      <p:bldP spid="25607" grpId="0" autoUpdateAnimBg="0"/>
      <p:bldP spid="25608" grpId="0" autoUpdateAnimBg="0"/>
      <p:bldP spid="25609" grpId="0" animBg="1" autoUpdateAnimBg="0"/>
      <p:bldP spid="25610" grpId="0" autoUpdateAnimBg="0"/>
      <p:bldP spid="25611" grpId="0" autoUpdateAnimBg="0"/>
      <p:bldP spid="25612" grpId="0" autoUpdateAnimBg="0"/>
      <p:bldP spid="25613" grpId="0" animBg="1" autoUpdateAnimBg="0"/>
      <p:bldP spid="25614" grpId="0" autoUpdateAnimBg="0"/>
      <p:bldP spid="25615" grpId="0" autoUpdateAnimBg="0"/>
      <p:bldP spid="25616" grpId="0" autoUpdateAnimBg="0"/>
      <p:bldP spid="25617" grpId="0" animBg="1" autoUpdateAnimBg="0"/>
      <p:bldP spid="25618" grpId="0" autoUpdateAnimBg="0"/>
      <p:bldP spid="25619" grpId="0" autoUpdateAnimBg="0"/>
      <p:bldP spid="25620" grpId="0" autoUpdateAnimBg="0"/>
      <p:bldP spid="25621" grpId="0" animBg="1" autoUpdateAnimBg="0"/>
      <p:bldP spid="25622" grpId="0" autoUpdateAnimBg="0"/>
      <p:bldP spid="25623" grpId="0" autoUpdateAnimBg="0"/>
      <p:bldP spid="25624" grpId="0" autoUpdateAnimBg="0"/>
      <p:bldP spid="25625" grpId="0" animBg="1" autoUpdateAnimBg="0"/>
      <p:bldP spid="25626" grpId="0" autoUpdateAnimBg="0"/>
      <p:bldP spid="25627" grpId="0" autoUpdateAnimBg="0"/>
      <p:bldP spid="25628" grpId="0" autoUpdateAnimBg="0"/>
      <p:bldP spid="25629" grpId="0" animBg="1" autoUpdateAnimBg="0"/>
      <p:bldP spid="25630" grpId="0" autoUpdateAnimBg="0"/>
      <p:bldP spid="25631" grpId="0" autoUpdateAnimBg="0"/>
      <p:bldP spid="25632" grpId="0" autoUpdateAnimBg="0"/>
      <p:bldP spid="25633" grpId="0" animBg="1" autoUpdateAnimBg="0"/>
      <p:bldP spid="25634" grpId="0" autoUpdateAnimBg="0"/>
      <p:bldP spid="25635" grpId="0" autoUpdateAnimBg="0"/>
      <p:bldP spid="25636" grpId="0" autoUpdateAnimBg="0"/>
      <p:bldP spid="25637" grpId="0" animBg="1" autoUpdateAnimBg="0"/>
      <p:bldP spid="25638" grpId="0" autoUpdateAnimBg="0"/>
      <p:bldP spid="25639" grpId="0" autoUpdateAnimBg="0"/>
      <p:bldP spid="2564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/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/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/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/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/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/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/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/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/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/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57" tIns="64278" rIns="128557" bIns="64278" numCol="1" anchor="t" anchorCtr="0" compatLnSpc="1"/>
          <a:lstStyle/>
          <a:p>
            <a:endParaRPr lang="zh-CN" altLang="en-US" sz="2000"/>
          </a:p>
        </p:txBody>
      </p:sp>
      <p:sp>
        <p:nvSpPr>
          <p:cNvPr id="11" name="Freeform 7"/>
          <p:cNvSpPr/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57" tIns="64278" rIns="128557" bIns="64278" numCol="1" anchor="t" anchorCtr="0" compatLnSpc="1"/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933862"/>
            <a:ext cx="387263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RELATED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3002915"/>
            <a:ext cx="3872637" cy="80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95" y="2397128"/>
            <a:ext cx="12857163" cy="230397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6"/>
          <p:cNvSpPr/>
          <p:nvPr/>
        </p:nvSpPr>
        <p:spPr bwMode="auto">
          <a:xfrm>
            <a:off x="2463677" y="1905597"/>
            <a:ext cx="2842657" cy="3533610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sp>
        <p:nvSpPr>
          <p:cNvPr id="13" name="Freeform 7"/>
          <p:cNvSpPr/>
          <p:nvPr/>
        </p:nvSpPr>
        <p:spPr bwMode="auto">
          <a:xfrm>
            <a:off x="1519475" y="1652839"/>
            <a:ext cx="2837635" cy="3531936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302" y="4046"/>
            <a:ext cx="4707627" cy="7239631"/>
            <a:chOff x="1180653" y="3598"/>
            <a:chExt cx="4708208" cy="7240525"/>
          </a:xfrm>
        </p:grpSpPr>
        <p:sp>
          <p:nvSpPr>
            <p:cNvPr id="11" name="椭圆 10"/>
            <p:cNvSpPr/>
            <p:nvPr/>
          </p:nvSpPr>
          <p:spPr>
            <a:xfrm>
              <a:off x="1491196" y="1622620"/>
              <a:ext cx="3817980" cy="3817483"/>
            </a:xfrm>
            <a:prstGeom prst="ellipse">
              <a:avLst/>
            </a:prstGeom>
            <a:gradFill flip="none" rotWithShape="1">
              <a:gsLst>
                <a:gs pos="49000">
                  <a:schemeClr val="bg1">
                    <a:lumMod val="93000"/>
                  </a:schemeClr>
                </a:gs>
                <a:gs pos="0">
                  <a:srgbClr val="E2E2E2">
                    <a:lumMod val="85000"/>
                  </a:srgb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solidFill>
                <a:schemeClr val="accent1"/>
              </a:solidFill>
            </a:ln>
            <a:effectLst>
              <a:outerShdw blurRad="368300" dist="584200" dir="2700000" algn="t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8208" rIns="0" bIns="48208" rtlCol="0" anchor="ctr"/>
            <a:lstStyle/>
            <a:p>
              <a:pPr lvl="0" algn="ctr"/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Part</a:t>
              </a:r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Helvetica Neue Condensed" pitchFamily="50" charset="0"/>
                  <a:ea typeface="微软雅黑" panose="020B0503020204020204" pitchFamily="34" charset="-122"/>
                </a:rPr>
                <a:t> </a:t>
              </a:r>
              <a:r>
                <a:rPr lang="en-US" altLang="zh-CN" sz="6750" dirty="0" smtClean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6750" dirty="0">
                <a:ln w="12700">
                  <a:noFill/>
                </a:ln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 flipV="1">
              <a:off x="1180653" y="3598"/>
              <a:ext cx="3182897" cy="1905136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 flipV="1">
              <a:off x="2454815" y="5178272"/>
              <a:ext cx="3434046" cy="2065851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005369" y="3003360"/>
            <a:ext cx="2261879" cy="830894"/>
            <a:chOff x="9650516" y="1495302"/>
            <a:chExt cx="2262158" cy="830997"/>
          </a:xfrm>
        </p:grpSpPr>
        <p:sp>
          <p:nvSpPr>
            <p:cNvPr id="29" name="矩形 2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chemeClr val="accent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  <a:endParaRPr lang="zh-CN" altLang="en-US" sz="2400" spc="3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111664" tIns="55832" rIns="111664" bIns="55832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/>
          <p:nvPr/>
        </p:nvSpPr>
        <p:spPr>
          <a:xfrm>
            <a:off x="3316381" y="2585959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3316381" y="3769058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3316381" y="4952157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7642078" y="2585959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7642078" y="3769058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642078" y="4952157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6938" y="5776565"/>
            <a:ext cx="994854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86938" y="5932041"/>
            <a:ext cx="9948548" cy="282770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0228" y="2285966"/>
            <a:ext cx="1419305" cy="708694"/>
            <a:chOff x="1189440" y="1776407"/>
            <a:chExt cx="2548167" cy="753929"/>
          </a:xfrm>
        </p:grpSpPr>
        <p:sp>
          <p:nvSpPr>
            <p:cNvPr id="7" name="TextBox 6"/>
            <p:cNvSpPr txBox="1"/>
            <p:nvPr/>
          </p:nvSpPr>
          <p:spPr>
            <a:xfrm>
              <a:off x="1481278" y="1776407"/>
              <a:ext cx="2256329" cy="25129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89440" y="1916148"/>
              <a:ext cx="2508689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620228" y="3724972"/>
            <a:ext cx="1393521" cy="705059"/>
            <a:chOff x="1196252" y="1790168"/>
            <a:chExt cx="2501876" cy="750061"/>
          </a:xfrm>
        </p:grpSpPr>
        <p:sp>
          <p:nvSpPr>
            <p:cNvPr id="10" name="TextBox 9"/>
            <p:cNvSpPr txBox="1"/>
            <p:nvPr/>
          </p:nvSpPr>
          <p:spPr>
            <a:xfrm>
              <a:off x="1438452" y="1790168"/>
              <a:ext cx="2256330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96252" y="1926041"/>
              <a:ext cx="2501876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86944" y="2936383"/>
            <a:ext cx="1399317" cy="942616"/>
            <a:chOff x="189551" y="1666307"/>
            <a:chExt cx="1954057" cy="1002779"/>
          </a:xfrm>
        </p:grpSpPr>
        <p:sp>
          <p:nvSpPr>
            <p:cNvPr id="27" name="TextBox 26"/>
            <p:cNvSpPr txBox="1"/>
            <p:nvPr/>
          </p:nvSpPr>
          <p:spPr>
            <a:xfrm>
              <a:off x="189551" y="1666307"/>
              <a:ext cx="1754977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7738"/>
              <a:ext cx="1828903" cy="77134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654649" y="4361420"/>
            <a:ext cx="1331612" cy="923704"/>
            <a:chOff x="256449" y="1666308"/>
            <a:chExt cx="1859513" cy="982659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66308"/>
              <a:ext cx="1754978" cy="25129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7620"/>
              <a:ext cx="1801255" cy="77134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10847817" y="2153667"/>
            <a:ext cx="503430" cy="51468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027871"/>
            <a:ext cx="10783077" cy="353862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3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8926299" y="1667847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79414" y="4679720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70"/>
              <p:cNvSpPr/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675000" y="16446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48974" y="46771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3149" y="3161724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5499" y="3909695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43 w 14041100"/>
              <a:gd name="connsiteY0-122" fmla="*/ 1912316 h 4284526"/>
              <a:gd name="connsiteX1-123" fmla="*/ 4509920 w 14041100"/>
              <a:gd name="connsiteY1-124" fmla="*/ 0 h 4284526"/>
              <a:gd name="connsiteX2-125" fmla="*/ 14041100 w 14041100"/>
              <a:gd name="connsiteY2-126" fmla="*/ 1678274 h 4284526"/>
              <a:gd name="connsiteX3-127" fmla="*/ 371235 w 14041100"/>
              <a:gd name="connsiteY3-128" fmla="*/ 4284526 h 4284526"/>
              <a:gd name="connsiteX4-129" fmla="*/ 43 w 14041100"/>
              <a:gd name="connsiteY4-130" fmla="*/ 1912316 h 4284526"/>
              <a:gd name="connsiteX0-131" fmla="*/ 4 w 14041061"/>
              <a:gd name="connsiteY0-132" fmla="*/ 1912316 h 5139110"/>
              <a:gd name="connsiteX1-133" fmla="*/ 4509881 w 14041061"/>
              <a:gd name="connsiteY1-134" fmla="*/ 0 h 5139110"/>
              <a:gd name="connsiteX2-135" fmla="*/ 14041061 w 14041061"/>
              <a:gd name="connsiteY2-136" fmla="*/ 1678274 h 5139110"/>
              <a:gd name="connsiteX3-137" fmla="*/ 6100458 w 14041061"/>
              <a:gd name="connsiteY3-138" fmla="*/ 5139110 h 5139110"/>
              <a:gd name="connsiteX4-139" fmla="*/ 4 w 14041061"/>
              <a:gd name="connsiteY4-140" fmla="*/ 1912316 h 51391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2 w 11539549"/>
              <a:gd name="connsiteY0-122" fmla="*/ 1912316 h 5148605"/>
              <a:gd name="connsiteX1-123" fmla="*/ 4509879 w 11539549"/>
              <a:gd name="connsiteY1-124" fmla="*/ 0 h 5148605"/>
              <a:gd name="connsiteX2-125" fmla="*/ 11539549 w 11539549"/>
              <a:gd name="connsiteY2-126" fmla="*/ 2665793 h 5148605"/>
              <a:gd name="connsiteX3-127" fmla="*/ 9166822 w 11539549"/>
              <a:gd name="connsiteY3-128" fmla="*/ 5148605 h 5148605"/>
              <a:gd name="connsiteX4-129" fmla="*/ 2 w 11539549"/>
              <a:gd name="connsiteY4-130" fmla="*/ 1912316 h 5148605"/>
              <a:gd name="connsiteX0-131" fmla="*/ 4 w 11539551"/>
              <a:gd name="connsiteY0-132" fmla="*/ 1912316 h 5148605"/>
              <a:gd name="connsiteX1-133" fmla="*/ 4509881 w 11539551"/>
              <a:gd name="connsiteY1-134" fmla="*/ 0 h 5148605"/>
              <a:gd name="connsiteX2-135" fmla="*/ 11539551 w 11539551"/>
              <a:gd name="connsiteY2-136" fmla="*/ 2665793 h 5148605"/>
              <a:gd name="connsiteX3-137" fmla="*/ 9166824 w 11539551"/>
              <a:gd name="connsiteY3-138" fmla="*/ 5148605 h 5148605"/>
              <a:gd name="connsiteX4-139" fmla="*/ 4 w 11539551"/>
              <a:gd name="connsiteY4-140" fmla="*/ 1912316 h 5148605"/>
              <a:gd name="connsiteX0-141" fmla="*/ 4 w 12992040"/>
              <a:gd name="connsiteY0-142" fmla="*/ 1912316 h 5148605"/>
              <a:gd name="connsiteX1-143" fmla="*/ 4509881 w 12992040"/>
              <a:gd name="connsiteY1-144" fmla="*/ 0 h 5148605"/>
              <a:gd name="connsiteX2-145" fmla="*/ 12992040 w 12992040"/>
              <a:gd name="connsiteY2-146" fmla="*/ 2475886 h 5148605"/>
              <a:gd name="connsiteX3-147" fmla="*/ 9166824 w 12992040"/>
              <a:gd name="connsiteY3-148" fmla="*/ 5148605 h 5148605"/>
              <a:gd name="connsiteX4-149" fmla="*/ 4 w 12992040"/>
              <a:gd name="connsiteY4-150" fmla="*/ 1912316 h 5148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  <a:endParaRPr lang="en-US" altLang="zh-CN" sz="2400" cap="all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8048397"/>
              <a:gd name="connsiteY0-22" fmla="*/ 1987826 h 5134136"/>
              <a:gd name="connsiteX1-23" fmla="*/ 8048397 w 8048397"/>
              <a:gd name="connsiteY1-24" fmla="*/ 0 h 5134136"/>
              <a:gd name="connsiteX2-25" fmla="*/ 5584755 w 8048397"/>
              <a:gd name="connsiteY2-26" fmla="*/ 5134136 h 5134136"/>
              <a:gd name="connsiteX3-27" fmla="*/ 0 w 8048397"/>
              <a:gd name="connsiteY3-28" fmla="*/ 5119666 h 5134136"/>
              <a:gd name="connsiteX4-29" fmla="*/ 0 w 8048397"/>
              <a:gd name="connsiteY4-30" fmla="*/ 1987826 h 5134136"/>
              <a:gd name="connsiteX0-31" fmla="*/ 0 w 7075940"/>
              <a:gd name="connsiteY0-32" fmla="*/ 2016764 h 5163074"/>
              <a:gd name="connsiteX1-33" fmla="*/ 7075940 w 7075940"/>
              <a:gd name="connsiteY1-34" fmla="*/ 0 h 5163074"/>
              <a:gd name="connsiteX2-35" fmla="*/ 5584755 w 7075940"/>
              <a:gd name="connsiteY2-36" fmla="*/ 5163074 h 5163074"/>
              <a:gd name="connsiteX3-37" fmla="*/ 0 w 7075940"/>
              <a:gd name="connsiteY3-38" fmla="*/ 5148604 h 5163074"/>
              <a:gd name="connsiteX4-39" fmla="*/ 0 w 7075940"/>
              <a:gd name="connsiteY4-40" fmla="*/ 2016764 h 516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-1" fmla="*/ 0 w 4546352"/>
              <a:gd name="connsiteY0-2" fmla="*/ 508000 h 3649641"/>
              <a:gd name="connsiteX1-3" fmla="*/ 4546352 w 4546352"/>
              <a:gd name="connsiteY1-4" fmla="*/ 0 h 3649641"/>
              <a:gd name="connsiteX2-5" fmla="*/ 4139952 w 4546352"/>
              <a:gd name="connsiteY2-6" fmla="*/ 3649641 h 3649641"/>
              <a:gd name="connsiteX3-7" fmla="*/ 0 w 4546352"/>
              <a:gd name="connsiteY3-8" fmla="*/ 3649641 h 3649641"/>
              <a:gd name="connsiteX4-9" fmla="*/ 0 w 4546352"/>
              <a:gd name="connsiteY4-10" fmla="*/ 508000 h 3649641"/>
              <a:gd name="connsiteX0-11" fmla="*/ 0 w 4641602"/>
              <a:gd name="connsiteY0-12" fmla="*/ 755650 h 3897291"/>
              <a:gd name="connsiteX1-13" fmla="*/ 4641602 w 4641602"/>
              <a:gd name="connsiteY1-14" fmla="*/ 0 h 3897291"/>
              <a:gd name="connsiteX2-15" fmla="*/ 4139952 w 4641602"/>
              <a:gd name="connsiteY2-16" fmla="*/ 3897291 h 3897291"/>
              <a:gd name="connsiteX3-17" fmla="*/ 0 w 4641602"/>
              <a:gd name="connsiteY3-18" fmla="*/ 3897291 h 3897291"/>
              <a:gd name="connsiteX4-19" fmla="*/ 0 w 4641602"/>
              <a:gd name="connsiteY4-20" fmla="*/ 755650 h 38972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，亮亮图文旗舰店</a:t>
            </a:r>
            <a:r>
              <a:rPr lang="en-US" altLang="zh-CN" sz="8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https://liangliangtuwen.tmall.com/</a:t>
            </a:r>
            <a:endParaRPr lang="en-US" altLang="zh-CN" sz="8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95" y="2397128"/>
            <a:ext cx="12857163" cy="230397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6"/>
          <p:cNvSpPr/>
          <p:nvPr/>
        </p:nvSpPr>
        <p:spPr bwMode="auto">
          <a:xfrm>
            <a:off x="2463677" y="1905597"/>
            <a:ext cx="2842657" cy="3533610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sp>
        <p:nvSpPr>
          <p:cNvPr id="13" name="Freeform 7"/>
          <p:cNvSpPr/>
          <p:nvPr/>
        </p:nvSpPr>
        <p:spPr bwMode="auto">
          <a:xfrm>
            <a:off x="1519475" y="1652839"/>
            <a:ext cx="2837635" cy="3531936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302" y="4046"/>
            <a:ext cx="4707627" cy="7239631"/>
            <a:chOff x="1180653" y="3598"/>
            <a:chExt cx="4708208" cy="7240525"/>
          </a:xfrm>
        </p:grpSpPr>
        <p:sp>
          <p:nvSpPr>
            <p:cNvPr id="11" name="椭圆 10"/>
            <p:cNvSpPr/>
            <p:nvPr/>
          </p:nvSpPr>
          <p:spPr>
            <a:xfrm>
              <a:off x="1491196" y="1622620"/>
              <a:ext cx="3817980" cy="3817483"/>
            </a:xfrm>
            <a:prstGeom prst="ellipse">
              <a:avLst/>
            </a:prstGeom>
            <a:gradFill flip="none" rotWithShape="1">
              <a:gsLst>
                <a:gs pos="49000">
                  <a:schemeClr val="bg1">
                    <a:lumMod val="93000"/>
                  </a:schemeClr>
                </a:gs>
                <a:gs pos="0">
                  <a:srgbClr val="E2E2E2">
                    <a:lumMod val="85000"/>
                  </a:srgb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solidFill>
                <a:schemeClr val="accent1"/>
              </a:solidFill>
            </a:ln>
            <a:effectLst>
              <a:outerShdw blurRad="368300" dist="584200" dir="2700000" algn="t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8208" rIns="0" bIns="48208" rtlCol="0" anchor="ctr"/>
            <a:lstStyle/>
            <a:p>
              <a:pPr lvl="0" algn="ctr"/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Part</a:t>
              </a:r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Helvetica Neue Condensed" pitchFamily="50" charset="0"/>
                  <a:ea typeface="微软雅黑" panose="020B0503020204020204" pitchFamily="34" charset="-122"/>
                </a:rPr>
                <a:t> </a:t>
              </a:r>
              <a:r>
                <a:rPr lang="en-US" altLang="zh-CN" sz="6750" dirty="0" smtClean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6750" dirty="0">
                <a:ln w="12700">
                  <a:noFill/>
                </a:ln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 flipV="1">
              <a:off x="1180653" y="3598"/>
              <a:ext cx="3182897" cy="1905136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 flipV="1">
              <a:off x="2454815" y="5178272"/>
              <a:ext cx="3434046" cy="2065851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005369" y="3003360"/>
            <a:ext cx="2261879" cy="830894"/>
            <a:chOff x="9650516" y="1495302"/>
            <a:chExt cx="2262158" cy="830997"/>
          </a:xfrm>
        </p:grpSpPr>
        <p:sp>
          <p:nvSpPr>
            <p:cNvPr id="29" name="矩形 2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chemeClr val="accent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  <a:endParaRPr lang="zh-CN" altLang="en-US" sz="2400" spc="3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2" y="2183189"/>
            <a:ext cx="12858398" cy="2129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269415" y="1801466"/>
            <a:ext cx="10319920" cy="4212349"/>
            <a:chOff x="1203325" y="1708150"/>
            <a:chExt cx="9785350" cy="39941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203325" y="1708150"/>
              <a:ext cx="9785350" cy="3994150"/>
              <a:chOff x="1206500" y="1708150"/>
              <a:chExt cx="9785350" cy="39941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20650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761317" y="1708150"/>
                <a:ext cx="2120900" cy="3994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16134" y="1708150"/>
                <a:ext cx="2120900" cy="39941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87095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222375" y="2070100"/>
              <a:ext cx="2120900" cy="2019300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758141" y="2070100"/>
              <a:ext cx="2120900" cy="2019300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959" y="2070100"/>
              <a:ext cx="2120900" cy="20193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8867775" y="2063750"/>
              <a:ext cx="2120900" cy="20193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39"/>
          <p:cNvSpPr txBox="1"/>
          <p:nvPr/>
        </p:nvSpPr>
        <p:spPr>
          <a:xfrm>
            <a:off x="14029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9"/>
          <p:cNvSpPr txBox="1"/>
          <p:nvPr/>
        </p:nvSpPr>
        <p:spPr>
          <a:xfrm>
            <a:off x="40318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67496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4674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/>
      <p:bldP spid="35" grpId="0"/>
      <p:bldP spid="39" grpId="0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>
            <a:spLocks noChangeAspect="1"/>
          </p:cNvSpPr>
          <p:nvPr/>
        </p:nvSpPr>
        <p:spPr>
          <a:xfrm>
            <a:off x="5794845" y="3422115"/>
            <a:ext cx="591001" cy="591002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5793170" y="4175517"/>
            <a:ext cx="592675" cy="592675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5806564" y="2662018"/>
            <a:ext cx="592675" cy="592675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>
            <a:spLocks noChangeAspect="1"/>
          </p:cNvSpPr>
          <p:nvPr/>
        </p:nvSpPr>
        <p:spPr>
          <a:xfrm>
            <a:off x="9242073" y="3425463"/>
            <a:ext cx="592675" cy="591002"/>
          </a:xfrm>
          <a:prstGeom prst="roundRect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>
            <a:spLocks noChangeAspect="1"/>
          </p:cNvSpPr>
          <p:nvPr/>
        </p:nvSpPr>
        <p:spPr>
          <a:xfrm>
            <a:off x="9240399" y="4178865"/>
            <a:ext cx="592675" cy="592675"/>
          </a:xfrm>
          <a:prstGeom prst="roundRect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9253793" y="2665366"/>
            <a:ext cx="592675" cy="592675"/>
          </a:xfrm>
          <a:prstGeom prst="roundRect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 bwMode="auto">
          <a:xfrm>
            <a:off x="6466208" y="2646645"/>
            <a:ext cx="2123407" cy="2236563"/>
            <a:chOff x="7045224" y="2078155"/>
            <a:chExt cx="4137667" cy="2121840"/>
          </a:xfrm>
        </p:grpSpPr>
        <p:sp>
          <p:nvSpPr>
            <p:cNvPr id="33816" name="TextBox 26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7" name="TextBox 27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8" name="TextBox 29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525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亮亮图文旗舰店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https://liangliangtuwen.tmall.com/</a:t>
              </a:r>
              <a:endPara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0"/>
          <p:cNvGrpSpPr/>
          <p:nvPr/>
        </p:nvGrpSpPr>
        <p:grpSpPr bwMode="auto">
          <a:xfrm>
            <a:off x="9903391" y="2653341"/>
            <a:ext cx="2142559" cy="2236662"/>
            <a:chOff x="7045224" y="2078155"/>
            <a:chExt cx="4137667" cy="2121798"/>
          </a:xfrm>
        </p:grpSpPr>
        <p:sp>
          <p:nvSpPr>
            <p:cNvPr id="33813" name="TextBox 31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4" name="TextBox 32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5" name="TextBox 34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"/>
          <p:cNvGrpSpPr/>
          <p:nvPr/>
        </p:nvGrpSpPr>
        <p:grpSpPr bwMode="auto">
          <a:xfrm>
            <a:off x="728641" y="2134637"/>
            <a:ext cx="4880364" cy="3986328"/>
            <a:chOff x="3785121" y="1812417"/>
            <a:chExt cx="4627889" cy="3779783"/>
          </a:xfrm>
        </p:grpSpPr>
        <p:pic>
          <p:nvPicPr>
            <p:cNvPr id="33811" name="Picture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18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338078" y="6189944"/>
            <a:ext cx="2707872" cy="514267"/>
            <a:chOff x="10286575" y="596456"/>
            <a:chExt cx="2219865" cy="421587"/>
          </a:xfrm>
          <a:solidFill>
            <a:schemeClr val="bg1"/>
          </a:solidFill>
        </p:grpSpPr>
        <p:grpSp>
          <p:nvGrpSpPr>
            <p:cNvPr id="12" name="组合 11"/>
            <p:cNvGrpSpPr/>
            <p:nvPr/>
          </p:nvGrpSpPr>
          <p:grpSpPr>
            <a:xfrm>
              <a:off x="12084853" y="596456"/>
              <a:ext cx="421587" cy="421587"/>
              <a:chOff x="8017824" y="1086208"/>
              <a:chExt cx="818792" cy="818792"/>
            </a:xfrm>
            <a:grpFill/>
          </p:grpSpPr>
          <p:grpSp>
            <p:nvGrpSpPr>
              <p:cNvPr id="34" name="Group 61"/>
              <p:cNvGrpSpPr/>
              <p:nvPr/>
            </p:nvGrpSpPr>
            <p:grpSpPr>
              <a:xfrm>
                <a:off x="8245700" y="1256721"/>
                <a:ext cx="363040" cy="477767"/>
                <a:chOff x="7981950" y="4114800"/>
                <a:chExt cx="393701" cy="495300"/>
              </a:xfrm>
              <a:grpFill/>
            </p:grpSpPr>
            <p:sp>
              <p:nvSpPr>
                <p:cNvPr id="36" name="Freeform 62"/>
                <p:cNvSpPr>
                  <a:spLocks noEditPoints="1"/>
                </p:cNvSpPr>
                <p:nvPr/>
              </p:nvSpPr>
              <p:spPr bwMode="auto">
                <a:xfrm>
                  <a:off x="7981950" y="4114800"/>
                  <a:ext cx="304800" cy="261938"/>
                </a:xfrm>
                <a:custGeom>
                  <a:avLst/>
                  <a:gdLst>
                    <a:gd name="T0" fmla="*/ 0 w 81"/>
                    <a:gd name="T1" fmla="*/ 13 h 70"/>
                    <a:gd name="T2" fmla="*/ 0 w 81"/>
                    <a:gd name="T3" fmla="*/ 27 h 70"/>
                    <a:gd name="T4" fmla="*/ 0 w 81"/>
                    <a:gd name="T5" fmla="*/ 43 h 70"/>
                    <a:gd name="T6" fmla="*/ 13 w 81"/>
                    <a:gd name="T7" fmla="*/ 56 h 70"/>
                    <a:gd name="T8" fmla="*/ 36 w 81"/>
                    <a:gd name="T9" fmla="*/ 56 h 70"/>
                    <a:gd name="T10" fmla="*/ 49 w 81"/>
                    <a:gd name="T11" fmla="*/ 69 h 70"/>
                    <a:gd name="T12" fmla="*/ 53 w 81"/>
                    <a:gd name="T13" fmla="*/ 70 h 70"/>
                    <a:gd name="T14" fmla="*/ 55 w 81"/>
                    <a:gd name="T15" fmla="*/ 70 h 70"/>
                    <a:gd name="T16" fmla="*/ 58 w 81"/>
                    <a:gd name="T17" fmla="*/ 65 h 70"/>
                    <a:gd name="T18" fmla="*/ 58 w 81"/>
                    <a:gd name="T19" fmla="*/ 56 h 70"/>
                    <a:gd name="T20" fmla="*/ 68 w 81"/>
                    <a:gd name="T21" fmla="*/ 56 h 70"/>
                    <a:gd name="T22" fmla="*/ 81 w 81"/>
                    <a:gd name="T23" fmla="*/ 43 h 70"/>
                    <a:gd name="T24" fmla="*/ 81 w 81"/>
                    <a:gd name="T25" fmla="*/ 27 h 70"/>
                    <a:gd name="T26" fmla="*/ 81 w 81"/>
                    <a:gd name="T27" fmla="*/ 13 h 70"/>
                    <a:gd name="T28" fmla="*/ 68 w 81"/>
                    <a:gd name="T29" fmla="*/ 0 h 70"/>
                    <a:gd name="T30" fmla="*/ 60 w 81"/>
                    <a:gd name="T31" fmla="*/ 0 h 70"/>
                    <a:gd name="T32" fmla="*/ 20 w 81"/>
                    <a:gd name="T33" fmla="*/ 0 h 70"/>
                    <a:gd name="T34" fmla="*/ 13 w 81"/>
                    <a:gd name="T35" fmla="*/ 0 h 70"/>
                    <a:gd name="T36" fmla="*/ 0 w 81"/>
                    <a:gd name="T37" fmla="*/ 13 h 70"/>
                    <a:gd name="T38" fmla="*/ 54 w 81"/>
                    <a:gd name="T39" fmla="*/ 27 h 70"/>
                    <a:gd name="T40" fmla="*/ 62 w 81"/>
                    <a:gd name="T41" fmla="*/ 20 h 70"/>
                    <a:gd name="T42" fmla="*/ 69 w 81"/>
                    <a:gd name="T43" fmla="*/ 27 h 70"/>
                    <a:gd name="T44" fmla="*/ 62 w 81"/>
                    <a:gd name="T45" fmla="*/ 35 h 70"/>
                    <a:gd name="T46" fmla="*/ 54 w 81"/>
                    <a:gd name="T47" fmla="*/ 27 h 70"/>
                    <a:gd name="T48" fmla="*/ 33 w 81"/>
                    <a:gd name="T49" fmla="*/ 27 h 70"/>
                    <a:gd name="T50" fmla="*/ 40 w 81"/>
                    <a:gd name="T51" fmla="*/ 20 h 70"/>
                    <a:gd name="T52" fmla="*/ 48 w 81"/>
                    <a:gd name="T53" fmla="*/ 27 h 70"/>
                    <a:gd name="T54" fmla="*/ 40 w 81"/>
                    <a:gd name="T55" fmla="*/ 35 h 70"/>
                    <a:gd name="T56" fmla="*/ 33 w 81"/>
                    <a:gd name="T57" fmla="*/ 27 h 70"/>
                    <a:gd name="T58" fmla="*/ 12 w 81"/>
                    <a:gd name="T59" fmla="*/ 27 h 70"/>
                    <a:gd name="T60" fmla="*/ 19 w 81"/>
                    <a:gd name="T61" fmla="*/ 20 h 70"/>
                    <a:gd name="T62" fmla="*/ 27 w 81"/>
                    <a:gd name="T63" fmla="*/ 27 h 70"/>
                    <a:gd name="T64" fmla="*/ 19 w 81"/>
                    <a:gd name="T65" fmla="*/ 35 h 70"/>
                    <a:gd name="T66" fmla="*/ 12 w 81"/>
                    <a:gd name="T67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1" h="70">
                      <a:moveTo>
                        <a:pt x="0" y="13"/>
                      </a:move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50"/>
                        <a:pt x="6" y="56"/>
                        <a:pt x="13" y="56"/>
                      </a:cubicBezTo>
                      <a:cubicBezTo>
                        <a:pt x="36" y="56"/>
                        <a:pt x="36" y="56"/>
                        <a:pt x="36" y="56"/>
                      </a:cubicBezTo>
                      <a:cubicBezTo>
                        <a:pt x="49" y="69"/>
                        <a:pt x="49" y="69"/>
                        <a:pt x="49" y="69"/>
                      </a:cubicBezTo>
                      <a:cubicBezTo>
                        <a:pt x="50" y="70"/>
                        <a:pt x="52" y="70"/>
                        <a:pt x="53" y="70"/>
                      </a:cubicBezTo>
                      <a:cubicBezTo>
                        <a:pt x="54" y="70"/>
                        <a:pt x="54" y="70"/>
                        <a:pt x="55" y="70"/>
                      </a:cubicBezTo>
                      <a:cubicBezTo>
                        <a:pt x="57" y="69"/>
                        <a:pt x="58" y="67"/>
                        <a:pt x="58" y="65"/>
                      </a:cubicBezTo>
                      <a:cubicBezTo>
                        <a:pt x="58" y="56"/>
                        <a:pt x="58" y="56"/>
                        <a:pt x="58" y="56"/>
                      </a:cubicBezTo>
                      <a:cubicBezTo>
                        <a:pt x="68" y="56"/>
                        <a:pt x="68" y="56"/>
                        <a:pt x="68" y="56"/>
                      </a:cubicBezTo>
                      <a:cubicBezTo>
                        <a:pt x="75" y="56"/>
                        <a:pt x="81" y="50"/>
                        <a:pt x="81" y="43"/>
                      </a:cubicBezTo>
                      <a:cubicBezTo>
                        <a:pt x="81" y="27"/>
                        <a:pt x="81" y="27"/>
                        <a:pt x="81" y="27"/>
                      </a:cubicBezTo>
                      <a:cubicBezTo>
                        <a:pt x="81" y="13"/>
                        <a:pt x="81" y="13"/>
                        <a:pt x="81" y="13"/>
                      </a:cubicBezTo>
                      <a:cubicBezTo>
                        <a:pt x="81" y="6"/>
                        <a:pt x="75" y="0"/>
                        <a:pt x="68" y="0"/>
                      </a:cubicBez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close/>
                      <a:moveTo>
                        <a:pt x="54" y="27"/>
                      </a:moveTo>
                      <a:cubicBezTo>
                        <a:pt x="54" y="23"/>
                        <a:pt x="58" y="20"/>
                        <a:pt x="62" y="20"/>
                      </a:cubicBezTo>
                      <a:cubicBezTo>
                        <a:pt x="66" y="20"/>
                        <a:pt x="69" y="23"/>
                        <a:pt x="69" y="27"/>
                      </a:cubicBezTo>
                      <a:cubicBezTo>
                        <a:pt x="69" y="32"/>
                        <a:pt x="66" y="35"/>
                        <a:pt x="62" y="35"/>
                      </a:cubicBezTo>
                      <a:cubicBezTo>
                        <a:pt x="58" y="35"/>
                        <a:pt x="54" y="32"/>
                        <a:pt x="54" y="27"/>
                      </a:cubicBezTo>
                      <a:close/>
                      <a:moveTo>
                        <a:pt x="33" y="27"/>
                      </a:moveTo>
                      <a:cubicBezTo>
                        <a:pt x="33" y="23"/>
                        <a:pt x="36" y="20"/>
                        <a:pt x="40" y="20"/>
                      </a:cubicBezTo>
                      <a:cubicBezTo>
                        <a:pt x="45" y="20"/>
                        <a:pt x="48" y="23"/>
                        <a:pt x="48" y="27"/>
                      </a:cubicBezTo>
                      <a:cubicBezTo>
                        <a:pt x="48" y="32"/>
                        <a:pt x="45" y="35"/>
                        <a:pt x="40" y="35"/>
                      </a:cubicBezTo>
                      <a:cubicBezTo>
                        <a:pt x="36" y="35"/>
                        <a:pt x="33" y="32"/>
                        <a:pt x="33" y="27"/>
                      </a:cubicBezTo>
                      <a:close/>
                      <a:moveTo>
                        <a:pt x="12" y="27"/>
                      </a:moveTo>
                      <a:cubicBezTo>
                        <a:pt x="12" y="23"/>
                        <a:pt x="15" y="20"/>
                        <a:pt x="19" y="20"/>
                      </a:cubicBezTo>
                      <a:cubicBezTo>
                        <a:pt x="24" y="20"/>
                        <a:pt x="27" y="23"/>
                        <a:pt x="27" y="27"/>
                      </a:cubicBezTo>
                      <a:cubicBezTo>
                        <a:pt x="27" y="32"/>
                        <a:pt x="24" y="35"/>
                        <a:pt x="19" y="35"/>
                      </a:cubicBezTo>
                      <a:cubicBezTo>
                        <a:pt x="15" y="35"/>
                        <a:pt x="12" y="32"/>
                        <a:pt x="12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" name="Freeform 63"/>
                <p:cNvSpPr>
                  <a:spLocks noEditPoints="1"/>
                </p:cNvSpPr>
                <p:nvPr/>
              </p:nvSpPr>
              <p:spPr bwMode="auto">
                <a:xfrm>
                  <a:off x="8091488" y="4222750"/>
                  <a:ext cx="284163" cy="387350"/>
                </a:xfrm>
                <a:custGeom>
                  <a:avLst/>
                  <a:gdLst>
                    <a:gd name="T0" fmla="*/ 61 w 76"/>
                    <a:gd name="T1" fmla="*/ 0 h 103"/>
                    <a:gd name="T2" fmla="*/ 61 w 76"/>
                    <a:gd name="T3" fmla="*/ 13 h 103"/>
                    <a:gd name="T4" fmla="*/ 62 w 76"/>
                    <a:gd name="T5" fmla="*/ 13 h 103"/>
                    <a:gd name="T6" fmla="*/ 62 w 76"/>
                    <a:gd name="T7" fmla="*/ 82 h 103"/>
                    <a:gd name="T8" fmla="*/ 13 w 76"/>
                    <a:gd name="T9" fmla="*/ 82 h 103"/>
                    <a:gd name="T10" fmla="*/ 13 w 76"/>
                    <a:gd name="T11" fmla="*/ 46 h 103"/>
                    <a:gd name="T12" fmla="*/ 4 w 76"/>
                    <a:gd name="T13" fmla="*/ 36 h 103"/>
                    <a:gd name="T14" fmla="*/ 0 w 76"/>
                    <a:gd name="T15" fmla="*/ 36 h 103"/>
                    <a:gd name="T16" fmla="*/ 0 w 76"/>
                    <a:gd name="T17" fmla="*/ 85 h 103"/>
                    <a:gd name="T18" fmla="*/ 18 w 76"/>
                    <a:gd name="T19" fmla="*/ 103 h 103"/>
                    <a:gd name="T20" fmla="*/ 57 w 76"/>
                    <a:gd name="T21" fmla="*/ 103 h 103"/>
                    <a:gd name="T22" fmla="*/ 76 w 76"/>
                    <a:gd name="T23" fmla="*/ 85 h 103"/>
                    <a:gd name="T24" fmla="*/ 76 w 76"/>
                    <a:gd name="T25" fmla="*/ 18 h 103"/>
                    <a:gd name="T26" fmla="*/ 61 w 76"/>
                    <a:gd name="T27" fmla="*/ 0 h 103"/>
                    <a:gd name="T28" fmla="*/ 38 w 76"/>
                    <a:gd name="T29" fmla="*/ 98 h 103"/>
                    <a:gd name="T30" fmla="*/ 32 w 76"/>
                    <a:gd name="T31" fmla="*/ 92 h 103"/>
                    <a:gd name="T32" fmla="*/ 38 w 76"/>
                    <a:gd name="T33" fmla="*/ 87 h 103"/>
                    <a:gd name="T34" fmla="*/ 43 w 76"/>
                    <a:gd name="T35" fmla="*/ 92 h 103"/>
                    <a:gd name="T36" fmla="*/ 38 w 76"/>
                    <a:gd name="T37" fmla="*/ 98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6" h="103">
                      <a:moveTo>
                        <a:pt x="61" y="0"/>
                      </a:move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62" y="13"/>
                        <a:pt x="62" y="13"/>
                        <a:pt x="62" y="13"/>
                      </a:cubicBezTo>
                      <a:cubicBezTo>
                        <a:pt x="62" y="82"/>
                        <a:pt x="62" y="82"/>
                        <a:pt x="62" y="82"/>
                      </a:cubicBezTo>
                      <a:cubicBezTo>
                        <a:pt x="13" y="82"/>
                        <a:pt x="13" y="82"/>
                        <a:pt x="13" y="82"/>
                      </a:cubicBezTo>
                      <a:cubicBezTo>
                        <a:pt x="13" y="46"/>
                        <a:pt x="13" y="46"/>
                        <a:pt x="13" y="46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85"/>
                        <a:pt x="0" y="85"/>
                        <a:pt x="0" y="85"/>
                      </a:cubicBezTo>
                      <a:cubicBezTo>
                        <a:pt x="0" y="95"/>
                        <a:pt x="8" y="103"/>
                        <a:pt x="18" y="103"/>
                      </a:cubicBezTo>
                      <a:cubicBezTo>
                        <a:pt x="57" y="103"/>
                        <a:pt x="57" y="103"/>
                        <a:pt x="57" y="103"/>
                      </a:cubicBezTo>
                      <a:cubicBezTo>
                        <a:pt x="67" y="103"/>
                        <a:pt x="76" y="95"/>
                        <a:pt x="76" y="85"/>
                      </a:cubicBezTo>
                      <a:cubicBezTo>
                        <a:pt x="76" y="18"/>
                        <a:pt x="76" y="18"/>
                        <a:pt x="76" y="18"/>
                      </a:cubicBezTo>
                      <a:cubicBezTo>
                        <a:pt x="76" y="9"/>
                        <a:pt x="69" y="2"/>
                        <a:pt x="61" y="0"/>
                      </a:cubicBezTo>
                      <a:close/>
                      <a:moveTo>
                        <a:pt x="38" y="98"/>
                      </a:moveTo>
                      <a:cubicBezTo>
                        <a:pt x="34" y="98"/>
                        <a:pt x="32" y="95"/>
                        <a:pt x="32" y="92"/>
                      </a:cubicBezTo>
                      <a:cubicBezTo>
                        <a:pt x="32" y="89"/>
                        <a:pt x="34" y="87"/>
                        <a:pt x="38" y="87"/>
                      </a:cubicBezTo>
                      <a:cubicBezTo>
                        <a:pt x="41" y="87"/>
                        <a:pt x="43" y="89"/>
                        <a:pt x="43" y="92"/>
                      </a:cubicBezTo>
                      <a:cubicBezTo>
                        <a:pt x="43" y="95"/>
                        <a:pt x="41" y="98"/>
                        <a:pt x="38" y="9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5" name="任意多边形 34"/>
              <p:cNvSpPr/>
              <p:nvPr/>
            </p:nvSpPr>
            <p:spPr>
              <a:xfrm>
                <a:off x="8017824" y="1086208"/>
                <a:ext cx="818792" cy="818792"/>
              </a:xfrm>
              <a:custGeom>
                <a:avLst/>
                <a:gdLst>
                  <a:gd name="connsiteX0" fmla="*/ 476251 w 952500"/>
                  <a:gd name="connsiteY0" fmla="*/ 43995 h 952500"/>
                  <a:gd name="connsiteX1" fmla="*/ 43995 w 952500"/>
                  <a:gd name="connsiteY1" fmla="*/ 476251 h 952500"/>
                  <a:gd name="connsiteX2" fmla="*/ 476251 w 952500"/>
                  <a:gd name="connsiteY2" fmla="*/ 908507 h 952500"/>
                  <a:gd name="connsiteX3" fmla="*/ 908507 w 952500"/>
                  <a:gd name="connsiteY3" fmla="*/ 476251 h 952500"/>
                  <a:gd name="connsiteX4" fmla="*/ 476251 w 952500"/>
                  <a:gd name="connsiteY4" fmla="*/ 43995 h 952500"/>
                  <a:gd name="connsiteX5" fmla="*/ 476250 w 952500"/>
                  <a:gd name="connsiteY5" fmla="*/ 0 h 952500"/>
                  <a:gd name="connsiteX6" fmla="*/ 952500 w 952500"/>
                  <a:gd name="connsiteY6" fmla="*/ 476250 h 952500"/>
                  <a:gd name="connsiteX7" fmla="*/ 476250 w 952500"/>
                  <a:gd name="connsiteY7" fmla="*/ 952500 h 952500"/>
                  <a:gd name="connsiteX8" fmla="*/ 0 w 952500"/>
                  <a:gd name="connsiteY8" fmla="*/ 476250 h 952500"/>
                  <a:gd name="connsiteX9" fmla="*/ 476250 w 952500"/>
                  <a:gd name="connsiteY9" fmla="*/ 0 h 9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0" h="952500">
                    <a:moveTo>
                      <a:pt x="476251" y="43995"/>
                    </a:moveTo>
                    <a:cubicBezTo>
                      <a:pt x="237523" y="43995"/>
                      <a:pt x="43995" y="237523"/>
                      <a:pt x="43995" y="476251"/>
                    </a:cubicBezTo>
                    <a:cubicBezTo>
                      <a:pt x="43995" y="714979"/>
                      <a:pt x="237523" y="908507"/>
                      <a:pt x="476251" y="908507"/>
                    </a:cubicBezTo>
                    <a:cubicBezTo>
                      <a:pt x="714979" y="908507"/>
                      <a:pt x="908507" y="714979"/>
                      <a:pt x="908507" y="476251"/>
                    </a:cubicBezTo>
                    <a:cubicBezTo>
                      <a:pt x="908507" y="237523"/>
                      <a:pt x="714979" y="43995"/>
                      <a:pt x="476251" y="43995"/>
                    </a:cubicBezTo>
                    <a:close/>
                    <a:moveTo>
                      <a:pt x="476250" y="0"/>
                    </a:moveTo>
                    <a:cubicBezTo>
                      <a:pt x="739276" y="0"/>
                      <a:pt x="952500" y="213224"/>
                      <a:pt x="952500" y="476250"/>
                    </a:cubicBezTo>
                    <a:cubicBezTo>
                      <a:pt x="952500" y="739276"/>
                      <a:pt x="739276" y="952500"/>
                      <a:pt x="476250" y="952500"/>
                    </a:cubicBezTo>
                    <a:cubicBezTo>
                      <a:pt x="213224" y="952500"/>
                      <a:pt x="0" y="739276"/>
                      <a:pt x="0" y="476250"/>
                    </a:cubicBezTo>
                    <a:cubicBezTo>
                      <a:pt x="0" y="213224"/>
                      <a:pt x="213224" y="0"/>
                      <a:pt x="4762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1485427" y="596456"/>
              <a:ext cx="421587" cy="421587"/>
              <a:chOff x="7133904" y="1086208"/>
              <a:chExt cx="818792" cy="818792"/>
            </a:xfrm>
            <a:grpFill/>
          </p:grpSpPr>
          <p:grpSp>
            <p:nvGrpSpPr>
              <p:cNvPr id="27" name="Group 51"/>
              <p:cNvGrpSpPr/>
              <p:nvPr/>
            </p:nvGrpSpPr>
            <p:grpSpPr>
              <a:xfrm>
                <a:off x="7341235" y="1280526"/>
                <a:ext cx="404130" cy="430157"/>
                <a:chOff x="9324975" y="4895850"/>
                <a:chExt cx="419100" cy="446088"/>
              </a:xfrm>
              <a:grpFill/>
            </p:grpSpPr>
            <p:sp>
              <p:nvSpPr>
                <p:cNvPr id="29" name="Freeform 52"/>
                <p:cNvSpPr/>
                <p:nvPr/>
              </p:nvSpPr>
              <p:spPr bwMode="auto">
                <a:xfrm>
                  <a:off x="9366250" y="5314950"/>
                  <a:ext cx="85725" cy="26988"/>
                </a:xfrm>
                <a:custGeom>
                  <a:avLst/>
                  <a:gdLst>
                    <a:gd name="T0" fmla="*/ 0 w 23"/>
                    <a:gd name="T1" fmla="*/ 0 h 7"/>
                    <a:gd name="T2" fmla="*/ 0 w 23"/>
                    <a:gd name="T3" fmla="*/ 4 h 7"/>
                    <a:gd name="T4" fmla="*/ 4 w 23"/>
                    <a:gd name="T5" fmla="*/ 7 h 7"/>
                    <a:gd name="T6" fmla="*/ 19 w 23"/>
                    <a:gd name="T7" fmla="*/ 7 h 7"/>
                    <a:gd name="T8" fmla="*/ 23 w 23"/>
                    <a:gd name="T9" fmla="*/ 4 h 7"/>
                    <a:gd name="T10" fmla="*/ 23 w 23"/>
                    <a:gd name="T11" fmla="*/ 0 h 7"/>
                    <a:gd name="T12" fmla="*/ 0 w 23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7">
                      <a:moveTo>
                        <a:pt x="0" y="0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6"/>
                        <a:pt x="2" y="7"/>
                        <a:pt x="4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21" y="7"/>
                        <a:pt x="23" y="6"/>
                        <a:pt x="23" y="4"/>
                      </a:cubicBezTo>
                      <a:cubicBezTo>
                        <a:pt x="23" y="0"/>
                        <a:pt x="23" y="0"/>
                        <a:pt x="23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Freeform 53"/>
                <p:cNvSpPr/>
                <p:nvPr/>
              </p:nvSpPr>
              <p:spPr bwMode="auto">
                <a:xfrm>
                  <a:off x="9617075" y="5314950"/>
                  <a:ext cx="82550" cy="26988"/>
                </a:xfrm>
                <a:custGeom>
                  <a:avLst/>
                  <a:gdLst>
                    <a:gd name="T0" fmla="*/ 0 w 22"/>
                    <a:gd name="T1" fmla="*/ 0 h 7"/>
                    <a:gd name="T2" fmla="*/ 0 w 22"/>
                    <a:gd name="T3" fmla="*/ 4 h 7"/>
                    <a:gd name="T4" fmla="*/ 4 w 22"/>
                    <a:gd name="T5" fmla="*/ 7 h 7"/>
                    <a:gd name="T6" fmla="*/ 19 w 22"/>
                    <a:gd name="T7" fmla="*/ 7 h 7"/>
                    <a:gd name="T8" fmla="*/ 22 w 22"/>
                    <a:gd name="T9" fmla="*/ 4 h 7"/>
                    <a:gd name="T10" fmla="*/ 22 w 22"/>
                    <a:gd name="T11" fmla="*/ 0 h 7"/>
                    <a:gd name="T12" fmla="*/ 0 w 22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" h="7">
                      <a:moveTo>
                        <a:pt x="0" y="0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6"/>
                        <a:pt x="2" y="7"/>
                        <a:pt x="4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21" y="7"/>
                        <a:pt x="22" y="6"/>
                        <a:pt x="22" y="4"/>
                      </a:cubicBezTo>
                      <a:cubicBezTo>
                        <a:pt x="22" y="0"/>
                        <a:pt x="22" y="0"/>
                        <a:pt x="22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" name="Freeform 54"/>
                <p:cNvSpPr>
                  <a:spLocks noEditPoints="1"/>
                </p:cNvSpPr>
                <p:nvPr/>
              </p:nvSpPr>
              <p:spPr bwMode="auto">
                <a:xfrm>
                  <a:off x="9488488" y="5000625"/>
                  <a:ext cx="187325" cy="184150"/>
                </a:xfrm>
                <a:custGeom>
                  <a:avLst/>
                  <a:gdLst>
                    <a:gd name="T0" fmla="*/ 25 w 50"/>
                    <a:gd name="T1" fmla="*/ 49 h 49"/>
                    <a:gd name="T2" fmla="*/ 44 w 50"/>
                    <a:gd name="T3" fmla="*/ 20 h 49"/>
                    <a:gd name="T4" fmla="*/ 44 w 50"/>
                    <a:gd name="T5" fmla="*/ 29 h 49"/>
                    <a:gd name="T6" fmla="*/ 41 w 50"/>
                    <a:gd name="T7" fmla="*/ 29 h 49"/>
                    <a:gd name="T8" fmla="*/ 39 w 50"/>
                    <a:gd name="T9" fmla="*/ 33 h 49"/>
                    <a:gd name="T10" fmla="*/ 40 w 50"/>
                    <a:gd name="T11" fmla="*/ 34 h 49"/>
                    <a:gd name="T12" fmla="*/ 39 w 50"/>
                    <a:gd name="T13" fmla="*/ 41 h 49"/>
                    <a:gd name="T14" fmla="*/ 34 w 50"/>
                    <a:gd name="T15" fmla="*/ 39 h 49"/>
                    <a:gd name="T16" fmla="*/ 32 w 50"/>
                    <a:gd name="T17" fmla="*/ 38 h 49"/>
                    <a:gd name="T18" fmla="*/ 31 w 50"/>
                    <a:gd name="T19" fmla="*/ 38 h 49"/>
                    <a:gd name="T20" fmla="*/ 30 w 50"/>
                    <a:gd name="T21" fmla="*/ 38 h 49"/>
                    <a:gd name="T22" fmla="*/ 30 w 50"/>
                    <a:gd name="T23" fmla="*/ 38 h 49"/>
                    <a:gd name="T24" fmla="*/ 30 w 50"/>
                    <a:gd name="T25" fmla="*/ 39 h 49"/>
                    <a:gd name="T26" fmla="*/ 29 w 50"/>
                    <a:gd name="T27" fmla="*/ 40 h 49"/>
                    <a:gd name="T28" fmla="*/ 29 w 50"/>
                    <a:gd name="T29" fmla="*/ 43 h 49"/>
                    <a:gd name="T30" fmla="*/ 21 w 50"/>
                    <a:gd name="T31" fmla="*/ 43 h 49"/>
                    <a:gd name="T32" fmla="*/ 21 w 50"/>
                    <a:gd name="T33" fmla="*/ 40 h 49"/>
                    <a:gd name="T34" fmla="*/ 18 w 50"/>
                    <a:gd name="T35" fmla="*/ 38 h 49"/>
                    <a:gd name="T36" fmla="*/ 18 w 50"/>
                    <a:gd name="T37" fmla="*/ 38 h 49"/>
                    <a:gd name="T38" fmla="*/ 17 w 50"/>
                    <a:gd name="T39" fmla="*/ 38 h 49"/>
                    <a:gd name="T40" fmla="*/ 17 w 50"/>
                    <a:gd name="T41" fmla="*/ 38 h 49"/>
                    <a:gd name="T42" fmla="*/ 17 w 50"/>
                    <a:gd name="T43" fmla="*/ 38 h 49"/>
                    <a:gd name="T44" fmla="*/ 15 w 50"/>
                    <a:gd name="T45" fmla="*/ 40 h 49"/>
                    <a:gd name="T46" fmla="*/ 9 w 50"/>
                    <a:gd name="T47" fmla="*/ 39 h 49"/>
                    <a:gd name="T48" fmla="*/ 10 w 50"/>
                    <a:gd name="T49" fmla="*/ 33 h 49"/>
                    <a:gd name="T50" fmla="*/ 11 w 50"/>
                    <a:gd name="T51" fmla="*/ 31 h 49"/>
                    <a:gd name="T52" fmla="*/ 9 w 50"/>
                    <a:gd name="T53" fmla="*/ 29 h 49"/>
                    <a:gd name="T54" fmla="*/ 7 w 50"/>
                    <a:gd name="T55" fmla="*/ 29 h 49"/>
                    <a:gd name="T56" fmla="*/ 3 w 50"/>
                    <a:gd name="T57" fmla="*/ 23 h 49"/>
                    <a:gd name="T58" fmla="*/ 8 w 50"/>
                    <a:gd name="T59" fmla="*/ 20 h 49"/>
                    <a:gd name="T60" fmla="*/ 11 w 50"/>
                    <a:gd name="T61" fmla="*/ 20 h 49"/>
                    <a:gd name="T62" fmla="*/ 11 w 50"/>
                    <a:gd name="T63" fmla="*/ 17 h 49"/>
                    <a:gd name="T64" fmla="*/ 11 w 50"/>
                    <a:gd name="T65" fmla="*/ 17 h 49"/>
                    <a:gd name="T66" fmla="*/ 11 w 50"/>
                    <a:gd name="T67" fmla="*/ 17 h 49"/>
                    <a:gd name="T68" fmla="*/ 11 w 50"/>
                    <a:gd name="T69" fmla="*/ 16 h 49"/>
                    <a:gd name="T70" fmla="*/ 9 w 50"/>
                    <a:gd name="T71" fmla="*/ 15 h 49"/>
                    <a:gd name="T72" fmla="*/ 11 w 50"/>
                    <a:gd name="T73" fmla="*/ 8 h 49"/>
                    <a:gd name="T74" fmla="*/ 16 w 50"/>
                    <a:gd name="T75" fmla="*/ 10 h 49"/>
                    <a:gd name="T76" fmla="*/ 20 w 50"/>
                    <a:gd name="T77" fmla="*/ 10 h 49"/>
                    <a:gd name="T78" fmla="*/ 21 w 50"/>
                    <a:gd name="T79" fmla="*/ 9 h 49"/>
                    <a:gd name="T80" fmla="*/ 21 w 50"/>
                    <a:gd name="T81" fmla="*/ 9 h 49"/>
                    <a:gd name="T82" fmla="*/ 21 w 50"/>
                    <a:gd name="T83" fmla="*/ 9 h 49"/>
                    <a:gd name="T84" fmla="*/ 21 w 50"/>
                    <a:gd name="T85" fmla="*/ 8 h 49"/>
                    <a:gd name="T86" fmla="*/ 24 w 50"/>
                    <a:gd name="T87" fmla="*/ 3 h 49"/>
                    <a:gd name="T88" fmla="*/ 29 w 50"/>
                    <a:gd name="T89" fmla="*/ 7 h 49"/>
                    <a:gd name="T90" fmla="*/ 30 w 50"/>
                    <a:gd name="T91" fmla="*/ 10 h 49"/>
                    <a:gd name="T92" fmla="*/ 33 w 50"/>
                    <a:gd name="T93" fmla="*/ 10 h 49"/>
                    <a:gd name="T94" fmla="*/ 35 w 50"/>
                    <a:gd name="T95" fmla="*/ 8 h 49"/>
                    <a:gd name="T96" fmla="*/ 41 w 50"/>
                    <a:gd name="T97" fmla="*/ 14 h 49"/>
                    <a:gd name="T98" fmla="*/ 39 w 50"/>
                    <a:gd name="T99" fmla="*/ 16 h 49"/>
                    <a:gd name="T100" fmla="*/ 40 w 50"/>
                    <a:gd name="T101" fmla="*/ 20 h 49"/>
                    <a:gd name="T102" fmla="*/ 41 w 50"/>
                    <a:gd name="T103" fmla="*/ 2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0" h="49">
                      <a:moveTo>
                        <a:pt x="25" y="0"/>
                      </a:move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38"/>
                        <a:pt x="11" y="49"/>
                        <a:pt x="25" y="49"/>
                      </a:cubicBezTo>
                      <a:cubicBezTo>
                        <a:pt x="39" y="49"/>
                        <a:pt x="50" y="38"/>
                        <a:pt x="50" y="24"/>
                      </a:cubicBezTo>
                      <a:cubicBezTo>
                        <a:pt x="50" y="11"/>
                        <a:pt x="39" y="0"/>
                        <a:pt x="25" y="0"/>
                      </a:cubicBezTo>
                      <a:close/>
                      <a:moveTo>
                        <a:pt x="44" y="20"/>
                      </a:moveTo>
                      <a:cubicBezTo>
                        <a:pt x="45" y="21"/>
                        <a:pt x="46" y="22"/>
                        <a:pt x="46" y="23"/>
                      </a:cubicBezTo>
                      <a:cubicBezTo>
                        <a:pt x="46" y="26"/>
                        <a:pt x="46" y="26"/>
                        <a:pt x="46" y="26"/>
                      </a:cubicBezTo>
                      <a:cubicBezTo>
                        <a:pt x="46" y="27"/>
                        <a:pt x="45" y="28"/>
                        <a:pt x="44" y="29"/>
                      </a:cubicBezTo>
                      <a:cubicBezTo>
                        <a:pt x="43" y="29"/>
                        <a:pt x="43" y="29"/>
                        <a:pt x="43" y="29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40" y="29"/>
                        <a:pt x="39" y="29"/>
                        <a:pt x="39" y="29"/>
                      </a:cubicBezTo>
                      <a:cubicBezTo>
                        <a:pt x="38" y="30"/>
                        <a:pt x="38" y="32"/>
                        <a:pt x="39" y="33"/>
                      </a:cubicBezTo>
                      <a:cubicBezTo>
                        <a:pt x="39" y="33"/>
                        <a:pt x="39" y="33"/>
                        <a:pt x="39" y="33"/>
                      </a:cubicBezTo>
                      <a:cubicBezTo>
                        <a:pt x="39" y="33"/>
                        <a:pt x="39" y="33"/>
                        <a:pt x="39" y="33"/>
                      </a:cubicBezTo>
                      <a:cubicBezTo>
                        <a:pt x="40" y="34"/>
                        <a:pt x="40" y="34"/>
                        <a:pt x="40" y="34"/>
                      </a:cubicBezTo>
                      <a:cubicBezTo>
                        <a:pt x="41" y="35"/>
                        <a:pt x="41" y="35"/>
                        <a:pt x="41" y="35"/>
                      </a:cubicBezTo>
                      <a:cubicBezTo>
                        <a:pt x="42" y="36"/>
                        <a:pt x="42" y="38"/>
                        <a:pt x="41" y="39"/>
                      </a:cubicBezTo>
                      <a:cubicBezTo>
                        <a:pt x="39" y="41"/>
                        <a:pt x="39" y="41"/>
                        <a:pt x="39" y="41"/>
                      </a:cubicBezTo>
                      <a:cubicBezTo>
                        <a:pt x="38" y="41"/>
                        <a:pt x="36" y="41"/>
                        <a:pt x="35" y="41"/>
                      </a:cubicBezTo>
                      <a:cubicBezTo>
                        <a:pt x="35" y="40"/>
                        <a:pt x="35" y="40"/>
                        <a:pt x="35" y="40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33" y="38"/>
                        <a:pt x="32" y="38"/>
                        <a:pt x="32" y="38"/>
                      </a:cubicBezTo>
                      <a:cubicBezTo>
                        <a:pt x="32" y="38"/>
                        <a:pt x="32" y="38"/>
                        <a:pt x="32" y="38"/>
                      </a:cubicBezTo>
                      <a:cubicBezTo>
                        <a:pt x="32" y="38"/>
                        <a:pt x="32" y="38"/>
                        <a:pt x="32" y="38"/>
                      </a:cubicBezTo>
                      <a:cubicBezTo>
                        <a:pt x="31" y="38"/>
                        <a:pt x="31" y="38"/>
                        <a:pt x="31" y="38"/>
                      </a:cubicBezTo>
                      <a:cubicBezTo>
                        <a:pt x="31" y="38"/>
                        <a:pt x="31" y="38"/>
                        <a:pt x="31" y="38"/>
                      </a:cubicBezTo>
                      <a:cubicBezTo>
                        <a:pt x="31" y="38"/>
                        <a:pt x="31" y="38"/>
                        <a:pt x="30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38"/>
                        <a:pt x="30" y="39"/>
                        <a:pt x="30" y="39"/>
                      </a:cubicBezTo>
                      <a:cubicBezTo>
                        <a:pt x="30" y="39"/>
                        <a:pt x="30" y="39"/>
                        <a:pt x="30" y="39"/>
                      </a:cubicBezTo>
                      <a:cubicBezTo>
                        <a:pt x="29" y="39"/>
                        <a:pt x="29" y="39"/>
                        <a:pt x="29" y="39"/>
                      </a:cubicBezTo>
                      <a:cubicBezTo>
                        <a:pt x="29" y="39"/>
                        <a:pt x="29" y="40"/>
                        <a:pt x="29" y="40"/>
                      </a:cubicBezTo>
                      <a:cubicBezTo>
                        <a:pt x="29" y="40"/>
                        <a:pt x="29" y="40"/>
                        <a:pt x="29" y="40"/>
                      </a:cubicBezTo>
                      <a:cubicBezTo>
                        <a:pt x="29" y="41"/>
                        <a:pt x="29" y="41"/>
                        <a:pt x="29" y="41"/>
                      </a:cubicBezTo>
                      <a:cubicBezTo>
                        <a:pt x="29" y="42"/>
                        <a:pt x="29" y="42"/>
                        <a:pt x="29" y="42"/>
                      </a:cubicBezTo>
                      <a:cubicBezTo>
                        <a:pt x="29" y="43"/>
                        <a:pt x="29" y="43"/>
                        <a:pt x="29" y="43"/>
                      </a:cubicBezTo>
                      <a:cubicBezTo>
                        <a:pt x="29" y="45"/>
                        <a:pt x="28" y="46"/>
                        <a:pt x="26" y="46"/>
                      </a:cubicBez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2" y="46"/>
                        <a:pt x="21" y="45"/>
                        <a:pt x="21" y="43"/>
                      </a:cubicBezTo>
                      <a:cubicBezTo>
                        <a:pt x="21" y="42"/>
                        <a:pt x="21" y="42"/>
                        <a:pt x="21" y="42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1" y="40"/>
                        <a:pt x="21" y="40"/>
                        <a:pt x="21" y="40"/>
                      </a:cubicBezTo>
                      <a:cubicBezTo>
                        <a:pt x="21" y="40"/>
                        <a:pt x="21" y="39"/>
                        <a:pt x="20" y="39"/>
                      </a:cubicBezTo>
                      <a:cubicBezTo>
                        <a:pt x="20" y="38"/>
                        <a:pt x="19" y="38"/>
                        <a:pt x="18" y="38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18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8"/>
                        <a:pt x="17" y="38"/>
                        <a:pt x="16" y="38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5" y="40"/>
                        <a:pt x="15" y="40"/>
                        <a:pt x="15" y="40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3" y="41"/>
                        <a:pt x="12" y="41"/>
                        <a:pt x="11" y="41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8" y="38"/>
                        <a:pt x="8" y="36"/>
                        <a:pt x="9" y="35"/>
                      </a:cubicBezTo>
                      <a:cubicBezTo>
                        <a:pt x="9" y="34"/>
                        <a:pt x="9" y="34"/>
                        <a:pt x="9" y="34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11" y="33"/>
                        <a:pt x="11" y="33"/>
                        <a:pt x="11" y="33"/>
                      </a:cubicBezTo>
                      <a:cubicBezTo>
                        <a:pt x="11" y="32"/>
                        <a:pt x="11" y="32"/>
                        <a:pt x="11" y="31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11" y="30"/>
                        <a:pt x="11" y="29"/>
                        <a:pt x="10" y="29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6" y="29"/>
                        <a:pt x="6" y="29"/>
                        <a:pt x="6" y="29"/>
                      </a:cubicBezTo>
                      <a:cubicBezTo>
                        <a:pt x="5" y="28"/>
                        <a:pt x="4" y="27"/>
                        <a:pt x="3" y="26"/>
                      </a:cubicBezTo>
                      <a:cubicBezTo>
                        <a:pt x="3" y="23"/>
                        <a:pt x="3" y="23"/>
                        <a:pt x="3" y="23"/>
                      </a:cubicBezTo>
                      <a:cubicBezTo>
                        <a:pt x="4" y="22"/>
                        <a:pt x="5" y="21"/>
                        <a:pt x="6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10" y="20"/>
                        <a:pt x="10" y="20"/>
                        <a:pt x="11" y="20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11" y="19"/>
                        <a:pt x="12" y="18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8" y="13"/>
                        <a:pt x="8" y="11"/>
                        <a:pt x="9" y="10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2" y="8"/>
                        <a:pt x="13" y="8"/>
                        <a:pt x="14" y="8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11"/>
                        <a:pt x="18" y="11"/>
                        <a:pt x="18" y="11"/>
                      </a:cubicBezTo>
                      <a:cubicBezTo>
                        <a:pt x="19" y="11"/>
                        <a:pt x="19" y="11"/>
                        <a:pt x="20" y="10"/>
                      </a:cubicBezTo>
                      <a:cubicBezTo>
                        <a:pt x="20" y="10"/>
                        <a:pt x="20" y="10"/>
                        <a:pt x="21" y="10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1" y="10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4"/>
                        <a:pt x="22" y="3"/>
                        <a:pt x="24" y="3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8" y="3"/>
                        <a:pt x="29" y="4"/>
                        <a:pt x="29" y="6"/>
                      </a:cubicBezTo>
                      <a:cubicBezTo>
                        <a:pt x="29" y="7"/>
                        <a:pt x="29" y="7"/>
                        <a:pt x="29" y="7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29" y="9"/>
                        <a:pt x="29" y="10"/>
                        <a:pt x="30" y="10"/>
                      </a:cubicBezTo>
                      <a:cubicBezTo>
                        <a:pt x="30" y="10"/>
                        <a:pt x="30" y="11"/>
                        <a:pt x="30" y="11"/>
                      </a:cubicBezTo>
                      <a:cubicBezTo>
                        <a:pt x="31" y="11"/>
                        <a:pt x="32" y="11"/>
                        <a:pt x="33" y="10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35" y="8"/>
                        <a:pt x="35" y="8"/>
                        <a:pt x="35" y="8"/>
                      </a:cubicBezTo>
                      <a:cubicBezTo>
                        <a:pt x="36" y="8"/>
                        <a:pt x="38" y="8"/>
                        <a:pt x="39" y="8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42" y="11"/>
                        <a:pt x="42" y="13"/>
                        <a:pt x="41" y="14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39" y="16"/>
                        <a:pt x="39" y="17"/>
                        <a:pt x="38" y="17"/>
                      </a:cubicBezTo>
                      <a:cubicBezTo>
                        <a:pt x="38" y="17"/>
                        <a:pt x="38" y="18"/>
                        <a:pt x="38" y="18"/>
                      </a:cubicBezTo>
                      <a:cubicBezTo>
                        <a:pt x="38" y="19"/>
                        <a:pt x="39" y="20"/>
                        <a:pt x="40" y="20"/>
                      </a:cubicBezTo>
                      <a:cubicBezTo>
                        <a:pt x="40" y="20"/>
                        <a:pt x="40" y="20"/>
                        <a:pt x="40" y="20"/>
                      </a:cubicBezTo>
                      <a:cubicBezTo>
                        <a:pt x="40" y="20"/>
                        <a:pt x="40" y="20"/>
                        <a:pt x="41" y="20"/>
                      </a:cubicBezTo>
                      <a:cubicBezTo>
                        <a:pt x="41" y="20"/>
                        <a:pt x="41" y="20"/>
                        <a:pt x="41" y="20"/>
                      </a:cubicBezTo>
                      <a:cubicBezTo>
                        <a:pt x="43" y="20"/>
                        <a:pt x="43" y="20"/>
                        <a:pt x="43" y="20"/>
                      </a:cubicBezTo>
                      <a:lnTo>
                        <a:pt x="44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Oval 55"/>
                <p:cNvSpPr>
                  <a:spLocks noChangeArrowheads="1"/>
                </p:cNvSpPr>
                <p:nvPr/>
              </p:nvSpPr>
              <p:spPr bwMode="auto">
                <a:xfrm>
                  <a:off x="9540875" y="5049838"/>
                  <a:ext cx="82550" cy="857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Freeform 56"/>
                <p:cNvSpPr>
                  <a:spLocks noEditPoints="1"/>
                </p:cNvSpPr>
                <p:nvPr/>
              </p:nvSpPr>
              <p:spPr bwMode="auto">
                <a:xfrm>
                  <a:off x="9324975" y="4895850"/>
                  <a:ext cx="419100" cy="393700"/>
                </a:xfrm>
                <a:custGeom>
                  <a:avLst/>
                  <a:gdLst>
                    <a:gd name="T0" fmla="*/ 102 w 112"/>
                    <a:gd name="T1" fmla="*/ 0 h 105"/>
                    <a:gd name="T2" fmla="*/ 9 w 112"/>
                    <a:gd name="T3" fmla="*/ 0 h 105"/>
                    <a:gd name="T4" fmla="*/ 0 w 112"/>
                    <a:gd name="T5" fmla="*/ 10 h 105"/>
                    <a:gd name="T6" fmla="*/ 0 w 112"/>
                    <a:gd name="T7" fmla="*/ 95 h 105"/>
                    <a:gd name="T8" fmla="*/ 9 w 112"/>
                    <a:gd name="T9" fmla="*/ 105 h 105"/>
                    <a:gd name="T10" fmla="*/ 102 w 112"/>
                    <a:gd name="T11" fmla="*/ 105 h 105"/>
                    <a:gd name="T12" fmla="*/ 112 w 112"/>
                    <a:gd name="T13" fmla="*/ 95 h 105"/>
                    <a:gd name="T14" fmla="*/ 112 w 112"/>
                    <a:gd name="T15" fmla="*/ 10 h 105"/>
                    <a:gd name="T16" fmla="*/ 102 w 112"/>
                    <a:gd name="T17" fmla="*/ 0 h 105"/>
                    <a:gd name="T18" fmla="*/ 24 w 112"/>
                    <a:gd name="T19" fmla="*/ 68 h 105"/>
                    <a:gd name="T20" fmla="*/ 20 w 112"/>
                    <a:gd name="T21" fmla="*/ 71 h 105"/>
                    <a:gd name="T22" fmla="*/ 17 w 112"/>
                    <a:gd name="T23" fmla="*/ 68 h 105"/>
                    <a:gd name="T24" fmla="*/ 17 w 112"/>
                    <a:gd name="T25" fmla="*/ 55 h 105"/>
                    <a:gd name="T26" fmla="*/ 20 w 112"/>
                    <a:gd name="T27" fmla="*/ 55 h 105"/>
                    <a:gd name="T28" fmla="*/ 24 w 112"/>
                    <a:gd name="T29" fmla="*/ 55 h 105"/>
                    <a:gd name="T30" fmla="*/ 24 w 112"/>
                    <a:gd name="T31" fmla="*/ 68 h 105"/>
                    <a:gd name="T32" fmla="*/ 20 w 112"/>
                    <a:gd name="T33" fmla="*/ 51 h 105"/>
                    <a:gd name="T34" fmla="*/ 12 w 112"/>
                    <a:gd name="T35" fmla="*/ 42 h 105"/>
                    <a:gd name="T36" fmla="*/ 20 w 112"/>
                    <a:gd name="T37" fmla="*/ 33 h 105"/>
                    <a:gd name="T38" fmla="*/ 29 w 112"/>
                    <a:gd name="T39" fmla="*/ 42 h 105"/>
                    <a:gd name="T40" fmla="*/ 20 w 112"/>
                    <a:gd name="T41" fmla="*/ 51 h 105"/>
                    <a:gd name="T42" fmla="*/ 69 w 112"/>
                    <a:gd name="T43" fmla="*/ 84 h 105"/>
                    <a:gd name="T44" fmla="*/ 38 w 112"/>
                    <a:gd name="T45" fmla="*/ 52 h 105"/>
                    <a:gd name="T46" fmla="*/ 69 w 112"/>
                    <a:gd name="T47" fmla="*/ 21 h 105"/>
                    <a:gd name="T48" fmla="*/ 100 w 112"/>
                    <a:gd name="T49" fmla="*/ 52 h 105"/>
                    <a:gd name="T50" fmla="*/ 69 w 112"/>
                    <a:gd name="T51" fmla="*/ 84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12" h="105">
                      <a:moveTo>
                        <a:pt x="102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95"/>
                        <a:pt x="0" y="95"/>
                        <a:pt x="0" y="95"/>
                      </a:cubicBezTo>
                      <a:cubicBezTo>
                        <a:pt x="0" y="100"/>
                        <a:pt x="4" y="105"/>
                        <a:pt x="9" y="105"/>
                      </a:cubicBezTo>
                      <a:cubicBezTo>
                        <a:pt x="102" y="105"/>
                        <a:pt x="102" y="105"/>
                        <a:pt x="102" y="105"/>
                      </a:cubicBezTo>
                      <a:cubicBezTo>
                        <a:pt x="108" y="105"/>
                        <a:pt x="112" y="100"/>
                        <a:pt x="112" y="95"/>
                      </a:cubicBezTo>
                      <a:cubicBezTo>
                        <a:pt x="112" y="10"/>
                        <a:pt x="112" y="10"/>
                        <a:pt x="112" y="10"/>
                      </a:cubicBezTo>
                      <a:cubicBezTo>
                        <a:pt x="112" y="5"/>
                        <a:pt x="108" y="0"/>
                        <a:pt x="102" y="0"/>
                      </a:cubicBezTo>
                      <a:close/>
                      <a:moveTo>
                        <a:pt x="24" y="68"/>
                      </a:moveTo>
                      <a:cubicBezTo>
                        <a:pt x="24" y="70"/>
                        <a:pt x="22" y="71"/>
                        <a:pt x="20" y="71"/>
                      </a:cubicBezTo>
                      <a:cubicBezTo>
                        <a:pt x="18" y="71"/>
                        <a:pt x="17" y="70"/>
                        <a:pt x="17" y="68"/>
                      </a:cubicBezTo>
                      <a:cubicBezTo>
                        <a:pt x="17" y="55"/>
                        <a:pt x="17" y="55"/>
                        <a:pt x="17" y="55"/>
                      </a:cubicBezTo>
                      <a:cubicBezTo>
                        <a:pt x="18" y="55"/>
                        <a:pt x="19" y="55"/>
                        <a:pt x="20" y="55"/>
                      </a:cubicBezTo>
                      <a:cubicBezTo>
                        <a:pt x="22" y="55"/>
                        <a:pt x="23" y="55"/>
                        <a:pt x="24" y="55"/>
                      </a:cubicBezTo>
                      <a:lnTo>
                        <a:pt x="24" y="68"/>
                      </a:lnTo>
                      <a:close/>
                      <a:moveTo>
                        <a:pt x="20" y="51"/>
                      </a:moveTo>
                      <a:cubicBezTo>
                        <a:pt x="16" y="51"/>
                        <a:pt x="12" y="47"/>
                        <a:pt x="12" y="42"/>
                      </a:cubicBezTo>
                      <a:cubicBezTo>
                        <a:pt x="12" y="37"/>
                        <a:pt x="16" y="33"/>
                        <a:pt x="20" y="33"/>
                      </a:cubicBezTo>
                      <a:cubicBezTo>
                        <a:pt x="25" y="33"/>
                        <a:pt x="29" y="37"/>
                        <a:pt x="29" y="42"/>
                      </a:cubicBezTo>
                      <a:cubicBezTo>
                        <a:pt x="29" y="47"/>
                        <a:pt x="25" y="51"/>
                        <a:pt x="20" y="51"/>
                      </a:cubicBezTo>
                      <a:close/>
                      <a:moveTo>
                        <a:pt x="69" y="84"/>
                      </a:moveTo>
                      <a:cubicBezTo>
                        <a:pt x="52" y="84"/>
                        <a:pt x="38" y="70"/>
                        <a:pt x="38" y="52"/>
                      </a:cubicBezTo>
                      <a:cubicBezTo>
                        <a:pt x="38" y="35"/>
                        <a:pt x="52" y="21"/>
                        <a:pt x="69" y="21"/>
                      </a:cubicBezTo>
                      <a:cubicBezTo>
                        <a:pt x="86" y="21"/>
                        <a:pt x="100" y="35"/>
                        <a:pt x="100" y="52"/>
                      </a:cubicBezTo>
                      <a:cubicBezTo>
                        <a:pt x="100" y="70"/>
                        <a:pt x="86" y="84"/>
                        <a:pt x="69" y="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任意多边形 27"/>
              <p:cNvSpPr/>
              <p:nvPr/>
            </p:nvSpPr>
            <p:spPr>
              <a:xfrm>
                <a:off x="7133904" y="1086208"/>
                <a:ext cx="818792" cy="818792"/>
              </a:xfrm>
              <a:custGeom>
                <a:avLst/>
                <a:gdLst>
                  <a:gd name="connsiteX0" fmla="*/ 476251 w 952500"/>
                  <a:gd name="connsiteY0" fmla="*/ 43995 h 952500"/>
                  <a:gd name="connsiteX1" fmla="*/ 43995 w 952500"/>
                  <a:gd name="connsiteY1" fmla="*/ 476251 h 952500"/>
                  <a:gd name="connsiteX2" fmla="*/ 476251 w 952500"/>
                  <a:gd name="connsiteY2" fmla="*/ 908507 h 952500"/>
                  <a:gd name="connsiteX3" fmla="*/ 908507 w 952500"/>
                  <a:gd name="connsiteY3" fmla="*/ 476251 h 952500"/>
                  <a:gd name="connsiteX4" fmla="*/ 476251 w 952500"/>
                  <a:gd name="connsiteY4" fmla="*/ 43995 h 952500"/>
                  <a:gd name="connsiteX5" fmla="*/ 476250 w 952500"/>
                  <a:gd name="connsiteY5" fmla="*/ 0 h 952500"/>
                  <a:gd name="connsiteX6" fmla="*/ 952500 w 952500"/>
                  <a:gd name="connsiteY6" fmla="*/ 476250 h 952500"/>
                  <a:gd name="connsiteX7" fmla="*/ 476250 w 952500"/>
                  <a:gd name="connsiteY7" fmla="*/ 952500 h 952500"/>
                  <a:gd name="connsiteX8" fmla="*/ 0 w 952500"/>
                  <a:gd name="connsiteY8" fmla="*/ 476250 h 952500"/>
                  <a:gd name="connsiteX9" fmla="*/ 476250 w 952500"/>
                  <a:gd name="connsiteY9" fmla="*/ 0 h 9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0" h="952500">
                    <a:moveTo>
                      <a:pt x="476251" y="43995"/>
                    </a:moveTo>
                    <a:cubicBezTo>
                      <a:pt x="237523" y="43995"/>
                      <a:pt x="43995" y="237523"/>
                      <a:pt x="43995" y="476251"/>
                    </a:cubicBezTo>
                    <a:cubicBezTo>
                      <a:pt x="43995" y="714979"/>
                      <a:pt x="237523" y="908507"/>
                      <a:pt x="476251" y="908507"/>
                    </a:cubicBezTo>
                    <a:cubicBezTo>
                      <a:pt x="714979" y="908507"/>
                      <a:pt x="908507" y="714979"/>
                      <a:pt x="908507" y="476251"/>
                    </a:cubicBezTo>
                    <a:cubicBezTo>
                      <a:pt x="908507" y="237523"/>
                      <a:pt x="714979" y="43995"/>
                      <a:pt x="476251" y="43995"/>
                    </a:cubicBezTo>
                    <a:close/>
                    <a:moveTo>
                      <a:pt x="476250" y="0"/>
                    </a:moveTo>
                    <a:cubicBezTo>
                      <a:pt x="739276" y="0"/>
                      <a:pt x="952500" y="213224"/>
                      <a:pt x="952500" y="476250"/>
                    </a:cubicBezTo>
                    <a:cubicBezTo>
                      <a:pt x="952500" y="739276"/>
                      <a:pt x="739276" y="952500"/>
                      <a:pt x="476250" y="952500"/>
                    </a:cubicBezTo>
                    <a:cubicBezTo>
                      <a:pt x="213224" y="952500"/>
                      <a:pt x="0" y="739276"/>
                      <a:pt x="0" y="476250"/>
                    </a:cubicBezTo>
                    <a:cubicBezTo>
                      <a:pt x="0" y="213224"/>
                      <a:pt x="213224" y="0"/>
                      <a:pt x="4762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886001" y="596456"/>
              <a:ext cx="421587" cy="421587"/>
              <a:chOff x="6082344" y="1086208"/>
              <a:chExt cx="818792" cy="818792"/>
            </a:xfrm>
            <a:grpFill/>
          </p:grpSpPr>
          <p:grpSp>
            <p:nvGrpSpPr>
              <p:cNvPr id="22" name="Group 57"/>
              <p:cNvGrpSpPr/>
              <p:nvPr/>
            </p:nvGrpSpPr>
            <p:grpSpPr>
              <a:xfrm>
                <a:off x="6294990" y="1256016"/>
                <a:ext cx="393500" cy="479177"/>
                <a:chOff x="8269288" y="4060825"/>
                <a:chExt cx="393700" cy="479426"/>
              </a:xfrm>
              <a:grpFill/>
            </p:grpSpPr>
            <p:sp>
              <p:nvSpPr>
                <p:cNvPr id="24" name="Freeform 58"/>
                <p:cNvSpPr/>
                <p:nvPr/>
              </p:nvSpPr>
              <p:spPr bwMode="auto">
                <a:xfrm>
                  <a:off x="8396288" y="4168775"/>
                  <a:ext cx="142875" cy="30163"/>
                </a:xfrm>
                <a:custGeom>
                  <a:avLst/>
                  <a:gdLst>
                    <a:gd name="T0" fmla="*/ 38 w 38"/>
                    <a:gd name="T1" fmla="*/ 4 h 8"/>
                    <a:gd name="T2" fmla="*/ 34 w 38"/>
                    <a:gd name="T3" fmla="*/ 8 h 8"/>
                    <a:gd name="T4" fmla="*/ 4 w 38"/>
                    <a:gd name="T5" fmla="*/ 8 h 8"/>
                    <a:gd name="T6" fmla="*/ 0 w 38"/>
                    <a:gd name="T7" fmla="*/ 4 h 8"/>
                    <a:gd name="T8" fmla="*/ 0 w 38"/>
                    <a:gd name="T9" fmla="*/ 4 h 8"/>
                    <a:gd name="T10" fmla="*/ 4 w 38"/>
                    <a:gd name="T11" fmla="*/ 0 h 8"/>
                    <a:gd name="T12" fmla="*/ 34 w 38"/>
                    <a:gd name="T13" fmla="*/ 0 h 8"/>
                    <a:gd name="T14" fmla="*/ 38 w 38"/>
                    <a:gd name="T15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8" h="8">
                      <a:moveTo>
                        <a:pt x="38" y="4"/>
                      </a:moveTo>
                      <a:cubicBezTo>
                        <a:pt x="38" y="6"/>
                        <a:pt x="36" y="8"/>
                        <a:pt x="34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6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6" y="0"/>
                        <a:pt x="38" y="2"/>
                        <a:pt x="38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" name="Freeform 59"/>
                <p:cNvSpPr/>
                <p:nvPr/>
              </p:nvSpPr>
              <p:spPr bwMode="auto">
                <a:xfrm>
                  <a:off x="8385176" y="4060825"/>
                  <a:ext cx="160338" cy="93663"/>
                </a:xfrm>
                <a:custGeom>
                  <a:avLst/>
                  <a:gdLst>
                    <a:gd name="T0" fmla="*/ 43 w 43"/>
                    <a:gd name="T1" fmla="*/ 13 h 25"/>
                    <a:gd name="T2" fmla="*/ 34 w 43"/>
                    <a:gd name="T3" fmla="*/ 25 h 25"/>
                    <a:gd name="T4" fmla="*/ 9 w 43"/>
                    <a:gd name="T5" fmla="*/ 25 h 25"/>
                    <a:gd name="T6" fmla="*/ 0 w 43"/>
                    <a:gd name="T7" fmla="*/ 13 h 25"/>
                    <a:gd name="T8" fmla="*/ 0 w 43"/>
                    <a:gd name="T9" fmla="*/ 13 h 25"/>
                    <a:gd name="T10" fmla="*/ 9 w 43"/>
                    <a:gd name="T11" fmla="*/ 0 h 25"/>
                    <a:gd name="T12" fmla="*/ 19 w 43"/>
                    <a:gd name="T13" fmla="*/ 7 h 25"/>
                    <a:gd name="T14" fmla="*/ 25 w 43"/>
                    <a:gd name="T15" fmla="*/ 0 h 25"/>
                    <a:gd name="T16" fmla="*/ 31 w 43"/>
                    <a:gd name="T17" fmla="*/ 7 h 25"/>
                    <a:gd name="T18" fmla="*/ 34 w 43"/>
                    <a:gd name="T19" fmla="*/ 0 h 25"/>
                    <a:gd name="T20" fmla="*/ 43 w 43"/>
                    <a:gd name="T21" fmla="*/ 1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3" h="25">
                      <a:moveTo>
                        <a:pt x="43" y="13"/>
                      </a:moveTo>
                      <a:cubicBezTo>
                        <a:pt x="43" y="20"/>
                        <a:pt x="39" y="25"/>
                        <a:pt x="34" y="25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4" y="25"/>
                        <a:pt x="0" y="20"/>
                        <a:pt x="0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4" y="0"/>
                        <a:pt x="9" y="0"/>
                      </a:cubicBezTo>
                      <a:cubicBezTo>
                        <a:pt x="9" y="0"/>
                        <a:pt x="16" y="7"/>
                        <a:pt x="19" y="7"/>
                      </a:cubicBezTo>
                      <a:cubicBezTo>
                        <a:pt x="21" y="6"/>
                        <a:pt x="23" y="0"/>
                        <a:pt x="25" y="0"/>
                      </a:cubicBezTo>
                      <a:cubicBezTo>
                        <a:pt x="27" y="1"/>
                        <a:pt x="29" y="7"/>
                        <a:pt x="31" y="7"/>
                      </a:cubicBezTo>
                      <a:cubicBezTo>
                        <a:pt x="33" y="6"/>
                        <a:pt x="34" y="0"/>
                        <a:pt x="34" y="0"/>
                      </a:cubicBezTo>
                      <a:cubicBezTo>
                        <a:pt x="39" y="0"/>
                        <a:pt x="43" y="6"/>
                        <a:pt x="4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Freeform 60"/>
                <p:cNvSpPr>
                  <a:spLocks noEditPoints="1"/>
                </p:cNvSpPr>
                <p:nvPr/>
              </p:nvSpPr>
              <p:spPr bwMode="auto">
                <a:xfrm>
                  <a:off x="8269288" y="4217988"/>
                  <a:ext cx="393700" cy="322263"/>
                </a:xfrm>
                <a:custGeom>
                  <a:avLst/>
                  <a:gdLst>
                    <a:gd name="T0" fmla="*/ 105 w 105"/>
                    <a:gd name="T1" fmla="*/ 76 h 86"/>
                    <a:gd name="T2" fmla="*/ 96 w 105"/>
                    <a:gd name="T3" fmla="*/ 86 h 86"/>
                    <a:gd name="T4" fmla="*/ 10 w 105"/>
                    <a:gd name="T5" fmla="*/ 86 h 86"/>
                    <a:gd name="T6" fmla="*/ 0 w 105"/>
                    <a:gd name="T7" fmla="*/ 76 h 86"/>
                    <a:gd name="T8" fmla="*/ 10 w 105"/>
                    <a:gd name="T9" fmla="*/ 67 h 86"/>
                    <a:gd name="T10" fmla="*/ 10 w 105"/>
                    <a:gd name="T11" fmla="*/ 31 h 86"/>
                    <a:gd name="T12" fmla="*/ 41 w 105"/>
                    <a:gd name="T13" fmla="*/ 0 h 86"/>
                    <a:gd name="T14" fmla="*/ 65 w 105"/>
                    <a:gd name="T15" fmla="*/ 0 h 86"/>
                    <a:gd name="T16" fmla="*/ 96 w 105"/>
                    <a:gd name="T17" fmla="*/ 31 h 86"/>
                    <a:gd name="T18" fmla="*/ 96 w 105"/>
                    <a:gd name="T19" fmla="*/ 67 h 86"/>
                    <a:gd name="T20" fmla="*/ 105 w 105"/>
                    <a:gd name="T21" fmla="*/ 76 h 86"/>
                    <a:gd name="T22" fmla="*/ 71 w 105"/>
                    <a:gd name="T23" fmla="*/ 64 h 86"/>
                    <a:gd name="T24" fmla="*/ 69 w 105"/>
                    <a:gd name="T25" fmla="*/ 55 h 86"/>
                    <a:gd name="T26" fmla="*/ 60 w 105"/>
                    <a:gd name="T27" fmla="*/ 57 h 86"/>
                    <a:gd name="T28" fmla="*/ 51 w 105"/>
                    <a:gd name="T29" fmla="*/ 53 h 86"/>
                    <a:gd name="T30" fmla="*/ 48 w 105"/>
                    <a:gd name="T31" fmla="*/ 48 h 86"/>
                    <a:gd name="T32" fmla="*/ 66 w 105"/>
                    <a:gd name="T33" fmla="*/ 48 h 86"/>
                    <a:gd name="T34" fmla="*/ 69 w 105"/>
                    <a:gd name="T35" fmla="*/ 45 h 86"/>
                    <a:gd name="T36" fmla="*/ 66 w 105"/>
                    <a:gd name="T37" fmla="*/ 42 h 86"/>
                    <a:gd name="T38" fmla="*/ 66 w 105"/>
                    <a:gd name="T39" fmla="*/ 42 h 86"/>
                    <a:gd name="T40" fmla="*/ 66 w 105"/>
                    <a:gd name="T41" fmla="*/ 42 h 86"/>
                    <a:gd name="T42" fmla="*/ 47 w 105"/>
                    <a:gd name="T43" fmla="*/ 42 h 86"/>
                    <a:gd name="T44" fmla="*/ 47 w 105"/>
                    <a:gd name="T45" fmla="*/ 41 h 86"/>
                    <a:gd name="T46" fmla="*/ 47 w 105"/>
                    <a:gd name="T47" fmla="*/ 39 h 86"/>
                    <a:gd name="T48" fmla="*/ 67 w 105"/>
                    <a:gd name="T49" fmla="*/ 39 h 86"/>
                    <a:gd name="T50" fmla="*/ 70 w 105"/>
                    <a:gd name="T51" fmla="*/ 36 h 86"/>
                    <a:gd name="T52" fmla="*/ 67 w 105"/>
                    <a:gd name="T53" fmla="*/ 33 h 86"/>
                    <a:gd name="T54" fmla="*/ 48 w 105"/>
                    <a:gd name="T55" fmla="*/ 33 h 86"/>
                    <a:gd name="T56" fmla="*/ 51 w 105"/>
                    <a:gd name="T57" fmla="*/ 28 h 86"/>
                    <a:gd name="T58" fmla="*/ 60 w 105"/>
                    <a:gd name="T59" fmla="*/ 24 h 86"/>
                    <a:gd name="T60" fmla="*/ 69 w 105"/>
                    <a:gd name="T61" fmla="*/ 26 h 86"/>
                    <a:gd name="T62" fmla="*/ 71 w 105"/>
                    <a:gd name="T63" fmla="*/ 17 h 86"/>
                    <a:gd name="T64" fmla="*/ 59 w 105"/>
                    <a:gd name="T65" fmla="*/ 15 h 86"/>
                    <a:gd name="T66" fmla="*/ 41 w 105"/>
                    <a:gd name="T67" fmla="*/ 23 h 86"/>
                    <a:gd name="T68" fmla="*/ 36 w 105"/>
                    <a:gd name="T69" fmla="*/ 33 h 86"/>
                    <a:gd name="T70" fmla="*/ 32 w 105"/>
                    <a:gd name="T71" fmla="*/ 33 h 86"/>
                    <a:gd name="T72" fmla="*/ 29 w 105"/>
                    <a:gd name="T73" fmla="*/ 36 h 86"/>
                    <a:gd name="T74" fmla="*/ 32 w 105"/>
                    <a:gd name="T75" fmla="*/ 39 h 86"/>
                    <a:gd name="T76" fmla="*/ 35 w 105"/>
                    <a:gd name="T77" fmla="*/ 39 h 86"/>
                    <a:gd name="T78" fmla="*/ 35 w 105"/>
                    <a:gd name="T79" fmla="*/ 41 h 86"/>
                    <a:gd name="T80" fmla="*/ 35 w 105"/>
                    <a:gd name="T81" fmla="*/ 42 h 86"/>
                    <a:gd name="T82" fmla="*/ 32 w 105"/>
                    <a:gd name="T83" fmla="*/ 42 h 86"/>
                    <a:gd name="T84" fmla="*/ 32 w 105"/>
                    <a:gd name="T85" fmla="*/ 42 h 86"/>
                    <a:gd name="T86" fmla="*/ 32 w 105"/>
                    <a:gd name="T87" fmla="*/ 42 h 86"/>
                    <a:gd name="T88" fmla="*/ 29 w 105"/>
                    <a:gd name="T89" fmla="*/ 45 h 86"/>
                    <a:gd name="T90" fmla="*/ 32 w 105"/>
                    <a:gd name="T91" fmla="*/ 48 h 86"/>
                    <a:gd name="T92" fmla="*/ 36 w 105"/>
                    <a:gd name="T93" fmla="*/ 48 h 86"/>
                    <a:gd name="T94" fmla="*/ 40 w 105"/>
                    <a:gd name="T95" fmla="*/ 58 h 86"/>
                    <a:gd name="T96" fmla="*/ 59 w 105"/>
                    <a:gd name="T97" fmla="*/ 67 h 86"/>
                    <a:gd name="T98" fmla="*/ 71 w 105"/>
                    <a:gd name="T99" fmla="*/ 64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5" h="86">
                      <a:moveTo>
                        <a:pt x="105" y="76"/>
                      </a:moveTo>
                      <a:cubicBezTo>
                        <a:pt x="105" y="82"/>
                        <a:pt x="101" y="86"/>
                        <a:pt x="96" y="86"/>
                      </a:cubicBezTo>
                      <a:cubicBezTo>
                        <a:pt x="10" y="86"/>
                        <a:pt x="10" y="86"/>
                        <a:pt x="10" y="86"/>
                      </a:cubicBezTo>
                      <a:cubicBezTo>
                        <a:pt x="4" y="86"/>
                        <a:pt x="0" y="82"/>
                        <a:pt x="0" y="76"/>
                      </a:cubicBezTo>
                      <a:cubicBezTo>
                        <a:pt x="0" y="71"/>
                        <a:pt x="4" y="67"/>
                        <a:pt x="10" y="67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10" y="14"/>
                        <a:pt x="24" y="0"/>
                        <a:pt x="41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82" y="0"/>
                        <a:pt x="96" y="14"/>
                        <a:pt x="96" y="31"/>
                      </a:cubicBezTo>
                      <a:cubicBezTo>
                        <a:pt x="96" y="67"/>
                        <a:pt x="96" y="67"/>
                        <a:pt x="96" y="67"/>
                      </a:cubicBezTo>
                      <a:cubicBezTo>
                        <a:pt x="101" y="67"/>
                        <a:pt x="105" y="71"/>
                        <a:pt x="105" y="76"/>
                      </a:cubicBezTo>
                      <a:close/>
                      <a:moveTo>
                        <a:pt x="71" y="64"/>
                      </a:moveTo>
                      <a:cubicBezTo>
                        <a:pt x="69" y="55"/>
                        <a:pt x="69" y="55"/>
                        <a:pt x="69" y="55"/>
                      </a:cubicBezTo>
                      <a:cubicBezTo>
                        <a:pt x="68" y="56"/>
                        <a:pt x="64" y="57"/>
                        <a:pt x="60" y="57"/>
                      </a:cubicBezTo>
                      <a:cubicBezTo>
                        <a:pt x="57" y="57"/>
                        <a:pt x="53" y="56"/>
                        <a:pt x="51" y="53"/>
                      </a:cubicBezTo>
                      <a:cubicBezTo>
                        <a:pt x="49" y="52"/>
                        <a:pt x="49" y="50"/>
                        <a:pt x="48" y="48"/>
                      </a:cubicBezTo>
                      <a:cubicBezTo>
                        <a:pt x="66" y="48"/>
                        <a:pt x="66" y="48"/>
                        <a:pt x="66" y="48"/>
                      </a:cubicBezTo>
                      <a:cubicBezTo>
                        <a:pt x="68" y="48"/>
                        <a:pt x="69" y="47"/>
                        <a:pt x="69" y="45"/>
                      </a:cubicBezTo>
                      <a:cubicBezTo>
                        <a:pt x="69" y="44"/>
                        <a:pt x="68" y="42"/>
                        <a:pt x="66" y="42"/>
                      </a:cubicBezTo>
                      <a:cubicBezTo>
                        <a:pt x="66" y="42"/>
                        <a:pt x="66" y="42"/>
                        <a:pt x="66" y="42"/>
                      </a:cubicBezTo>
                      <a:cubicBezTo>
                        <a:pt x="66" y="42"/>
                        <a:pt x="66" y="42"/>
                        <a:pt x="66" y="42"/>
                      </a:cubicBezTo>
                      <a:cubicBezTo>
                        <a:pt x="47" y="42"/>
                        <a:pt x="47" y="42"/>
                        <a:pt x="47" y="42"/>
                      </a:cubicBezTo>
                      <a:cubicBezTo>
                        <a:pt x="47" y="42"/>
                        <a:pt x="47" y="42"/>
                        <a:pt x="47" y="41"/>
                      </a:cubicBezTo>
                      <a:cubicBezTo>
                        <a:pt x="47" y="40"/>
                        <a:pt x="47" y="40"/>
                        <a:pt x="47" y="39"/>
                      </a:cubicBezTo>
                      <a:cubicBezTo>
                        <a:pt x="67" y="39"/>
                        <a:pt x="67" y="39"/>
                        <a:pt x="67" y="39"/>
                      </a:cubicBezTo>
                      <a:cubicBezTo>
                        <a:pt x="68" y="39"/>
                        <a:pt x="70" y="38"/>
                        <a:pt x="70" y="36"/>
                      </a:cubicBezTo>
                      <a:cubicBezTo>
                        <a:pt x="70" y="35"/>
                        <a:pt x="68" y="33"/>
                        <a:pt x="67" y="33"/>
                      </a:cubicBezTo>
                      <a:cubicBezTo>
                        <a:pt x="48" y="33"/>
                        <a:pt x="48" y="33"/>
                        <a:pt x="48" y="33"/>
                      </a:cubicBezTo>
                      <a:cubicBezTo>
                        <a:pt x="49" y="31"/>
                        <a:pt x="49" y="30"/>
                        <a:pt x="51" y="28"/>
                      </a:cubicBezTo>
                      <a:cubicBezTo>
                        <a:pt x="53" y="26"/>
                        <a:pt x="56" y="24"/>
                        <a:pt x="60" y="24"/>
                      </a:cubicBezTo>
                      <a:cubicBezTo>
                        <a:pt x="63" y="24"/>
                        <a:pt x="67" y="25"/>
                        <a:pt x="69" y="26"/>
                      </a:cubicBezTo>
                      <a:cubicBezTo>
                        <a:pt x="71" y="17"/>
                        <a:pt x="71" y="17"/>
                        <a:pt x="71" y="17"/>
                      </a:cubicBezTo>
                      <a:cubicBezTo>
                        <a:pt x="68" y="16"/>
                        <a:pt x="64" y="15"/>
                        <a:pt x="59" y="15"/>
                      </a:cubicBezTo>
                      <a:cubicBezTo>
                        <a:pt x="52" y="15"/>
                        <a:pt x="46" y="18"/>
                        <a:pt x="41" y="23"/>
                      </a:cubicBezTo>
                      <a:cubicBezTo>
                        <a:pt x="39" y="26"/>
                        <a:pt x="37" y="29"/>
                        <a:pt x="36" y="33"/>
                      </a:cubicBezTo>
                      <a:cubicBezTo>
                        <a:pt x="32" y="33"/>
                        <a:pt x="32" y="33"/>
                        <a:pt x="32" y="33"/>
                      </a:cubicBezTo>
                      <a:cubicBezTo>
                        <a:pt x="30" y="33"/>
                        <a:pt x="29" y="35"/>
                        <a:pt x="29" y="36"/>
                      </a:cubicBezTo>
                      <a:cubicBezTo>
                        <a:pt x="29" y="38"/>
                        <a:pt x="30" y="39"/>
                        <a:pt x="32" y="39"/>
                      </a:cubicBezTo>
                      <a:cubicBezTo>
                        <a:pt x="35" y="39"/>
                        <a:pt x="35" y="39"/>
                        <a:pt x="35" y="39"/>
                      </a:cubicBezTo>
                      <a:cubicBezTo>
                        <a:pt x="35" y="40"/>
                        <a:pt x="35" y="40"/>
                        <a:pt x="35" y="41"/>
                      </a:cubicBezTo>
                      <a:cubicBezTo>
                        <a:pt x="35" y="42"/>
                        <a:pt x="35" y="42"/>
                        <a:pt x="35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0" y="42"/>
                        <a:pt x="29" y="44"/>
                        <a:pt x="29" y="45"/>
                      </a:cubicBezTo>
                      <a:cubicBezTo>
                        <a:pt x="29" y="47"/>
                        <a:pt x="30" y="48"/>
                        <a:pt x="32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7" y="52"/>
                        <a:pt x="38" y="55"/>
                        <a:pt x="40" y="58"/>
                      </a:cubicBezTo>
                      <a:cubicBezTo>
                        <a:pt x="45" y="64"/>
                        <a:pt x="51" y="67"/>
                        <a:pt x="59" y="67"/>
                      </a:cubicBezTo>
                      <a:cubicBezTo>
                        <a:pt x="64" y="67"/>
                        <a:pt x="68" y="65"/>
                        <a:pt x="71" y="6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3" name="任意多边形 22"/>
              <p:cNvSpPr/>
              <p:nvPr/>
            </p:nvSpPr>
            <p:spPr>
              <a:xfrm>
                <a:off x="6082344" y="1086208"/>
                <a:ext cx="818792" cy="818792"/>
              </a:xfrm>
              <a:custGeom>
                <a:avLst/>
                <a:gdLst>
                  <a:gd name="connsiteX0" fmla="*/ 476251 w 952500"/>
                  <a:gd name="connsiteY0" fmla="*/ 43995 h 952500"/>
                  <a:gd name="connsiteX1" fmla="*/ 43995 w 952500"/>
                  <a:gd name="connsiteY1" fmla="*/ 476251 h 952500"/>
                  <a:gd name="connsiteX2" fmla="*/ 476251 w 952500"/>
                  <a:gd name="connsiteY2" fmla="*/ 908507 h 952500"/>
                  <a:gd name="connsiteX3" fmla="*/ 908507 w 952500"/>
                  <a:gd name="connsiteY3" fmla="*/ 476251 h 952500"/>
                  <a:gd name="connsiteX4" fmla="*/ 476251 w 952500"/>
                  <a:gd name="connsiteY4" fmla="*/ 43995 h 952500"/>
                  <a:gd name="connsiteX5" fmla="*/ 476250 w 952500"/>
                  <a:gd name="connsiteY5" fmla="*/ 0 h 952500"/>
                  <a:gd name="connsiteX6" fmla="*/ 952500 w 952500"/>
                  <a:gd name="connsiteY6" fmla="*/ 476250 h 952500"/>
                  <a:gd name="connsiteX7" fmla="*/ 476250 w 952500"/>
                  <a:gd name="connsiteY7" fmla="*/ 952500 h 952500"/>
                  <a:gd name="connsiteX8" fmla="*/ 0 w 952500"/>
                  <a:gd name="connsiteY8" fmla="*/ 476250 h 952500"/>
                  <a:gd name="connsiteX9" fmla="*/ 476250 w 952500"/>
                  <a:gd name="connsiteY9" fmla="*/ 0 h 9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0" h="952500">
                    <a:moveTo>
                      <a:pt x="476251" y="43995"/>
                    </a:moveTo>
                    <a:cubicBezTo>
                      <a:pt x="237523" y="43995"/>
                      <a:pt x="43995" y="237523"/>
                      <a:pt x="43995" y="476251"/>
                    </a:cubicBezTo>
                    <a:cubicBezTo>
                      <a:pt x="43995" y="714979"/>
                      <a:pt x="237523" y="908507"/>
                      <a:pt x="476251" y="908507"/>
                    </a:cubicBezTo>
                    <a:cubicBezTo>
                      <a:pt x="714979" y="908507"/>
                      <a:pt x="908507" y="714979"/>
                      <a:pt x="908507" y="476251"/>
                    </a:cubicBezTo>
                    <a:cubicBezTo>
                      <a:pt x="908507" y="237523"/>
                      <a:pt x="714979" y="43995"/>
                      <a:pt x="476251" y="43995"/>
                    </a:cubicBezTo>
                    <a:close/>
                    <a:moveTo>
                      <a:pt x="476250" y="0"/>
                    </a:moveTo>
                    <a:cubicBezTo>
                      <a:pt x="739276" y="0"/>
                      <a:pt x="952500" y="213224"/>
                      <a:pt x="952500" y="476250"/>
                    </a:cubicBezTo>
                    <a:cubicBezTo>
                      <a:pt x="952500" y="739276"/>
                      <a:pt x="739276" y="952500"/>
                      <a:pt x="476250" y="952500"/>
                    </a:cubicBezTo>
                    <a:cubicBezTo>
                      <a:pt x="213224" y="952500"/>
                      <a:pt x="0" y="739276"/>
                      <a:pt x="0" y="476250"/>
                    </a:cubicBezTo>
                    <a:cubicBezTo>
                      <a:pt x="0" y="213224"/>
                      <a:pt x="213224" y="0"/>
                      <a:pt x="4762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0286575" y="596456"/>
              <a:ext cx="421587" cy="421587"/>
              <a:chOff x="5190804" y="1086208"/>
              <a:chExt cx="818792" cy="818792"/>
            </a:xfrm>
            <a:grpFill/>
          </p:grpSpPr>
          <p:grpSp>
            <p:nvGrpSpPr>
              <p:cNvPr id="17" name="Group 47"/>
              <p:cNvGrpSpPr/>
              <p:nvPr/>
            </p:nvGrpSpPr>
            <p:grpSpPr>
              <a:xfrm>
                <a:off x="5386476" y="1272033"/>
                <a:ext cx="427449" cy="447143"/>
                <a:chOff x="6464300" y="3325813"/>
                <a:chExt cx="463550" cy="463551"/>
              </a:xfrm>
              <a:grpFill/>
            </p:grpSpPr>
            <p:sp>
              <p:nvSpPr>
                <p:cNvPr id="19" name="Freeform 48"/>
                <p:cNvSpPr/>
                <p:nvPr/>
              </p:nvSpPr>
              <p:spPr bwMode="auto">
                <a:xfrm>
                  <a:off x="6580188" y="3325813"/>
                  <a:ext cx="231775" cy="204788"/>
                </a:xfrm>
                <a:custGeom>
                  <a:avLst/>
                  <a:gdLst>
                    <a:gd name="T0" fmla="*/ 31 w 62"/>
                    <a:gd name="T1" fmla="*/ 31 h 55"/>
                    <a:gd name="T2" fmla="*/ 31 w 62"/>
                    <a:gd name="T3" fmla="*/ 0 h 55"/>
                    <a:gd name="T4" fmla="*/ 13 w 62"/>
                    <a:gd name="T5" fmla="*/ 0 h 55"/>
                    <a:gd name="T6" fmla="*/ 0 w 62"/>
                    <a:gd name="T7" fmla="*/ 13 h 55"/>
                    <a:gd name="T8" fmla="*/ 0 w 62"/>
                    <a:gd name="T9" fmla="*/ 55 h 55"/>
                    <a:gd name="T10" fmla="*/ 62 w 62"/>
                    <a:gd name="T11" fmla="*/ 55 h 55"/>
                    <a:gd name="T12" fmla="*/ 62 w 62"/>
                    <a:gd name="T13" fmla="*/ 31 h 55"/>
                    <a:gd name="T14" fmla="*/ 31 w 62"/>
                    <a:gd name="T15" fmla="*/ 31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2" h="55">
                      <a:moveTo>
                        <a:pt x="31" y="31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62" y="55"/>
                        <a:pt x="62" y="55"/>
                        <a:pt x="62" y="55"/>
                      </a:cubicBezTo>
                      <a:cubicBezTo>
                        <a:pt x="62" y="31"/>
                        <a:pt x="62" y="31"/>
                        <a:pt x="62" y="31"/>
                      </a:cubicBezTo>
                      <a:lnTo>
                        <a:pt x="31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Freeform 49"/>
                <p:cNvSpPr/>
                <p:nvPr/>
              </p:nvSpPr>
              <p:spPr bwMode="auto">
                <a:xfrm>
                  <a:off x="6737350" y="3325813"/>
                  <a:ext cx="74613" cy="77788"/>
                </a:xfrm>
                <a:custGeom>
                  <a:avLst/>
                  <a:gdLst>
                    <a:gd name="T0" fmla="*/ 3 w 20"/>
                    <a:gd name="T1" fmla="*/ 2 h 21"/>
                    <a:gd name="T2" fmla="*/ 0 w 20"/>
                    <a:gd name="T3" fmla="*/ 0 h 21"/>
                    <a:gd name="T4" fmla="*/ 0 w 20"/>
                    <a:gd name="T5" fmla="*/ 21 h 21"/>
                    <a:gd name="T6" fmla="*/ 20 w 20"/>
                    <a:gd name="T7" fmla="*/ 21 h 21"/>
                    <a:gd name="T8" fmla="*/ 19 w 20"/>
                    <a:gd name="T9" fmla="*/ 17 h 21"/>
                    <a:gd name="T10" fmla="*/ 3 w 20"/>
                    <a:gd name="T11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21">
                      <a:moveTo>
                        <a:pt x="3" y="2"/>
                      </a:moveTo>
                      <a:cubicBezTo>
                        <a:pt x="2" y="1"/>
                        <a:pt x="1" y="0"/>
                        <a:pt x="0" y="0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20" y="21"/>
                        <a:pt x="20" y="21"/>
                        <a:pt x="20" y="21"/>
                      </a:cubicBezTo>
                      <a:cubicBezTo>
                        <a:pt x="20" y="20"/>
                        <a:pt x="20" y="18"/>
                        <a:pt x="19" y="17"/>
                      </a:cubicBez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Freeform 50"/>
                <p:cNvSpPr>
                  <a:spLocks noEditPoints="1"/>
                </p:cNvSpPr>
                <p:nvPr/>
              </p:nvSpPr>
              <p:spPr bwMode="auto">
                <a:xfrm>
                  <a:off x="6464300" y="3530601"/>
                  <a:ext cx="463550" cy="258763"/>
                </a:xfrm>
                <a:custGeom>
                  <a:avLst/>
                  <a:gdLst>
                    <a:gd name="T0" fmla="*/ 124 w 124"/>
                    <a:gd name="T1" fmla="*/ 19 h 69"/>
                    <a:gd name="T2" fmla="*/ 124 w 124"/>
                    <a:gd name="T3" fmla="*/ 49 h 69"/>
                    <a:gd name="T4" fmla="*/ 107 w 124"/>
                    <a:gd name="T5" fmla="*/ 69 h 69"/>
                    <a:gd name="T6" fmla="*/ 18 w 124"/>
                    <a:gd name="T7" fmla="*/ 69 h 69"/>
                    <a:gd name="T8" fmla="*/ 0 w 124"/>
                    <a:gd name="T9" fmla="*/ 49 h 69"/>
                    <a:gd name="T10" fmla="*/ 0 w 124"/>
                    <a:gd name="T11" fmla="*/ 19 h 69"/>
                    <a:gd name="T12" fmla="*/ 18 w 124"/>
                    <a:gd name="T13" fmla="*/ 0 h 69"/>
                    <a:gd name="T14" fmla="*/ 18 w 124"/>
                    <a:gd name="T15" fmla="*/ 14 h 69"/>
                    <a:gd name="T16" fmla="*/ 107 w 124"/>
                    <a:gd name="T17" fmla="*/ 14 h 69"/>
                    <a:gd name="T18" fmla="*/ 107 w 124"/>
                    <a:gd name="T19" fmla="*/ 0 h 69"/>
                    <a:gd name="T20" fmla="*/ 124 w 124"/>
                    <a:gd name="T21" fmla="*/ 19 h 69"/>
                    <a:gd name="T22" fmla="*/ 18 w 124"/>
                    <a:gd name="T23" fmla="*/ 34 h 69"/>
                    <a:gd name="T24" fmla="*/ 19 w 124"/>
                    <a:gd name="T25" fmla="*/ 53 h 69"/>
                    <a:gd name="T26" fmla="*/ 39 w 124"/>
                    <a:gd name="T27" fmla="*/ 53 h 69"/>
                    <a:gd name="T28" fmla="*/ 43 w 124"/>
                    <a:gd name="T29" fmla="*/ 45 h 69"/>
                    <a:gd name="T30" fmla="*/ 81 w 124"/>
                    <a:gd name="T31" fmla="*/ 45 h 69"/>
                    <a:gd name="T32" fmla="*/ 85 w 124"/>
                    <a:gd name="T33" fmla="*/ 53 h 69"/>
                    <a:gd name="T34" fmla="*/ 105 w 124"/>
                    <a:gd name="T35" fmla="*/ 53 h 69"/>
                    <a:gd name="T36" fmla="*/ 106 w 124"/>
                    <a:gd name="T37" fmla="*/ 34 h 69"/>
                    <a:gd name="T38" fmla="*/ 106 w 124"/>
                    <a:gd name="T39" fmla="*/ 34 h 69"/>
                    <a:gd name="T40" fmla="*/ 102 w 124"/>
                    <a:gd name="T41" fmla="*/ 29 h 69"/>
                    <a:gd name="T42" fmla="*/ 102 w 124"/>
                    <a:gd name="T43" fmla="*/ 29 h 69"/>
                    <a:gd name="T44" fmla="*/ 95 w 124"/>
                    <a:gd name="T45" fmla="*/ 26 h 69"/>
                    <a:gd name="T46" fmla="*/ 29 w 124"/>
                    <a:gd name="T47" fmla="*/ 26 h 69"/>
                    <a:gd name="T48" fmla="*/ 22 w 124"/>
                    <a:gd name="T49" fmla="*/ 29 h 69"/>
                    <a:gd name="T50" fmla="*/ 22 w 124"/>
                    <a:gd name="T51" fmla="*/ 29 h 69"/>
                    <a:gd name="T52" fmla="*/ 18 w 124"/>
                    <a:gd name="T53" fmla="*/ 34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24" h="69">
                      <a:moveTo>
                        <a:pt x="124" y="19"/>
                      </a:moveTo>
                      <a:cubicBezTo>
                        <a:pt x="124" y="49"/>
                        <a:pt x="124" y="49"/>
                        <a:pt x="124" y="49"/>
                      </a:cubicBezTo>
                      <a:cubicBezTo>
                        <a:pt x="124" y="59"/>
                        <a:pt x="117" y="67"/>
                        <a:pt x="107" y="69"/>
                      </a:cubicBezTo>
                      <a:cubicBezTo>
                        <a:pt x="18" y="69"/>
                        <a:pt x="18" y="69"/>
                        <a:pt x="18" y="69"/>
                      </a:cubicBezTo>
                      <a:cubicBezTo>
                        <a:pt x="8" y="67"/>
                        <a:pt x="0" y="59"/>
                        <a:pt x="0" y="4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10"/>
                        <a:pt x="8" y="2"/>
                        <a:pt x="18" y="0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07" y="14"/>
                        <a:pt x="107" y="14"/>
                        <a:pt x="107" y="14"/>
                      </a:cubicBezTo>
                      <a:cubicBezTo>
                        <a:pt x="107" y="0"/>
                        <a:pt x="107" y="0"/>
                        <a:pt x="107" y="0"/>
                      </a:cubicBezTo>
                      <a:cubicBezTo>
                        <a:pt x="117" y="2"/>
                        <a:pt x="124" y="10"/>
                        <a:pt x="124" y="19"/>
                      </a:cubicBezTo>
                      <a:close/>
                      <a:moveTo>
                        <a:pt x="18" y="34"/>
                      </a:moveTo>
                      <a:cubicBezTo>
                        <a:pt x="14" y="39"/>
                        <a:pt x="14" y="47"/>
                        <a:pt x="19" y="53"/>
                      </a:cubicBezTo>
                      <a:cubicBezTo>
                        <a:pt x="24" y="58"/>
                        <a:pt x="33" y="58"/>
                        <a:pt x="39" y="53"/>
                      </a:cubicBezTo>
                      <a:cubicBezTo>
                        <a:pt x="41" y="50"/>
                        <a:pt x="42" y="48"/>
                        <a:pt x="43" y="45"/>
                      </a:cubicBezTo>
                      <a:cubicBezTo>
                        <a:pt x="81" y="45"/>
                        <a:pt x="81" y="45"/>
                        <a:pt x="81" y="45"/>
                      </a:cubicBezTo>
                      <a:cubicBezTo>
                        <a:pt x="82" y="48"/>
                        <a:pt x="83" y="50"/>
                        <a:pt x="85" y="53"/>
                      </a:cubicBezTo>
                      <a:cubicBezTo>
                        <a:pt x="91" y="58"/>
                        <a:pt x="99" y="58"/>
                        <a:pt x="105" y="53"/>
                      </a:cubicBezTo>
                      <a:cubicBezTo>
                        <a:pt x="110" y="47"/>
                        <a:pt x="110" y="39"/>
                        <a:pt x="106" y="34"/>
                      </a:cubicBezTo>
                      <a:cubicBezTo>
                        <a:pt x="106" y="34"/>
                        <a:pt x="106" y="34"/>
                        <a:pt x="106" y="34"/>
                      </a:cubicBezTo>
                      <a:cubicBezTo>
                        <a:pt x="102" y="29"/>
                        <a:pt x="102" y="29"/>
                        <a:pt x="102" y="29"/>
                      </a:cubicBezTo>
                      <a:cubicBezTo>
                        <a:pt x="102" y="29"/>
                        <a:pt x="102" y="29"/>
                        <a:pt x="102" y="29"/>
                      </a:cubicBezTo>
                      <a:cubicBezTo>
                        <a:pt x="100" y="28"/>
                        <a:pt x="97" y="26"/>
                        <a:pt x="95" y="26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26" y="26"/>
                        <a:pt x="24" y="28"/>
                        <a:pt x="22" y="29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8564" tIns="64282" rIns="128564" bIns="64282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>
                    <a:lnSpc>
                      <a:spcPct val="130000"/>
                    </a:lnSpc>
                  </a:pPr>
                  <a:endParaRPr lang="en-US" sz="2530">
                    <a:solidFill>
                      <a:srgbClr val="C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8" name="任意多边形 17"/>
              <p:cNvSpPr/>
              <p:nvPr/>
            </p:nvSpPr>
            <p:spPr>
              <a:xfrm>
                <a:off x="5190804" y="1086208"/>
                <a:ext cx="818792" cy="818792"/>
              </a:xfrm>
              <a:custGeom>
                <a:avLst/>
                <a:gdLst>
                  <a:gd name="connsiteX0" fmla="*/ 476251 w 952500"/>
                  <a:gd name="connsiteY0" fmla="*/ 43995 h 952500"/>
                  <a:gd name="connsiteX1" fmla="*/ 43995 w 952500"/>
                  <a:gd name="connsiteY1" fmla="*/ 476251 h 952500"/>
                  <a:gd name="connsiteX2" fmla="*/ 476251 w 952500"/>
                  <a:gd name="connsiteY2" fmla="*/ 908507 h 952500"/>
                  <a:gd name="connsiteX3" fmla="*/ 908507 w 952500"/>
                  <a:gd name="connsiteY3" fmla="*/ 476251 h 952500"/>
                  <a:gd name="connsiteX4" fmla="*/ 476251 w 952500"/>
                  <a:gd name="connsiteY4" fmla="*/ 43995 h 952500"/>
                  <a:gd name="connsiteX5" fmla="*/ 476250 w 952500"/>
                  <a:gd name="connsiteY5" fmla="*/ 0 h 952500"/>
                  <a:gd name="connsiteX6" fmla="*/ 952500 w 952500"/>
                  <a:gd name="connsiteY6" fmla="*/ 476250 h 952500"/>
                  <a:gd name="connsiteX7" fmla="*/ 476250 w 952500"/>
                  <a:gd name="connsiteY7" fmla="*/ 952500 h 952500"/>
                  <a:gd name="connsiteX8" fmla="*/ 0 w 952500"/>
                  <a:gd name="connsiteY8" fmla="*/ 476250 h 952500"/>
                  <a:gd name="connsiteX9" fmla="*/ 476250 w 952500"/>
                  <a:gd name="connsiteY9" fmla="*/ 0 h 9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2500" h="952500">
                    <a:moveTo>
                      <a:pt x="476251" y="43995"/>
                    </a:moveTo>
                    <a:cubicBezTo>
                      <a:pt x="237523" y="43995"/>
                      <a:pt x="43995" y="237523"/>
                      <a:pt x="43995" y="476251"/>
                    </a:cubicBezTo>
                    <a:cubicBezTo>
                      <a:pt x="43995" y="714979"/>
                      <a:pt x="237523" y="908507"/>
                      <a:pt x="476251" y="908507"/>
                    </a:cubicBezTo>
                    <a:cubicBezTo>
                      <a:pt x="714979" y="908507"/>
                      <a:pt x="908507" y="714979"/>
                      <a:pt x="908507" y="476251"/>
                    </a:cubicBezTo>
                    <a:cubicBezTo>
                      <a:pt x="908507" y="237523"/>
                      <a:pt x="714979" y="43995"/>
                      <a:pt x="476251" y="43995"/>
                    </a:cubicBezTo>
                    <a:close/>
                    <a:moveTo>
                      <a:pt x="476250" y="0"/>
                    </a:moveTo>
                    <a:cubicBezTo>
                      <a:pt x="739276" y="0"/>
                      <a:pt x="952500" y="213224"/>
                      <a:pt x="952500" y="476250"/>
                    </a:cubicBezTo>
                    <a:cubicBezTo>
                      <a:pt x="952500" y="739276"/>
                      <a:pt x="739276" y="952500"/>
                      <a:pt x="476250" y="952500"/>
                    </a:cubicBezTo>
                    <a:cubicBezTo>
                      <a:pt x="213224" y="952500"/>
                      <a:pt x="0" y="739276"/>
                      <a:pt x="0" y="476250"/>
                    </a:cubicBezTo>
                    <a:cubicBezTo>
                      <a:pt x="0" y="213224"/>
                      <a:pt x="213224" y="0"/>
                      <a:pt x="4762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8" name="TextBox 56"/>
          <p:cNvSpPr txBox="1"/>
          <p:nvPr/>
        </p:nvSpPr>
        <p:spPr>
          <a:xfrm>
            <a:off x="7368410" y="5012215"/>
            <a:ext cx="4677540" cy="603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28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YOUR COMPANY'S NAME</a:t>
            </a:r>
            <a:endParaRPr lang="en-US" sz="28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56"/>
          <p:cNvSpPr txBox="1"/>
          <p:nvPr/>
        </p:nvSpPr>
        <p:spPr>
          <a:xfrm>
            <a:off x="9158470" y="3667043"/>
            <a:ext cx="2887480" cy="1646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88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endParaRPr lang="en-US" sz="8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077505" y="5493169"/>
            <a:ext cx="4968445" cy="5231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cap="all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感谢聆听 批评指导</a:t>
            </a:r>
            <a:endParaRPr lang="zh-CN" altLang="en-US" sz="2800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8" grpId="0"/>
      <p:bldP spid="39" grpId="0"/>
      <p:bldP spid="39" grpId="1"/>
      <p:bldP spid="40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MH" val="20160830105933"/>
  <p:tag name="MH_LIBRARY" val="CONTENTS"/>
  <p:tag name="MH_TYPE" val="ENTRY"/>
  <p:tag name="ID" val="553530"/>
  <p:tag name="MH_ORDER" val="1"/>
</p:tagLst>
</file>

<file path=ppt/tags/tag3.xml><?xml version="1.0" encoding="utf-8"?>
<p:tagLst xmlns:p="http://schemas.openxmlformats.org/presentationml/2006/main">
  <p:tag name="MH" val="20160830105933"/>
  <p:tag name="MH_LIBRARY" val="CONTENTS"/>
  <p:tag name="MH_TYPE" val="NUMBER"/>
  <p:tag name="ID" val="553530"/>
  <p:tag name="MH_ORDER" val="1"/>
</p:tagLst>
</file>

<file path=ppt/tags/tag4.xml><?xml version="1.0" encoding="utf-8"?>
<p:tagLst xmlns:p="http://schemas.openxmlformats.org/presentationml/2006/main">
  <p:tag name="MH" val="20160830105933"/>
  <p:tag name="MH_LIBRARY" val="CONTENTS"/>
  <p:tag name="MH_TYPE" val="OTHERS"/>
  <p:tag name="ID" val="553530"/>
</p:tagLst>
</file>

<file path=ppt/tags/tag5.xml><?xml version="1.0" encoding="utf-8"?>
<p:tagLst xmlns:p="http://schemas.openxmlformats.org/presentationml/2006/main">
  <p:tag name="MH" val="20160830105933"/>
  <p:tag name="MH_LIBRARY" val="CONTENTS"/>
  <p:tag name="MH_TYPE" val="OTHERS"/>
  <p:tag name="ID" val="553530"/>
</p:tagLst>
</file>

<file path=ppt/tags/tag6.xml><?xml version="1.0" encoding="utf-8"?>
<p:tagLst xmlns:p="http://schemas.openxmlformats.org/presentationml/2006/main">
  <p:tag name="MH" val="20160830105933"/>
  <p:tag name="MH_LIBRARY" val="CONTENTS"/>
  <p:tag name="MH_TYPE" val="ENTRY"/>
  <p:tag name="ID" val="553530"/>
  <p:tag name="MH_ORDER" val="2"/>
</p:tagLst>
</file>

<file path=ppt/tags/tag7.xml><?xml version="1.0" encoding="utf-8"?>
<p:tagLst xmlns:p="http://schemas.openxmlformats.org/presentationml/2006/main">
  <p:tag name="MH" val="20160830105933"/>
  <p:tag name="MH_LIBRARY" val="CONTENTS"/>
  <p:tag name="MH_TYPE" val="NUMBER"/>
  <p:tag name="ID" val="553530"/>
  <p:tag name="MH_ORDER" val="2"/>
</p:tagLst>
</file>

<file path=ppt/tags/tag8.xml><?xml version="1.0" encoding="utf-8"?>
<p:tagLst xmlns:p="http://schemas.openxmlformats.org/presentationml/2006/main">
  <p:tag name="MH" val="20160830105933"/>
  <p:tag name="MH_LIBRARY" val="CONTENTS"/>
  <p:tag name="MH_TYPE" val="ENTRY"/>
  <p:tag name="ID" val="553530"/>
  <p:tag name="MH_ORDER" val="3"/>
</p:tagLst>
</file>

<file path=ppt/tags/tag9.xml><?xml version="1.0" encoding="utf-8"?>
<p:tagLst xmlns:p="http://schemas.openxmlformats.org/presentationml/2006/main">
  <p:tag name="MH" val="20160830105933"/>
  <p:tag name="MH_LIBRARY" val="CONTENTS"/>
  <p:tag name="MH_TYPE" val="NUMBER"/>
  <p:tag name="ID" val="553530"/>
  <p:tag name="MH_ORDER" val="3"/>
</p:tagLst>
</file>

<file path=ppt/tags/tag10.xml><?xml version="1.0" encoding="utf-8"?>
<p:tagLst xmlns:p="http://schemas.openxmlformats.org/presentationml/2006/main">
  <p:tag name="MH" val="20160830105933"/>
  <p:tag name="MH_LIBRARY" val="CONTENTS"/>
  <p:tag name="MH_TYPE" val="ENTRY"/>
  <p:tag name="ID" val="553530"/>
  <p:tag name="MH_ORDER" val="4"/>
</p:tagLst>
</file>

<file path=ppt/tags/tag11.xml><?xml version="1.0" encoding="utf-8"?>
<p:tagLst xmlns:p="http://schemas.openxmlformats.org/presentationml/2006/main">
  <p:tag name="MH" val="20160830105933"/>
  <p:tag name="MH_LIBRARY" val="CONTENTS"/>
  <p:tag name="MH_TYPE" val="NUMBER"/>
  <p:tag name="ID" val="553530"/>
  <p:tag name="MH_ORDER" val="4"/>
</p:tagLst>
</file>

<file path=ppt/tags/tag12.xml><?xml version="1.0" encoding="utf-8"?>
<p:tagLst xmlns:p="http://schemas.openxmlformats.org/presentationml/2006/main">
  <p:tag name="MH" val="20160830105933"/>
  <p:tag name="MH_LIBRARY" val="CONTENTS"/>
  <p:tag name="MH_AUTOCOLOR" val="TRUE"/>
  <p:tag name="MH_TYPE" val="CONTENTS"/>
  <p:tag name="ID" val="553530"/>
</p:tagLst>
</file>

<file path=ppt/tags/tag13.xml><?xml version="1.0" encoding="utf-8"?>
<p:tagLst xmlns:p="http://schemas.openxmlformats.org/presentationml/2006/main">
  <p:tag name="TİMİNG" val="|1.6|1.6|1.7|1.7|1.3|1.2"/>
</p:tagLst>
</file>

<file path=ppt/theme/theme1.xml><?xml version="1.0" encoding="utf-8"?>
<a:theme xmlns:a="http://schemas.openxmlformats.org/drawingml/2006/main" name="1_自定义设计方案">
  <a:themeElements>
    <a:clrScheme name="自定义 27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BFBFBF"/>
      </a:accent2>
      <a:accent3>
        <a:srgbClr val="000000"/>
      </a:accent3>
      <a:accent4>
        <a:srgbClr val="BFBFBF"/>
      </a:accent4>
      <a:accent5>
        <a:srgbClr val="000000"/>
      </a:accent5>
      <a:accent6>
        <a:srgbClr val="BFBFBF"/>
      </a:accent6>
      <a:hlink>
        <a:srgbClr val="000000"/>
      </a:hlink>
      <a:folHlink>
        <a:srgbClr val="BFBFB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9385</Words>
  <Application>WPS 演示</Application>
  <PresentationFormat>自定义</PresentationFormat>
  <Paragraphs>429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4" baseType="lpstr">
      <vt:lpstr>Arial</vt:lpstr>
      <vt:lpstr>宋体</vt:lpstr>
      <vt:lpstr>Wingdings</vt:lpstr>
      <vt:lpstr>Calibri</vt:lpstr>
      <vt:lpstr>微软雅黑</vt:lpstr>
      <vt:lpstr>Impact</vt:lpstr>
      <vt:lpstr>Times New Roman</vt:lpstr>
      <vt:lpstr>Helvetica Neue Condensed</vt:lpstr>
      <vt:lpstr>Franklin Gothic Medium</vt:lpstr>
      <vt:lpstr>Franklin Gothic Book</vt:lpstr>
      <vt:lpstr>Roboto</vt:lpstr>
      <vt:lpstr>Helvetica Light</vt:lpstr>
      <vt:lpstr>Neris Thin</vt:lpstr>
      <vt:lpstr>Lato</vt:lpstr>
      <vt:lpstr>MS PGothic</vt:lpstr>
      <vt:lpstr>Arial Unicode MS</vt:lpstr>
      <vt:lpstr>Calibri Light</vt:lpstr>
      <vt:lpstr>DFMincho-SU</vt:lpstr>
      <vt:lpstr>Segoe Print</vt:lpstr>
      <vt:lpstr>Wide Latin</vt:lpstr>
      <vt:lpstr>Yu Mincho Demibold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103</dc:title>
  <dc:creator/>
  <cp:lastModifiedBy>拉普耶鲁</cp:lastModifiedBy>
  <cp:revision>3</cp:revision>
  <dcterms:created xsi:type="dcterms:W3CDTF">2016-10-17T14:00:00Z</dcterms:created>
  <dcterms:modified xsi:type="dcterms:W3CDTF">2018-04-23T02:20:59Z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2052-10.1.0.7311</vt:lpwstr>
  </property>
  <property fmtid="{D5CDD505-2E9C-101B-9397-08002B2CF9AE}" pid="3" name="KSORubyTemplateID">
    <vt:lpwstr>2</vt:lpwstr>
  </property>
</Properties>
</file>